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94" r:id="rId1"/>
  </p:sldMasterIdLst>
  <p:sldIdLst>
    <p:sldId id="256" r:id="rId2"/>
    <p:sldId id="266" r:id="rId3"/>
    <p:sldId id="298" r:id="rId4"/>
    <p:sldId id="300" r:id="rId5"/>
    <p:sldId id="301" r:id="rId6"/>
    <p:sldId id="293" r:id="rId7"/>
    <p:sldId id="302" r:id="rId8"/>
    <p:sldId id="267" r:id="rId9"/>
    <p:sldId id="303" r:id="rId10"/>
    <p:sldId id="297" r:id="rId11"/>
    <p:sldId id="291" r:id="rId12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15D222F-D13B-4CA8-97FC-460FF564FEB5}">
          <p14:sldIdLst>
            <p14:sldId id="256"/>
            <p14:sldId id="266"/>
            <p14:sldId id="298"/>
            <p14:sldId id="300"/>
            <p14:sldId id="301"/>
            <p14:sldId id="293"/>
            <p14:sldId id="302"/>
            <p14:sldId id="267"/>
            <p14:sldId id="303"/>
            <p14:sldId id="297"/>
            <p14:sldId id="291"/>
          </p14:sldIdLst>
        </p14:section>
        <p14:section name="Untitled Section" id="{8AF404AA-5271-40FE-9674-0C98FAB1788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94660"/>
  </p:normalViewPr>
  <p:slideViewPr>
    <p:cSldViewPr>
      <p:cViewPr varScale="1">
        <p:scale>
          <a:sx n="107" d="100"/>
          <a:sy n="107" d="100"/>
        </p:scale>
        <p:origin x="70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s://www.cdc.gov/vaccines/imz-managers/nis/about.html" TargetMode="External"/><Relationship Id="rId7" Type="http://schemas.openxmlformats.org/officeDocument/2006/relationships/image" Target="../media/image15.svg"/><Relationship Id="rId2" Type="http://schemas.openxmlformats.org/officeDocument/2006/relationships/hyperlink" Target="https://gis.cdc.gov/grasp/fluview/fluportaldashboard.html" TargetMode="External"/><Relationship Id="rId1" Type="http://schemas.openxmlformats.org/officeDocument/2006/relationships/hyperlink" Target="https://wonder.cdc.gov/ucd-icd10.html" TargetMode="Externa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ethaLakshmi13/Career-Foundry/blob/main/A1-A2%20data%20immersion_project%20brief%20.pdf" TargetMode="External"/><Relationship Id="rId2" Type="http://schemas.openxmlformats.org/officeDocument/2006/relationships/hyperlink" Target="https://www.youtube.com/watch?v=bMnAxzgEbiY" TargetMode="External"/><Relationship Id="rId1" Type="http://schemas.openxmlformats.org/officeDocument/2006/relationships/hyperlink" Target="https://public.tableau.com/app/profile/geetha.lakshmi5760/viz/DV_Task9/Vulnerable" TargetMode="External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hyperlink" Target="https://gis.cdc.gov/grasp/fluview/fluportaldashboard.html" TargetMode="External"/><Relationship Id="rId3" Type="http://schemas.openxmlformats.org/officeDocument/2006/relationships/image" Target="../media/image14.png"/><Relationship Id="rId7" Type="http://schemas.openxmlformats.org/officeDocument/2006/relationships/hyperlink" Target="https://wonder.cdc.gov/ucd-icd10.html" TargetMode="External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11" Type="http://schemas.openxmlformats.org/officeDocument/2006/relationships/image" Target="../media/image19.svg"/><Relationship Id="rId5" Type="http://schemas.openxmlformats.org/officeDocument/2006/relationships/image" Target="../media/image16.png"/><Relationship Id="rId10" Type="http://schemas.openxmlformats.org/officeDocument/2006/relationships/image" Target="../media/image18.png"/><Relationship Id="rId4" Type="http://schemas.openxmlformats.org/officeDocument/2006/relationships/image" Target="../media/image15.svg"/><Relationship Id="rId9" Type="http://schemas.openxmlformats.org/officeDocument/2006/relationships/hyperlink" Target="https://www.cdc.gov/vaccines/imz-managers/nis/about.html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MnAxzgEbiY" TargetMode="External"/><Relationship Id="rId2" Type="http://schemas.openxmlformats.org/officeDocument/2006/relationships/hyperlink" Target="https://public.tableau.com/app/profile/geetha.lakshmi5760/viz/DV_Task9/Vulnerable" TargetMode="External"/><Relationship Id="rId1" Type="http://schemas.openxmlformats.org/officeDocument/2006/relationships/hyperlink" Target="https://github.com/GeethaLakshmi13/Career-Foundry/blob/main/A1-A2%20data%20immersion_project%20brief%20.pdf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2529CD-591E-4C15-914B-9D3CEEA0D75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GB"/>
        </a:p>
      </dgm:t>
    </dgm:pt>
    <dgm:pt modelId="{5AFF9941-1445-4C0F-9343-46EB977EDBEB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Project Goal</a:t>
          </a:r>
        </a:p>
      </dgm:t>
    </dgm:pt>
    <dgm:pt modelId="{224578CC-965A-4DFA-B55D-B386C1ECE220}" type="parTrans" cxnId="{6C400AA2-8E86-4254-9771-2C21BB00D43C}">
      <dgm:prSet/>
      <dgm:spPr/>
      <dgm:t>
        <a:bodyPr/>
        <a:lstStyle/>
        <a:p>
          <a:endParaRPr lang="en-GB"/>
        </a:p>
      </dgm:t>
    </dgm:pt>
    <dgm:pt modelId="{DD00D5CC-16ED-4EB9-AF08-50C65D854F3B}" type="sibTrans" cxnId="{6C400AA2-8E86-4254-9771-2C21BB00D43C}">
      <dgm:prSet/>
      <dgm:spPr/>
      <dgm:t>
        <a:bodyPr/>
        <a:lstStyle/>
        <a:p>
          <a:endParaRPr lang="en-GB"/>
        </a:p>
      </dgm:t>
    </dgm:pt>
    <dgm:pt modelId="{1E749670-5C2B-4075-802F-2099CEFA0DB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Tools used</a:t>
          </a:r>
        </a:p>
      </dgm:t>
    </dgm:pt>
    <dgm:pt modelId="{23621C37-1B66-410C-9BD2-A1FC5683106C}" type="parTrans" cxnId="{B80BD24B-ADE7-4EA0-9351-7B560EEAAB07}">
      <dgm:prSet/>
      <dgm:spPr/>
      <dgm:t>
        <a:bodyPr/>
        <a:lstStyle/>
        <a:p>
          <a:endParaRPr lang="en-GB"/>
        </a:p>
      </dgm:t>
    </dgm:pt>
    <dgm:pt modelId="{EC37DA56-9E36-4885-A135-ECEDEC813F5B}" type="sibTrans" cxnId="{B80BD24B-ADE7-4EA0-9351-7B560EEAAB07}">
      <dgm:prSet/>
      <dgm:spPr/>
      <dgm:t>
        <a:bodyPr/>
        <a:lstStyle/>
        <a:p>
          <a:endParaRPr lang="en-GB"/>
        </a:p>
      </dgm:t>
    </dgm:pt>
    <dgm:pt modelId="{68A69D9D-549B-42A6-9526-FB3B856B80FB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Microsoft Word</a:t>
          </a:r>
        </a:p>
      </dgm:t>
    </dgm:pt>
    <dgm:pt modelId="{6C8BB864-7FAC-44EE-9971-4D96EB0F2BD6}" type="parTrans" cxnId="{C71E727B-160E-4248-ACAF-48B073A7C482}">
      <dgm:prSet/>
      <dgm:spPr/>
      <dgm:t>
        <a:bodyPr/>
        <a:lstStyle/>
        <a:p>
          <a:endParaRPr lang="en-GB"/>
        </a:p>
      </dgm:t>
    </dgm:pt>
    <dgm:pt modelId="{03C946C5-ECBA-4C49-A53A-ECC945620946}" type="sibTrans" cxnId="{C71E727B-160E-4248-ACAF-48B073A7C482}">
      <dgm:prSet/>
      <dgm:spPr/>
      <dgm:t>
        <a:bodyPr/>
        <a:lstStyle/>
        <a:p>
          <a:endParaRPr lang="en-GB"/>
        </a:p>
      </dgm:t>
    </dgm:pt>
    <dgm:pt modelId="{8B997001-04EE-470B-B199-CE5037A03AC9}">
      <dgm:prSet phldrT="[Text]"/>
      <dgm:spPr/>
      <dgm:t>
        <a:bodyPr anchor="ctr"/>
        <a:lstStyle/>
        <a:p>
          <a:pPr>
            <a:lnSpc>
              <a:spcPct val="100000"/>
            </a:lnSpc>
          </a:pPr>
          <a:r>
            <a:rPr lang="en-GB" b="0" dirty="0"/>
            <a:t>To determine when and where to send medical staff, and how many, to each state.</a:t>
          </a:r>
          <a:endParaRPr lang="en-GB" dirty="0"/>
        </a:p>
      </dgm:t>
    </dgm:pt>
    <dgm:pt modelId="{D666E2AB-7FE4-4D88-86CE-E00331F35289}" type="parTrans" cxnId="{99B181B6-D74A-4A3B-97CE-A45F7EF88F87}">
      <dgm:prSet/>
      <dgm:spPr/>
      <dgm:t>
        <a:bodyPr/>
        <a:lstStyle/>
        <a:p>
          <a:endParaRPr lang="en-GB"/>
        </a:p>
      </dgm:t>
    </dgm:pt>
    <dgm:pt modelId="{9C5D84D9-66E8-42EA-AB86-1C3EA08B8A20}" type="sibTrans" cxnId="{99B181B6-D74A-4A3B-97CE-A45F7EF88F87}">
      <dgm:prSet/>
      <dgm:spPr/>
      <dgm:t>
        <a:bodyPr/>
        <a:lstStyle/>
        <a:p>
          <a:endParaRPr lang="en-GB"/>
        </a:p>
      </dgm:t>
    </dgm:pt>
    <dgm:pt modelId="{D5522F65-EB4F-4ABC-B245-3B1CCF62E0B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dirty="0"/>
            <a:t>Data Sets</a:t>
          </a:r>
          <a:endParaRPr lang="en-GB" dirty="0"/>
        </a:p>
      </dgm:t>
    </dgm:pt>
    <dgm:pt modelId="{0B7496C9-643B-461C-A62F-6E83CF8B567C}" type="parTrans" cxnId="{6C87B440-C92E-4977-B701-4E6F4F70A27D}">
      <dgm:prSet/>
      <dgm:spPr/>
      <dgm:t>
        <a:bodyPr/>
        <a:lstStyle/>
        <a:p>
          <a:endParaRPr lang="en-GB"/>
        </a:p>
      </dgm:t>
    </dgm:pt>
    <dgm:pt modelId="{1CD7E01B-3A71-48A3-9173-B086C0E6162E}" type="sibTrans" cxnId="{6C87B440-C92E-4977-B701-4E6F4F70A27D}">
      <dgm:prSet/>
      <dgm:spPr/>
      <dgm:t>
        <a:bodyPr/>
        <a:lstStyle/>
        <a:p>
          <a:endParaRPr lang="en-GB"/>
        </a:p>
      </dgm:t>
    </dgm:pt>
    <dgm:pt modelId="{11C83A43-101C-4F2F-AB47-FEC8784A1646}">
      <dgm:prSet/>
      <dgm:spPr/>
      <dgm:t>
        <a:bodyPr/>
        <a:lstStyle/>
        <a:p>
          <a:pPr>
            <a:lnSpc>
              <a:spcPct val="100000"/>
            </a:lnSpc>
            <a:buFont typeface="Wingdings" panose="05000000000000000000" pitchFamily="2" charset="2"/>
            <a:buChar char="Ø"/>
          </a:pPr>
          <a:r>
            <a:rPr lang="en-GB" dirty="0">
              <a:solidFill>
                <a:srgbClr val="FF0000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CDC</a:t>
          </a:r>
          <a:endParaRPr lang="en-GB" dirty="0">
            <a:solidFill>
              <a:srgbClr val="FF0000"/>
            </a:solidFill>
          </a:endParaRPr>
        </a:p>
        <a:p>
          <a:pPr>
            <a:lnSpc>
              <a:spcPct val="100000"/>
            </a:lnSpc>
            <a:buFont typeface="Wingdings" panose="05000000000000000000" pitchFamily="2" charset="2"/>
            <a:buChar char="Ø"/>
          </a:pPr>
          <a:r>
            <a:rPr lang="en-GB" dirty="0">
              <a:solidFill>
                <a:srgbClr val="FF0000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CDC Flu View</a:t>
          </a:r>
          <a:endParaRPr lang="en-GB" dirty="0">
            <a:solidFill>
              <a:srgbClr val="FF0000"/>
            </a:solidFill>
          </a:endParaRPr>
        </a:p>
        <a:p>
          <a:pPr>
            <a:lnSpc>
              <a:spcPct val="100000"/>
            </a:lnSpc>
            <a:buFont typeface="Wingdings" panose="05000000000000000000" pitchFamily="2" charset="2"/>
            <a:buChar char="Ø"/>
          </a:pPr>
          <a:r>
            <a:rPr lang="en-GB" dirty="0">
              <a:solidFill>
                <a:srgbClr val="FF0000"/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Surveys of Flu Shots</a:t>
          </a:r>
          <a:endParaRPr lang="en-GB" dirty="0">
            <a:solidFill>
              <a:srgbClr val="FF0000"/>
            </a:solidFill>
          </a:endParaRPr>
        </a:p>
      </dgm:t>
    </dgm:pt>
    <dgm:pt modelId="{A1FE1DB4-5E91-48BD-ADAD-52892AF9281C}" type="parTrans" cxnId="{1131CBC8-D13C-4456-8392-1CCB1686BBAD}">
      <dgm:prSet/>
      <dgm:spPr/>
      <dgm:t>
        <a:bodyPr/>
        <a:lstStyle/>
        <a:p>
          <a:endParaRPr lang="en-GB"/>
        </a:p>
      </dgm:t>
    </dgm:pt>
    <dgm:pt modelId="{74FFF518-4F55-4CD7-B71D-17B2B100B400}" type="sibTrans" cxnId="{1131CBC8-D13C-4456-8392-1CCB1686BBAD}">
      <dgm:prSet/>
      <dgm:spPr/>
      <dgm:t>
        <a:bodyPr/>
        <a:lstStyle/>
        <a:p>
          <a:endParaRPr lang="en-GB"/>
        </a:p>
      </dgm:t>
    </dgm:pt>
    <dgm:pt modelId="{142CCA7F-0618-421D-A1BF-D9083A332F4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Microsoft PowerPoint</a:t>
          </a:r>
        </a:p>
        <a:p>
          <a:pPr>
            <a:lnSpc>
              <a:spcPct val="100000"/>
            </a:lnSpc>
          </a:pPr>
          <a:r>
            <a:rPr lang="en-GB" dirty="0"/>
            <a:t>Tableau</a:t>
          </a:r>
        </a:p>
      </dgm:t>
    </dgm:pt>
    <dgm:pt modelId="{DFE2F464-2B54-45F1-B636-7DFAAA5588BA}" type="parTrans" cxnId="{05B3A948-6CC5-4CD4-9D62-04E3A93F1667}">
      <dgm:prSet/>
      <dgm:spPr/>
      <dgm:t>
        <a:bodyPr/>
        <a:lstStyle/>
        <a:p>
          <a:endParaRPr lang="en-GB"/>
        </a:p>
      </dgm:t>
    </dgm:pt>
    <dgm:pt modelId="{E17EABD6-3A24-4567-B5B2-799BE95646EA}" type="sibTrans" cxnId="{05B3A948-6CC5-4CD4-9D62-04E3A93F1667}">
      <dgm:prSet/>
      <dgm:spPr/>
      <dgm:t>
        <a:bodyPr/>
        <a:lstStyle/>
        <a:p>
          <a:endParaRPr lang="en-GB"/>
        </a:p>
      </dgm:t>
    </dgm:pt>
    <dgm:pt modelId="{0C3F9762-2262-47F9-9F15-E8C1C011075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Microsoft Excel</a:t>
          </a:r>
        </a:p>
      </dgm:t>
    </dgm:pt>
    <dgm:pt modelId="{97B8D29F-3BEE-464D-8EA9-25D641A64877}" type="parTrans" cxnId="{8F89E01E-2926-48EA-97BE-AFE49811DC91}">
      <dgm:prSet/>
      <dgm:spPr/>
      <dgm:t>
        <a:bodyPr/>
        <a:lstStyle/>
        <a:p>
          <a:endParaRPr lang="en-GB"/>
        </a:p>
      </dgm:t>
    </dgm:pt>
    <dgm:pt modelId="{24DB8A9E-5A4F-40B0-97FC-C963663FCB21}" type="sibTrans" cxnId="{8F89E01E-2926-48EA-97BE-AFE49811DC91}">
      <dgm:prSet/>
      <dgm:spPr/>
      <dgm:t>
        <a:bodyPr/>
        <a:lstStyle/>
        <a:p>
          <a:endParaRPr lang="en-GB"/>
        </a:p>
      </dgm:t>
    </dgm:pt>
    <dgm:pt modelId="{71D9F66F-BACF-470A-81DA-CE7A91C9738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Skills used</a:t>
          </a:r>
        </a:p>
      </dgm:t>
    </dgm:pt>
    <dgm:pt modelId="{88148E00-42D1-4666-AE48-689CC6A682B6}" type="sibTrans" cxnId="{32F57E49-9E27-4D72-9010-EDA53DF4B0D9}">
      <dgm:prSet/>
      <dgm:spPr/>
      <dgm:t>
        <a:bodyPr/>
        <a:lstStyle/>
        <a:p>
          <a:endParaRPr lang="en-GB"/>
        </a:p>
      </dgm:t>
    </dgm:pt>
    <dgm:pt modelId="{9826E35F-3E7D-49B6-98A5-B27ABBDC4F81}" type="parTrans" cxnId="{32F57E49-9E27-4D72-9010-EDA53DF4B0D9}">
      <dgm:prSet/>
      <dgm:spPr/>
      <dgm:t>
        <a:bodyPr/>
        <a:lstStyle/>
        <a:p>
          <a:endParaRPr lang="en-GB"/>
        </a:p>
      </dgm:t>
    </dgm:pt>
    <dgm:pt modelId="{1DCFAA55-C180-4A46-BF00-18B1A24A82D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Data cleaning</a:t>
          </a:r>
        </a:p>
        <a:p>
          <a:pPr>
            <a:lnSpc>
              <a:spcPct val="100000"/>
            </a:lnSpc>
          </a:pPr>
          <a:r>
            <a:rPr lang="en-GB" dirty="0"/>
            <a:t>Spatial analysis</a:t>
          </a:r>
        </a:p>
        <a:p>
          <a:pPr>
            <a:lnSpc>
              <a:spcPct val="100000"/>
            </a:lnSpc>
          </a:pPr>
          <a:r>
            <a:rPr lang="en-GB" dirty="0"/>
            <a:t>Textual analysis</a:t>
          </a:r>
        </a:p>
      </dgm:t>
    </dgm:pt>
    <dgm:pt modelId="{63349022-807C-45EA-BF04-A1EFA60148ED}" type="sibTrans" cxnId="{9F8C99C5-C59C-45D2-AA99-1B405DCD3936}">
      <dgm:prSet/>
      <dgm:spPr/>
      <dgm:t>
        <a:bodyPr/>
        <a:lstStyle/>
        <a:p>
          <a:endParaRPr lang="en-GB"/>
        </a:p>
      </dgm:t>
    </dgm:pt>
    <dgm:pt modelId="{3108568B-1219-4E80-98EA-6250D34B11E8}" type="parTrans" cxnId="{9F8C99C5-C59C-45D2-AA99-1B405DCD3936}">
      <dgm:prSet/>
      <dgm:spPr/>
      <dgm:t>
        <a:bodyPr/>
        <a:lstStyle/>
        <a:p>
          <a:endParaRPr lang="en-GB"/>
        </a:p>
      </dgm:t>
    </dgm:pt>
    <dgm:pt modelId="{5A612049-DEE2-468B-94EF-B48CF837763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Visualizations and Forecasting</a:t>
          </a:r>
        </a:p>
      </dgm:t>
    </dgm:pt>
    <dgm:pt modelId="{3B2FAF4B-C69D-4B36-AEB7-4FD233F36087}" type="parTrans" cxnId="{C6E1A208-DB27-480C-A7B6-D0AF5063A8FE}">
      <dgm:prSet/>
      <dgm:spPr/>
      <dgm:t>
        <a:bodyPr/>
        <a:lstStyle/>
        <a:p>
          <a:endParaRPr lang="en-GB"/>
        </a:p>
      </dgm:t>
    </dgm:pt>
    <dgm:pt modelId="{33CBD2BA-DF4A-452C-8E61-4B99C86BDA8E}" type="sibTrans" cxnId="{C6E1A208-DB27-480C-A7B6-D0AF5063A8FE}">
      <dgm:prSet/>
      <dgm:spPr/>
      <dgm:t>
        <a:bodyPr/>
        <a:lstStyle/>
        <a:p>
          <a:endParaRPr lang="en-GB"/>
        </a:p>
      </dgm:t>
    </dgm:pt>
    <dgm:pt modelId="{2F3BDBDD-D29D-4DBC-8B7D-4847C407538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Storytelling with Tableau</a:t>
          </a:r>
        </a:p>
        <a:p>
          <a:pPr>
            <a:lnSpc>
              <a:spcPct val="100000"/>
            </a:lnSpc>
          </a:pPr>
          <a:r>
            <a:rPr lang="en-GB" dirty="0"/>
            <a:t>Presenting findings to stakeholders</a:t>
          </a:r>
        </a:p>
      </dgm:t>
    </dgm:pt>
    <dgm:pt modelId="{7146CA98-B27C-4E8A-9C19-971A1095DAAC}" type="parTrans" cxnId="{BDA92926-3670-4871-ABE2-E08C4237CA9C}">
      <dgm:prSet/>
      <dgm:spPr/>
      <dgm:t>
        <a:bodyPr/>
        <a:lstStyle/>
        <a:p>
          <a:endParaRPr lang="en-GB"/>
        </a:p>
      </dgm:t>
    </dgm:pt>
    <dgm:pt modelId="{76BDB8B5-3755-4645-BE00-87027E2F6A7B}" type="sibTrans" cxnId="{BDA92926-3670-4871-ABE2-E08C4237CA9C}">
      <dgm:prSet/>
      <dgm:spPr/>
      <dgm:t>
        <a:bodyPr/>
        <a:lstStyle/>
        <a:p>
          <a:endParaRPr lang="en-GB"/>
        </a:p>
      </dgm:t>
    </dgm:pt>
    <dgm:pt modelId="{62402DEC-0758-4DB2-9C1D-E624CE348EB7}" type="pres">
      <dgm:prSet presAssocID="{E72529CD-591E-4C15-914B-9D3CEEA0D757}" presName="root" presStyleCnt="0">
        <dgm:presLayoutVars>
          <dgm:dir/>
          <dgm:resizeHandles val="exact"/>
        </dgm:presLayoutVars>
      </dgm:prSet>
      <dgm:spPr/>
    </dgm:pt>
    <dgm:pt modelId="{ED2B1FBD-BBCD-4B27-AF9C-03295283665B}" type="pres">
      <dgm:prSet presAssocID="{5AFF9941-1445-4C0F-9343-46EB977EDBEB}" presName="compNode" presStyleCnt="0"/>
      <dgm:spPr/>
    </dgm:pt>
    <dgm:pt modelId="{8D93DE06-4BD4-440E-9507-7DA85A4D5983}" type="pres">
      <dgm:prSet presAssocID="{5AFF9941-1445-4C0F-9343-46EB977EDBEB}" presName="bgRect" presStyleLbl="bgShp" presStyleIdx="0" presStyleCnt="4"/>
      <dgm:spPr/>
    </dgm:pt>
    <dgm:pt modelId="{600C7E77-CF9C-40B2-9882-EEC1983197A9}" type="pres">
      <dgm:prSet presAssocID="{5AFF9941-1445-4C0F-9343-46EB977EDBEB}" presName="iconRect" presStyleLbl="node1" presStyleIdx="0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F8078AFC-4A73-4BCB-816B-6C5CF32EAA89}" type="pres">
      <dgm:prSet presAssocID="{5AFF9941-1445-4C0F-9343-46EB977EDBEB}" presName="spaceRect" presStyleCnt="0"/>
      <dgm:spPr/>
    </dgm:pt>
    <dgm:pt modelId="{1A2ADFF2-A000-4F8D-82A4-F8E478965672}" type="pres">
      <dgm:prSet presAssocID="{5AFF9941-1445-4C0F-9343-46EB977EDBEB}" presName="parTx" presStyleLbl="revTx" presStyleIdx="0" presStyleCnt="8">
        <dgm:presLayoutVars>
          <dgm:chMax val="0"/>
          <dgm:chPref val="0"/>
        </dgm:presLayoutVars>
      </dgm:prSet>
      <dgm:spPr/>
    </dgm:pt>
    <dgm:pt modelId="{9A009ED5-ABF2-46F2-AF04-978BBB0B72A6}" type="pres">
      <dgm:prSet presAssocID="{5AFF9941-1445-4C0F-9343-46EB977EDBEB}" presName="desTx" presStyleLbl="revTx" presStyleIdx="1" presStyleCnt="8" custLinFactNeighborX="-26220" custLinFactNeighborY="-1016">
        <dgm:presLayoutVars/>
      </dgm:prSet>
      <dgm:spPr/>
    </dgm:pt>
    <dgm:pt modelId="{12FB8ED5-FC86-4F96-84F1-6078C16EFB10}" type="pres">
      <dgm:prSet presAssocID="{DD00D5CC-16ED-4EB9-AF08-50C65D854F3B}" presName="sibTrans" presStyleCnt="0"/>
      <dgm:spPr/>
    </dgm:pt>
    <dgm:pt modelId="{315DF60F-45AE-4280-B4B5-B0EE6FEB6195}" type="pres">
      <dgm:prSet presAssocID="{1E749670-5C2B-4075-802F-2099CEFA0DB8}" presName="compNode" presStyleCnt="0"/>
      <dgm:spPr/>
    </dgm:pt>
    <dgm:pt modelId="{775F1A2B-362A-400D-BA15-A2827DDC1FE0}" type="pres">
      <dgm:prSet presAssocID="{1E749670-5C2B-4075-802F-2099CEFA0DB8}" presName="bgRect" presStyleLbl="bgShp" presStyleIdx="1" presStyleCnt="4"/>
      <dgm:spPr/>
    </dgm:pt>
    <dgm:pt modelId="{DAF82737-46BC-4375-A807-BE6443013BE9}" type="pres">
      <dgm:prSet presAssocID="{1E749670-5C2B-4075-802F-2099CEFA0DB8}" presName="iconRect" presStyleLbl="node1" presStyleIdx="1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118F8081-2444-4BDF-AFC3-178FD68E8476}" type="pres">
      <dgm:prSet presAssocID="{1E749670-5C2B-4075-802F-2099CEFA0DB8}" presName="spaceRect" presStyleCnt="0"/>
      <dgm:spPr/>
    </dgm:pt>
    <dgm:pt modelId="{13E6D679-7936-4389-B361-9FD21B9998CA}" type="pres">
      <dgm:prSet presAssocID="{1E749670-5C2B-4075-802F-2099CEFA0DB8}" presName="parTx" presStyleLbl="revTx" presStyleIdx="2" presStyleCnt="8">
        <dgm:presLayoutVars>
          <dgm:chMax val="0"/>
          <dgm:chPref val="0"/>
        </dgm:presLayoutVars>
      </dgm:prSet>
      <dgm:spPr/>
    </dgm:pt>
    <dgm:pt modelId="{B90EA422-F25E-4408-9E4E-F7201CECBACC}" type="pres">
      <dgm:prSet presAssocID="{1E749670-5C2B-4075-802F-2099CEFA0DB8}" presName="desTx" presStyleLbl="revTx" presStyleIdx="3" presStyleCnt="8" custLinFactNeighborX="-26220" custLinFactNeighborY="3156">
        <dgm:presLayoutVars/>
      </dgm:prSet>
      <dgm:spPr/>
    </dgm:pt>
    <dgm:pt modelId="{E425B9E3-4C29-4777-A68F-3F68398ACC26}" type="pres">
      <dgm:prSet presAssocID="{EC37DA56-9E36-4885-A135-ECEDEC813F5B}" presName="sibTrans" presStyleCnt="0"/>
      <dgm:spPr/>
    </dgm:pt>
    <dgm:pt modelId="{32732278-B32E-4D47-81F2-FF90659AE807}" type="pres">
      <dgm:prSet presAssocID="{D5522F65-EB4F-4ABC-B245-3B1CCF62E0BE}" presName="compNode" presStyleCnt="0"/>
      <dgm:spPr/>
    </dgm:pt>
    <dgm:pt modelId="{E5EA2FE2-F3A8-4B55-B7DD-0B893A630175}" type="pres">
      <dgm:prSet presAssocID="{D5522F65-EB4F-4ABC-B245-3B1CCF62E0BE}" presName="bgRect" presStyleLbl="bgShp" presStyleIdx="2" presStyleCnt="4"/>
      <dgm:spPr/>
    </dgm:pt>
    <dgm:pt modelId="{B0F74EB8-74CE-4FBB-9769-81078893C43C}" type="pres">
      <dgm:prSet presAssocID="{D5522F65-EB4F-4ABC-B245-3B1CCF62E0BE}" presName="iconRect" presStyleLbl="node1" presStyleIdx="2" presStyleCnt="4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AE704599-8FD2-4828-8670-B4E7DB20F1DC}" type="pres">
      <dgm:prSet presAssocID="{D5522F65-EB4F-4ABC-B245-3B1CCF62E0BE}" presName="spaceRect" presStyleCnt="0"/>
      <dgm:spPr/>
    </dgm:pt>
    <dgm:pt modelId="{685C6D92-8BE6-4CE1-9A6B-0760C819E9BB}" type="pres">
      <dgm:prSet presAssocID="{D5522F65-EB4F-4ABC-B245-3B1CCF62E0BE}" presName="parTx" presStyleLbl="revTx" presStyleIdx="4" presStyleCnt="8">
        <dgm:presLayoutVars>
          <dgm:chMax val="0"/>
          <dgm:chPref val="0"/>
        </dgm:presLayoutVars>
      </dgm:prSet>
      <dgm:spPr/>
    </dgm:pt>
    <dgm:pt modelId="{3D82DFF5-BD64-46B5-81F1-2607A5A958CF}" type="pres">
      <dgm:prSet presAssocID="{D5522F65-EB4F-4ABC-B245-3B1CCF62E0BE}" presName="desTx" presStyleLbl="revTx" presStyleIdx="5" presStyleCnt="8" custLinFactNeighborX="-26220" custLinFactNeighborY="2356">
        <dgm:presLayoutVars/>
      </dgm:prSet>
      <dgm:spPr/>
    </dgm:pt>
    <dgm:pt modelId="{BD98BC04-E5DA-4A7D-A08B-9E84EA977159}" type="pres">
      <dgm:prSet presAssocID="{1CD7E01B-3A71-48A3-9173-B086C0E6162E}" presName="sibTrans" presStyleCnt="0"/>
      <dgm:spPr/>
    </dgm:pt>
    <dgm:pt modelId="{07565610-7C9B-40D6-85F6-0A8FC8760F86}" type="pres">
      <dgm:prSet presAssocID="{71D9F66F-BACF-470A-81DA-CE7A91C9738C}" presName="compNode" presStyleCnt="0"/>
      <dgm:spPr/>
    </dgm:pt>
    <dgm:pt modelId="{886085A2-5616-40E7-B482-363CD3D38EF9}" type="pres">
      <dgm:prSet presAssocID="{71D9F66F-BACF-470A-81DA-CE7A91C9738C}" presName="bgRect" presStyleLbl="bgShp" presStyleIdx="3" presStyleCnt="4" custScaleY="167431" custLinFactNeighborX="226" custLinFactNeighborY="-13299"/>
      <dgm:spPr/>
    </dgm:pt>
    <dgm:pt modelId="{7742FC5F-77F1-42EB-9653-29DBED8AF35A}" type="pres">
      <dgm:prSet presAssocID="{71D9F66F-BACF-470A-81DA-CE7A91C9738C}" presName="iconRect" presStyleLbl="node1" presStyleIdx="3" presStyleCnt="4"/>
      <dgm:spPr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7D2932EF-3DFF-4FC2-B4C7-76B1E71870D8}" type="pres">
      <dgm:prSet presAssocID="{71D9F66F-BACF-470A-81DA-CE7A91C9738C}" presName="spaceRect" presStyleCnt="0"/>
      <dgm:spPr/>
    </dgm:pt>
    <dgm:pt modelId="{FC0476BA-C462-4A80-BE76-D44276EEC25A}" type="pres">
      <dgm:prSet presAssocID="{71D9F66F-BACF-470A-81DA-CE7A91C9738C}" presName="parTx" presStyleLbl="revTx" presStyleIdx="6" presStyleCnt="8">
        <dgm:presLayoutVars>
          <dgm:chMax val="0"/>
          <dgm:chPref val="0"/>
        </dgm:presLayoutVars>
      </dgm:prSet>
      <dgm:spPr/>
    </dgm:pt>
    <dgm:pt modelId="{DC349884-1395-471B-BB1E-055940F76E1F}" type="pres">
      <dgm:prSet presAssocID="{71D9F66F-BACF-470A-81DA-CE7A91C9738C}" presName="desTx" presStyleLbl="revTx" presStyleIdx="7" presStyleCnt="8" custScaleY="163817" custLinFactNeighborX="-26220" custLinFactNeighborY="-13247">
        <dgm:presLayoutVars/>
      </dgm:prSet>
      <dgm:spPr/>
    </dgm:pt>
  </dgm:ptLst>
  <dgm:cxnLst>
    <dgm:cxn modelId="{FEE5ED00-136A-4342-B069-C3F64D0F08BD}" type="presOf" srcId="{5A612049-DEE2-468B-94EF-B48CF8377630}" destId="{DC349884-1395-471B-BB1E-055940F76E1F}" srcOrd="0" destOrd="1" presId="urn:microsoft.com/office/officeart/2018/2/layout/IconVerticalSolidList"/>
    <dgm:cxn modelId="{C6E1A208-DB27-480C-A7B6-D0AF5063A8FE}" srcId="{71D9F66F-BACF-470A-81DA-CE7A91C9738C}" destId="{5A612049-DEE2-468B-94EF-B48CF8377630}" srcOrd="1" destOrd="0" parTransId="{3B2FAF4B-C69D-4B36-AEB7-4FD233F36087}" sibTransId="{33CBD2BA-DF4A-452C-8E61-4B99C86BDA8E}"/>
    <dgm:cxn modelId="{5F2DE708-EF31-4A18-B102-B0B447610028}" type="presOf" srcId="{142CCA7F-0618-421D-A1BF-D9083A332F42}" destId="{B90EA422-F25E-4408-9E4E-F7201CECBACC}" srcOrd="0" destOrd="2" presId="urn:microsoft.com/office/officeart/2018/2/layout/IconVerticalSolidList"/>
    <dgm:cxn modelId="{8F89E01E-2926-48EA-97BE-AFE49811DC91}" srcId="{1E749670-5C2B-4075-802F-2099CEFA0DB8}" destId="{0C3F9762-2262-47F9-9F15-E8C1C0110754}" srcOrd="1" destOrd="0" parTransId="{97B8D29F-3BEE-464D-8EA9-25D641A64877}" sibTransId="{24DB8A9E-5A4F-40B0-97FC-C963663FCB21}"/>
    <dgm:cxn modelId="{024CD422-556E-45D0-BD93-E1C75CBE2394}" type="presOf" srcId="{71D9F66F-BACF-470A-81DA-CE7A91C9738C}" destId="{FC0476BA-C462-4A80-BE76-D44276EEC25A}" srcOrd="0" destOrd="0" presId="urn:microsoft.com/office/officeart/2018/2/layout/IconVerticalSolidList"/>
    <dgm:cxn modelId="{87F6C125-85EF-4CEA-A7E2-887E2320FA9D}" type="presOf" srcId="{E72529CD-591E-4C15-914B-9D3CEEA0D757}" destId="{62402DEC-0758-4DB2-9C1D-E624CE348EB7}" srcOrd="0" destOrd="0" presId="urn:microsoft.com/office/officeart/2018/2/layout/IconVerticalSolidList"/>
    <dgm:cxn modelId="{BDA92926-3670-4871-ABE2-E08C4237CA9C}" srcId="{71D9F66F-BACF-470A-81DA-CE7A91C9738C}" destId="{2F3BDBDD-D29D-4DBC-8B7D-4847C4075387}" srcOrd="2" destOrd="0" parTransId="{7146CA98-B27C-4E8A-9C19-971A1095DAAC}" sibTransId="{76BDB8B5-3755-4645-BE00-87027E2F6A7B}"/>
    <dgm:cxn modelId="{4F68C92C-7745-4256-B675-1B1F49CA1266}" type="presOf" srcId="{D5522F65-EB4F-4ABC-B245-3B1CCF62E0BE}" destId="{685C6D92-8BE6-4CE1-9A6B-0760C819E9BB}" srcOrd="0" destOrd="0" presId="urn:microsoft.com/office/officeart/2018/2/layout/IconVerticalSolidList"/>
    <dgm:cxn modelId="{229B7734-F26B-4737-9D06-4B825298719D}" type="presOf" srcId="{5AFF9941-1445-4C0F-9343-46EB977EDBEB}" destId="{1A2ADFF2-A000-4F8D-82A4-F8E478965672}" srcOrd="0" destOrd="0" presId="urn:microsoft.com/office/officeart/2018/2/layout/IconVerticalSolidList"/>
    <dgm:cxn modelId="{6C87B440-C92E-4977-B701-4E6F4F70A27D}" srcId="{E72529CD-591E-4C15-914B-9D3CEEA0D757}" destId="{D5522F65-EB4F-4ABC-B245-3B1CCF62E0BE}" srcOrd="2" destOrd="0" parTransId="{0B7496C9-643B-461C-A62F-6E83CF8B567C}" sibTransId="{1CD7E01B-3A71-48A3-9173-B086C0E6162E}"/>
    <dgm:cxn modelId="{05B3A948-6CC5-4CD4-9D62-04E3A93F1667}" srcId="{1E749670-5C2B-4075-802F-2099CEFA0DB8}" destId="{142CCA7F-0618-421D-A1BF-D9083A332F42}" srcOrd="2" destOrd="0" parTransId="{DFE2F464-2B54-45F1-B636-7DFAAA5588BA}" sibTransId="{E17EABD6-3A24-4567-B5B2-799BE95646EA}"/>
    <dgm:cxn modelId="{32F57E49-9E27-4D72-9010-EDA53DF4B0D9}" srcId="{E72529CD-591E-4C15-914B-9D3CEEA0D757}" destId="{71D9F66F-BACF-470A-81DA-CE7A91C9738C}" srcOrd="3" destOrd="0" parTransId="{9826E35F-3E7D-49B6-98A5-B27ABBDC4F81}" sibTransId="{88148E00-42D1-4666-AE48-689CC6A682B6}"/>
    <dgm:cxn modelId="{B80BD24B-ADE7-4EA0-9351-7B560EEAAB07}" srcId="{E72529CD-591E-4C15-914B-9D3CEEA0D757}" destId="{1E749670-5C2B-4075-802F-2099CEFA0DB8}" srcOrd="1" destOrd="0" parTransId="{23621C37-1B66-410C-9BD2-A1FC5683106C}" sibTransId="{EC37DA56-9E36-4885-A135-ECEDEC813F5B}"/>
    <dgm:cxn modelId="{11D60D51-1129-46C7-AA70-7492EEF15CB4}" type="presOf" srcId="{0C3F9762-2262-47F9-9F15-E8C1C0110754}" destId="{B90EA422-F25E-4408-9E4E-F7201CECBACC}" srcOrd="0" destOrd="1" presId="urn:microsoft.com/office/officeart/2018/2/layout/IconVerticalSolidList"/>
    <dgm:cxn modelId="{118AB676-771F-47F2-9B3F-6196A5096E5A}" type="presOf" srcId="{2F3BDBDD-D29D-4DBC-8B7D-4847C4075387}" destId="{DC349884-1395-471B-BB1E-055940F76E1F}" srcOrd="0" destOrd="2" presId="urn:microsoft.com/office/officeart/2018/2/layout/IconVerticalSolidList"/>
    <dgm:cxn modelId="{C71E727B-160E-4248-ACAF-48B073A7C482}" srcId="{1E749670-5C2B-4075-802F-2099CEFA0DB8}" destId="{68A69D9D-549B-42A6-9526-FB3B856B80FB}" srcOrd="0" destOrd="0" parTransId="{6C8BB864-7FAC-44EE-9971-4D96EB0F2BD6}" sibTransId="{03C946C5-ECBA-4C49-A53A-ECC945620946}"/>
    <dgm:cxn modelId="{CCFB7383-1F31-42F9-8045-5FE6030E1BCB}" type="presOf" srcId="{68A69D9D-549B-42A6-9526-FB3B856B80FB}" destId="{B90EA422-F25E-4408-9E4E-F7201CECBACC}" srcOrd="0" destOrd="0" presId="urn:microsoft.com/office/officeart/2018/2/layout/IconVerticalSolidList"/>
    <dgm:cxn modelId="{DB72978F-8175-4F97-9502-16F42D41F8C9}" type="presOf" srcId="{1DCFAA55-C180-4A46-BF00-18B1A24A82DA}" destId="{DC349884-1395-471B-BB1E-055940F76E1F}" srcOrd="0" destOrd="0" presId="urn:microsoft.com/office/officeart/2018/2/layout/IconVerticalSolidList"/>
    <dgm:cxn modelId="{42FD2F95-1652-4DD5-A468-8612289B0FE3}" type="presOf" srcId="{1E749670-5C2B-4075-802F-2099CEFA0DB8}" destId="{13E6D679-7936-4389-B361-9FD21B9998CA}" srcOrd="0" destOrd="0" presId="urn:microsoft.com/office/officeart/2018/2/layout/IconVerticalSolidList"/>
    <dgm:cxn modelId="{6C400AA2-8E86-4254-9771-2C21BB00D43C}" srcId="{E72529CD-591E-4C15-914B-9D3CEEA0D757}" destId="{5AFF9941-1445-4C0F-9343-46EB977EDBEB}" srcOrd="0" destOrd="0" parTransId="{224578CC-965A-4DFA-B55D-B386C1ECE220}" sibTransId="{DD00D5CC-16ED-4EB9-AF08-50C65D854F3B}"/>
    <dgm:cxn modelId="{99B181B6-D74A-4A3B-97CE-A45F7EF88F87}" srcId="{5AFF9941-1445-4C0F-9343-46EB977EDBEB}" destId="{8B997001-04EE-470B-B199-CE5037A03AC9}" srcOrd="0" destOrd="0" parTransId="{D666E2AB-7FE4-4D88-86CE-E00331F35289}" sibTransId="{9C5D84D9-66E8-42EA-AB86-1C3EA08B8A20}"/>
    <dgm:cxn modelId="{9F8C99C5-C59C-45D2-AA99-1B405DCD3936}" srcId="{71D9F66F-BACF-470A-81DA-CE7A91C9738C}" destId="{1DCFAA55-C180-4A46-BF00-18B1A24A82DA}" srcOrd="0" destOrd="0" parTransId="{3108568B-1219-4E80-98EA-6250D34B11E8}" sibTransId="{63349022-807C-45EA-BF04-A1EFA60148ED}"/>
    <dgm:cxn modelId="{D94D7CC7-65FF-4BAC-BF48-38E7F43B402C}" type="presOf" srcId="{8B997001-04EE-470B-B199-CE5037A03AC9}" destId="{9A009ED5-ABF2-46F2-AF04-978BBB0B72A6}" srcOrd="0" destOrd="0" presId="urn:microsoft.com/office/officeart/2018/2/layout/IconVerticalSolidList"/>
    <dgm:cxn modelId="{1131CBC8-D13C-4456-8392-1CCB1686BBAD}" srcId="{D5522F65-EB4F-4ABC-B245-3B1CCF62E0BE}" destId="{11C83A43-101C-4F2F-AB47-FEC8784A1646}" srcOrd="0" destOrd="0" parTransId="{A1FE1DB4-5E91-48BD-ADAD-52892AF9281C}" sibTransId="{74FFF518-4F55-4CD7-B71D-17B2B100B400}"/>
    <dgm:cxn modelId="{9FE89CD8-79DD-4FD4-93E9-B489AA3CE9FA}" type="presOf" srcId="{11C83A43-101C-4F2F-AB47-FEC8784A1646}" destId="{3D82DFF5-BD64-46B5-81F1-2607A5A958CF}" srcOrd="0" destOrd="0" presId="urn:microsoft.com/office/officeart/2018/2/layout/IconVerticalSolidList"/>
    <dgm:cxn modelId="{3A799228-73AD-4539-933D-B6D9EB7AD213}" type="presParOf" srcId="{62402DEC-0758-4DB2-9C1D-E624CE348EB7}" destId="{ED2B1FBD-BBCD-4B27-AF9C-03295283665B}" srcOrd="0" destOrd="0" presId="urn:microsoft.com/office/officeart/2018/2/layout/IconVerticalSolidList"/>
    <dgm:cxn modelId="{CC541584-27E2-435C-97EB-934FFC374646}" type="presParOf" srcId="{ED2B1FBD-BBCD-4B27-AF9C-03295283665B}" destId="{8D93DE06-4BD4-440E-9507-7DA85A4D5983}" srcOrd="0" destOrd="0" presId="urn:microsoft.com/office/officeart/2018/2/layout/IconVerticalSolidList"/>
    <dgm:cxn modelId="{EB5E5E8A-3630-4429-B05E-4AC394EFB13F}" type="presParOf" srcId="{ED2B1FBD-BBCD-4B27-AF9C-03295283665B}" destId="{600C7E77-CF9C-40B2-9882-EEC1983197A9}" srcOrd="1" destOrd="0" presId="urn:microsoft.com/office/officeart/2018/2/layout/IconVerticalSolidList"/>
    <dgm:cxn modelId="{38D32BCA-C032-42C0-B7BA-51E797A3CAEA}" type="presParOf" srcId="{ED2B1FBD-BBCD-4B27-AF9C-03295283665B}" destId="{F8078AFC-4A73-4BCB-816B-6C5CF32EAA89}" srcOrd="2" destOrd="0" presId="urn:microsoft.com/office/officeart/2018/2/layout/IconVerticalSolidList"/>
    <dgm:cxn modelId="{63202531-545C-4367-BD4A-4ED46B9C2969}" type="presParOf" srcId="{ED2B1FBD-BBCD-4B27-AF9C-03295283665B}" destId="{1A2ADFF2-A000-4F8D-82A4-F8E478965672}" srcOrd="3" destOrd="0" presId="urn:microsoft.com/office/officeart/2018/2/layout/IconVerticalSolidList"/>
    <dgm:cxn modelId="{3AA7623C-D694-4BD4-8B63-DA3ADDA210FC}" type="presParOf" srcId="{ED2B1FBD-BBCD-4B27-AF9C-03295283665B}" destId="{9A009ED5-ABF2-46F2-AF04-978BBB0B72A6}" srcOrd="4" destOrd="0" presId="urn:microsoft.com/office/officeart/2018/2/layout/IconVerticalSolidList"/>
    <dgm:cxn modelId="{3AD062BF-B1F9-4563-8A49-59E9288A2BE9}" type="presParOf" srcId="{62402DEC-0758-4DB2-9C1D-E624CE348EB7}" destId="{12FB8ED5-FC86-4F96-84F1-6078C16EFB10}" srcOrd="1" destOrd="0" presId="urn:microsoft.com/office/officeart/2018/2/layout/IconVerticalSolidList"/>
    <dgm:cxn modelId="{AB102952-5D7D-495B-A898-58F252ACF1FF}" type="presParOf" srcId="{62402DEC-0758-4DB2-9C1D-E624CE348EB7}" destId="{315DF60F-45AE-4280-B4B5-B0EE6FEB6195}" srcOrd="2" destOrd="0" presId="urn:microsoft.com/office/officeart/2018/2/layout/IconVerticalSolidList"/>
    <dgm:cxn modelId="{EC5847F5-A768-4DF3-BBF1-0A14F441659C}" type="presParOf" srcId="{315DF60F-45AE-4280-B4B5-B0EE6FEB6195}" destId="{775F1A2B-362A-400D-BA15-A2827DDC1FE0}" srcOrd="0" destOrd="0" presId="urn:microsoft.com/office/officeart/2018/2/layout/IconVerticalSolidList"/>
    <dgm:cxn modelId="{C4CB8755-772E-446E-B284-5A2FCE53995E}" type="presParOf" srcId="{315DF60F-45AE-4280-B4B5-B0EE6FEB6195}" destId="{DAF82737-46BC-4375-A807-BE6443013BE9}" srcOrd="1" destOrd="0" presId="urn:microsoft.com/office/officeart/2018/2/layout/IconVerticalSolidList"/>
    <dgm:cxn modelId="{BF8785DE-3A63-48D2-A715-64F6788AB3A6}" type="presParOf" srcId="{315DF60F-45AE-4280-B4B5-B0EE6FEB6195}" destId="{118F8081-2444-4BDF-AFC3-178FD68E8476}" srcOrd="2" destOrd="0" presId="urn:microsoft.com/office/officeart/2018/2/layout/IconVerticalSolidList"/>
    <dgm:cxn modelId="{6AEB5358-C587-400B-A335-DA3CD8CED709}" type="presParOf" srcId="{315DF60F-45AE-4280-B4B5-B0EE6FEB6195}" destId="{13E6D679-7936-4389-B361-9FD21B9998CA}" srcOrd="3" destOrd="0" presId="urn:microsoft.com/office/officeart/2018/2/layout/IconVerticalSolidList"/>
    <dgm:cxn modelId="{83BD4107-7FB8-4686-96FD-8937E4445734}" type="presParOf" srcId="{315DF60F-45AE-4280-B4B5-B0EE6FEB6195}" destId="{B90EA422-F25E-4408-9E4E-F7201CECBACC}" srcOrd="4" destOrd="0" presId="urn:microsoft.com/office/officeart/2018/2/layout/IconVerticalSolidList"/>
    <dgm:cxn modelId="{66A4DD64-E4F2-4631-A5FF-9C5D45CC21D6}" type="presParOf" srcId="{62402DEC-0758-4DB2-9C1D-E624CE348EB7}" destId="{E425B9E3-4C29-4777-A68F-3F68398ACC26}" srcOrd="3" destOrd="0" presId="urn:microsoft.com/office/officeart/2018/2/layout/IconVerticalSolidList"/>
    <dgm:cxn modelId="{AB6706EA-4E5F-47CB-B3F4-775821401D19}" type="presParOf" srcId="{62402DEC-0758-4DB2-9C1D-E624CE348EB7}" destId="{32732278-B32E-4D47-81F2-FF90659AE807}" srcOrd="4" destOrd="0" presId="urn:microsoft.com/office/officeart/2018/2/layout/IconVerticalSolidList"/>
    <dgm:cxn modelId="{D7AA0BB0-0463-46E7-9640-960D426FB2E9}" type="presParOf" srcId="{32732278-B32E-4D47-81F2-FF90659AE807}" destId="{E5EA2FE2-F3A8-4B55-B7DD-0B893A630175}" srcOrd="0" destOrd="0" presId="urn:microsoft.com/office/officeart/2018/2/layout/IconVerticalSolidList"/>
    <dgm:cxn modelId="{916117E6-9F84-4D80-ACBE-45F786D7DDCE}" type="presParOf" srcId="{32732278-B32E-4D47-81F2-FF90659AE807}" destId="{B0F74EB8-74CE-4FBB-9769-81078893C43C}" srcOrd="1" destOrd="0" presId="urn:microsoft.com/office/officeart/2018/2/layout/IconVerticalSolidList"/>
    <dgm:cxn modelId="{784E2008-1A99-4A77-A1AB-15D75994325D}" type="presParOf" srcId="{32732278-B32E-4D47-81F2-FF90659AE807}" destId="{AE704599-8FD2-4828-8670-B4E7DB20F1DC}" srcOrd="2" destOrd="0" presId="urn:microsoft.com/office/officeart/2018/2/layout/IconVerticalSolidList"/>
    <dgm:cxn modelId="{93528416-5E38-4141-B3E4-C175B9EEB16C}" type="presParOf" srcId="{32732278-B32E-4D47-81F2-FF90659AE807}" destId="{685C6D92-8BE6-4CE1-9A6B-0760C819E9BB}" srcOrd="3" destOrd="0" presId="urn:microsoft.com/office/officeart/2018/2/layout/IconVerticalSolidList"/>
    <dgm:cxn modelId="{8DCD2F55-970E-42E0-A6F9-CB7F9046D84A}" type="presParOf" srcId="{32732278-B32E-4D47-81F2-FF90659AE807}" destId="{3D82DFF5-BD64-46B5-81F1-2607A5A958CF}" srcOrd="4" destOrd="0" presId="urn:microsoft.com/office/officeart/2018/2/layout/IconVerticalSolidList"/>
    <dgm:cxn modelId="{5A46EB4D-FDC5-466E-9FCB-14DB5644860F}" type="presParOf" srcId="{62402DEC-0758-4DB2-9C1D-E624CE348EB7}" destId="{BD98BC04-E5DA-4A7D-A08B-9E84EA977159}" srcOrd="5" destOrd="0" presId="urn:microsoft.com/office/officeart/2018/2/layout/IconVerticalSolidList"/>
    <dgm:cxn modelId="{659E5C69-7EF6-4181-A6A3-AB262DD12EE6}" type="presParOf" srcId="{62402DEC-0758-4DB2-9C1D-E624CE348EB7}" destId="{07565610-7C9B-40D6-85F6-0A8FC8760F86}" srcOrd="6" destOrd="0" presId="urn:microsoft.com/office/officeart/2018/2/layout/IconVerticalSolidList"/>
    <dgm:cxn modelId="{B133F467-447A-4329-B1F1-6D88E901FDE7}" type="presParOf" srcId="{07565610-7C9B-40D6-85F6-0A8FC8760F86}" destId="{886085A2-5616-40E7-B482-363CD3D38EF9}" srcOrd="0" destOrd="0" presId="urn:microsoft.com/office/officeart/2018/2/layout/IconVerticalSolidList"/>
    <dgm:cxn modelId="{083463FD-F950-4DE6-BF52-2A4E5CBE3976}" type="presParOf" srcId="{07565610-7C9B-40D6-85F6-0A8FC8760F86}" destId="{7742FC5F-77F1-42EB-9653-29DBED8AF35A}" srcOrd="1" destOrd="0" presId="urn:microsoft.com/office/officeart/2018/2/layout/IconVerticalSolidList"/>
    <dgm:cxn modelId="{E029499A-040D-4325-A4F1-CDCDB20DA74A}" type="presParOf" srcId="{07565610-7C9B-40D6-85F6-0A8FC8760F86}" destId="{7D2932EF-3DFF-4FC2-B4C7-76B1E71870D8}" srcOrd="2" destOrd="0" presId="urn:microsoft.com/office/officeart/2018/2/layout/IconVerticalSolidList"/>
    <dgm:cxn modelId="{9E60036E-F819-4726-9241-188DE035271E}" type="presParOf" srcId="{07565610-7C9B-40D6-85F6-0A8FC8760F86}" destId="{FC0476BA-C462-4A80-BE76-D44276EEC25A}" srcOrd="3" destOrd="0" presId="urn:microsoft.com/office/officeart/2018/2/layout/IconVerticalSolidList"/>
    <dgm:cxn modelId="{3A5AC46F-48DE-49A2-8408-6E81A66575F1}" type="presParOf" srcId="{07565610-7C9B-40D6-85F6-0A8FC8760F86}" destId="{DC349884-1395-471B-BB1E-055940F76E1F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72529CD-591E-4C15-914B-9D3CEEA0D757}" type="doc">
      <dgm:prSet loTypeId="urn:microsoft.com/office/officeart/2005/8/layout/vList6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GB"/>
        </a:p>
      </dgm:t>
    </dgm:pt>
    <dgm:pt modelId="{5AFF9941-1445-4C0F-9343-46EB977EDBEB}">
      <dgm:prSet phldrT="[Text]"/>
      <dgm:spPr/>
      <dgm:t>
        <a:bodyPr/>
        <a:lstStyle/>
        <a:p>
          <a:r>
            <a:rPr lang="en-GB" b="1" dirty="0"/>
            <a:t>Project Brief</a:t>
          </a:r>
        </a:p>
      </dgm:t>
    </dgm:pt>
    <dgm:pt modelId="{224578CC-965A-4DFA-B55D-B386C1ECE220}" type="parTrans" cxnId="{6C400AA2-8E86-4254-9771-2C21BB00D43C}">
      <dgm:prSet/>
      <dgm:spPr/>
      <dgm:t>
        <a:bodyPr/>
        <a:lstStyle/>
        <a:p>
          <a:endParaRPr lang="en-GB"/>
        </a:p>
      </dgm:t>
    </dgm:pt>
    <dgm:pt modelId="{DD00D5CC-16ED-4EB9-AF08-50C65D854F3B}" type="sibTrans" cxnId="{6C400AA2-8E86-4254-9771-2C21BB00D43C}">
      <dgm:prSet/>
      <dgm:spPr/>
      <dgm:t>
        <a:bodyPr/>
        <a:lstStyle/>
        <a:p>
          <a:endParaRPr lang="en-GB"/>
        </a:p>
      </dgm:t>
    </dgm:pt>
    <dgm:pt modelId="{1E749670-5C2B-4075-802F-2099CEFA0DB8}">
      <dgm:prSet phldrT="[Text]"/>
      <dgm:spPr/>
      <dgm:t>
        <a:bodyPr/>
        <a:lstStyle/>
        <a:p>
          <a:r>
            <a:rPr lang="en-GB" b="1" dirty="0"/>
            <a:t>Final</a:t>
          </a:r>
          <a:r>
            <a:rPr lang="en-GB" b="1" baseline="0" dirty="0"/>
            <a:t> Report</a:t>
          </a:r>
          <a:endParaRPr lang="en-GB" b="1" dirty="0"/>
        </a:p>
      </dgm:t>
    </dgm:pt>
    <dgm:pt modelId="{23621C37-1B66-410C-9BD2-A1FC5683106C}" type="parTrans" cxnId="{B80BD24B-ADE7-4EA0-9351-7B560EEAAB07}">
      <dgm:prSet/>
      <dgm:spPr/>
      <dgm:t>
        <a:bodyPr/>
        <a:lstStyle/>
        <a:p>
          <a:endParaRPr lang="en-GB"/>
        </a:p>
      </dgm:t>
    </dgm:pt>
    <dgm:pt modelId="{EC37DA56-9E36-4885-A135-ECEDEC813F5B}" type="sibTrans" cxnId="{B80BD24B-ADE7-4EA0-9351-7B560EEAAB07}">
      <dgm:prSet/>
      <dgm:spPr/>
      <dgm:t>
        <a:bodyPr/>
        <a:lstStyle/>
        <a:p>
          <a:endParaRPr lang="en-GB"/>
        </a:p>
      </dgm:t>
    </dgm:pt>
    <dgm:pt modelId="{68A69D9D-549B-42A6-9526-FB3B856B80FB}">
      <dgm:prSet phldrT="[Text]" custT="1"/>
      <dgm:spPr/>
      <dgm:t>
        <a:bodyPr anchor="ctr"/>
        <a:lstStyle/>
        <a:p>
          <a:pPr algn="l">
            <a:buFont typeface="Wingdings" panose="05000000000000000000" pitchFamily="2" charset="2"/>
            <a:buChar char="Ø"/>
          </a:pPr>
          <a:r>
            <a:rPr lang="en-GB" sz="1600" dirty="0">
              <a:solidFill>
                <a:srgbClr val="FF0000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Tableau</a:t>
          </a:r>
          <a:endParaRPr lang="en-GB" sz="1600" dirty="0">
            <a:solidFill>
              <a:srgbClr val="FF0000"/>
            </a:solidFill>
          </a:endParaRPr>
        </a:p>
      </dgm:t>
    </dgm:pt>
    <dgm:pt modelId="{6C8BB864-7FAC-44EE-9971-4D96EB0F2BD6}" type="parTrans" cxnId="{C71E727B-160E-4248-ACAF-48B073A7C482}">
      <dgm:prSet/>
      <dgm:spPr/>
      <dgm:t>
        <a:bodyPr/>
        <a:lstStyle/>
        <a:p>
          <a:endParaRPr lang="en-GB"/>
        </a:p>
      </dgm:t>
    </dgm:pt>
    <dgm:pt modelId="{03C946C5-ECBA-4C49-A53A-ECC945620946}" type="sibTrans" cxnId="{C71E727B-160E-4248-ACAF-48B073A7C482}">
      <dgm:prSet/>
      <dgm:spPr/>
      <dgm:t>
        <a:bodyPr/>
        <a:lstStyle/>
        <a:p>
          <a:endParaRPr lang="en-GB"/>
        </a:p>
      </dgm:t>
    </dgm:pt>
    <dgm:pt modelId="{3097F07A-DEAE-43D4-A030-E412785379B6}">
      <dgm:prSet/>
      <dgm:spPr/>
      <dgm:t>
        <a:bodyPr/>
        <a:lstStyle/>
        <a:p>
          <a:r>
            <a:rPr lang="en-GB" b="1" dirty="0"/>
            <a:t>PowerPoint Presentation</a:t>
          </a:r>
        </a:p>
      </dgm:t>
    </dgm:pt>
    <dgm:pt modelId="{E671B154-14CB-41E0-B76D-4F69ADF11FA0}" type="parTrans" cxnId="{7E954517-FDA6-4B85-B5AA-F21E22D03688}">
      <dgm:prSet/>
      <dgm:spPr/>
      <dgm:t>
        <a:bodyPr/>
        <a:lstStyle/>
        <a:p>
          <a:endParaRPr lang="en-GB"/>
        </a:p>
      </dgm:t>
    </dgm:pt>
    <dgm:pt modelId="{D16F06A1-C143-4132-AF38-9A8A6E157402}" type="sibTrans" cxnId="{7E954517-FDA6-4B85-B5AA-F21E22D03688}">
      <dgm:prSet/>
      <dgm:spPr/>
      <dgm:t>
        <a:bodyPr/>
        <a:lstStyle/>
        <a:p>
          <a:endParaRPr lang="en-GB"/>
        </a:p>
      </dgm:t>
    </dgm:pt>
    <dgm:pt modelId="{A7517837-C239-412D-82B7-BF9D77062CCE}">
      <dgm:prSet custT="1"/>
      <dgm:spPr/>
      <dgm:t>
        <a:bodyPr anchor="ctr"/>
        <a:lstStyle/>
        <a:p>
          <a:pPr>
            <a:buFont typeface="Wingdings" panose="05000000000000000000" pitchFamily="2" charset="2"/>
            <a:buChar char="Ø"/>
          </a:pPr>
          <a:r>
            <a:rPr lang="en-GB" sz="1600" dirty="0">
              <a:solidFill>
                <a:srgbClr val="FF0000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YouTube</a:t>
          </a:r>
          <a:endParaRPr lang="en-GB" sz="1600" dirty="0">
            <a:solidFill>
              <a:srgbClr val="FF0000"/>
            </a:solidFill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/>
          </dgm14:cNvPr>
        </a:ext>
      </dgm:extLst>
    </dgm:pt>
    <dgm:pt modelId="{E8592EDD-AE18-4D84-82F4-3B59239F76C7}" type="parTrans" cxnId="{63B91A9A-5FD0-4482-A8FE-474F8ADCD935}">
      <dgm:prSet/>
      <dgm:spPr/>
      <dgm:t>
        <a:bodyPr/>
        <a:lstStyle/>
        <a:p>
          <a:endParaRPr lang="en-GB"/>
        </a:p>
      </dgm:t>
    </dgm:pt>
    <dgm:pt modelId="{0284FB36-6E63-4AE0-9C57-E0A319B7B136}" type="sibTrans" cxnId="{63B91A9A-5FD0-4482-A8FE-474F8ADCD935}">
      <dgm:prSet/>
      <dgm:spPr/>
      <dgm:t>
        <a:bodyPr/>
        <a:lstStyle/>
        <a:p>
          <a:endParaRPr lang="en-GB"/>
        </a:p>
      </dgm:t>
    </dgm:pt>
    <dgm:pt modelId="{D018F551-F283-47BD-8367-7C40D8041126}">
      <dgm:prSet phldrT="[Text]" custT="1"/>
      <dgm:spPr/>
      <dgm:t>
        <a:bodyPr anchor="ctr"/>
        <a:lstStyle/>
        <a:p>
          <a:pPr algn="l">
            <a:buFont typeface="Wingdings" panose="05000000000000000000" pitchFamily="2" charset="2"/>
            <a:buChar char="Ø"/>
          </a:pPr>
          <a:r>
            <a:rPr lang="en-GB" sz="1600" dirty="0">
              <a:solidFill>
                <a:srgbClr val="FF0000"/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Project brief pdf</a:t>
          </a:r>
          <a:endParaRPr lang="en-GB" sz="1600" dirty="0">
            <a:solidFill>
              <a:srgbClr val="FF0000"/>
            </a:solidFill>
          </a:endParaRPr>
        </a:p>
      </dgm:t>
    </dgm:pt>
    <dgm:pt modelId="{4C42D3D0-C84D-4888-ABFA-6DBBA3E396D6}" type="parTrans" cxnId="{7CEE73A3-800A-4400-B1E9-50B85822EB17}">
      <dgm:prSet/>
      <dgm:spPr/>
      <dgm:t>
        <a:bodyPr/>
        <a:lstStyle/>
        <a:p>
          <a:endParaRPr lang="en-DE"/>
        </a:p>
      </dgm:t>
    </dgm:pt>
    <dgm:pt modelId="{75497F53-8C91-4268-AB24-FE2508FCF73B}" type="sibTrans" cxnId="{7CEE73A3-800A-4400-B1E9-50B85822EB17}">
      <dgm:prSet/>
      <dgm:spPr/>
      <dgm:t>
        <a:bodyPr/>
        <a:lstStyle/>
        <a:p>
          <a:endParaRPr lang="en-DE"/>
        </a:p>
      </dgm:t>
    </dgm:pt>
    <dgm:pt modelId="{5DB1878F-F9FC-4491-BF22-3DB09AC93A66}">
      <dgm:prSet phldrT="[Text]" custT="1"/>
      <dgm:spPr/>
      <dgm:t>
        <a:bodyPr anchor="ctr"/>
        <a:lstStyle/>
        <a:p>
          <a:pPr algn="l">
            <a:buFont typeface="Wingdings" panose="05000000000000000000" pitchFamily="2" charset="2"/>
            <a:buChar char="Ø"/>
          </a:pPr>
          <a:endParaRPr lang="en-GB" sz="1400" dirty="0">
            <a:solidFill>
              <a:schemeClr val="tx1"/>
            </a:solidFill>
          </a:endParaRPr>
        </a:p>
      </dgm:t>
    </dgm:pt>
    <dgm:pt modelId="{4A7E3859-6043-4D1B-8D34-51D914FA8E5D}" type="parTrans" cxnId="{96FD876A-CFE9-4062-8CE3-4A34FFB93619}">
      <dgm:prSet/>
      <dgm:spPr/>
      <dgm:t>
        <a:bodyPr/>
        <a:lstStyle/>
        <a:p>
          <a:endParaRPr lang="en-DE"/>
        </a:p>
      </dgm:t>
    </dgm:pt>
    <dgm:pt modelId="{1A418D0E-8B6A-4B82-A4E7-038ABD37C7EC}" type="sibTrans" cxnId="{96FD876A-CFE9-4062-8CE3-4A34FFB93619}">
      <dgm:prSet/>
      <dgm:spPr/>
      <dgm:t>
        <a:bodyPr/>
        <a:lstStyle/>
        <a:p>
          <a:endParaRPr lang="en-DE"/>
        </a:p>
      </dgm:t>
    </dgm:pt>
    <dgm:pt modelId="{0214885F-E104-45CE-B854-B00F7F771E08}" type="pres">
      <dgm:prSet presAssocID="{E72529CD-591E-4C15-914B-9D3CEEA0D757}" presName="Name0" presStyleCnt="0">
        <dgm:presLayoutVars>
          <dgm:dir/>
          <dgm:animLvl val="lvl"/>
          <dgm:resizeHandles/>
        </dgm:presLayoutVars>
      </dgm:prSet>
      <dgm:spPr/>
    </dgm:pt>
    <dgm:pt modelId="{3011C88B-5F0D-487B-8A58-328C87963DCC}" type="pres">
      <dgm:prSet presAssocID="{5AFF9941-1445-4C0F-9343-46EB977EDBEB}" presName="linNode" presStyleCnt="0"/>
      <dgm:spPr/>
    </dgm:pt>
    <dgm:pt modelId="{1FC4AE25-2724-470E-9BFD-C41C19EE627D}" type="pres">
      <dgm:prSet presAssocID="{5AFF9941-1445-4C0F-9343-46EB977EDBEB}" presName="parentShp" presStyleLbl="node1" presStyleIdx="0" presStyleCnt="3" custLinFactNeighborY="1829">
        <dgm:presLayoutVars>
          <dgm:bulletEnabled val="1"/>
        </dgm:presLayoutVars>
      </dgm:prSet>
      <dgm:spPr/>
    </dgm:pt>
    <dgm:pt modelId="{073779B6-1987-4A53-AB81-81D09FB33914}" type="pres">
      <dgm:prSet presAssocID="{5AFF9941-1445-4C0F-9343-46EB977EDBEB}" presName="childShp" presStyleLbl="bgAccFollowNode1" presStyleIdx="0" presStyleCnt="3">
        <dgm:presLayoutVars>
          <dgm:bulletEnabled val="1"/>
        </dgm:presLayoutVars>
      </dgm:prSet>
      <dgm:spPr/>
    </dgm:pt>
    <dgm:pt modelId="{1FFB6EA1-E8AF-4848-8959-ED802378DF94}" type="pres">
      <dgm:prSet presAssocID="{DD00D5CC-16ED-4EB9-AF08-50C65D854F3B}" presName="spacing" presStyleCnt="0"/>
      <dgm:spPr/>
    </dgm:pt>
    <dgm:pt modelId="{87E2F105-2082-4094-8CC7-A58D580A4A75}" type="pres">
      <dgm:prSet presAssocID="{1E749670-5C2B-4075-802F-2099CEFA0DB8}" presName="linNode" presStyleCnt="0"/>
      <dgm:spPr/>
    </dgm:pt>
    <dgm:pt modelId="{F56CDEC6-FCEF-4D6D-ADB9-FC1DAC133D60}" type="pres">
      <dgm:prSet presAssocID="{1E749670-5C2B-4075-802F-2099CEFA0DB8}" presName="parentShp" presStyleLbl="node1" presStyleIdx="1" presStyleCnt="3">
        <dgm:presLayoutVars>
          <dgm:bulletEnabled val="1"/>
        </dgm:presLayoutVars>
      </dgm:prSet>
      <dgm:spPr/>
    </dgm:pt>
    <dgm:pt modelId="{298523D6-29AE-439E-AA8B-4C56DD9773C8}" type="pres">
      <dgm:prSet presAssocID="{1E749670-5C2B-4075-802F-2099CEFA0DB8}" presName="childShp" presStyleLbl="bgAccFollowNode1" presStyleIdx="1" presStyleCnt="3">
        <dgm:presLayoutVars>
          <dgm:bulletEnabled val="1"/>
        </dgm:presLayoutVars>
      </dgm:prSet>
      <dgm:spPr/>
    </dgm:pt>
    <dgm:pt modelId="{C6319E68-7922-4180-8C10-7A1CBE8FED43}" type="pres">
      <dgm:prSet presAssocID="{EC37DA56-9E36-4885-A135-ECEDEC813F5B}" presName="spacing" presStyleCnt="0"/>
      <dgm:spPr/>
    </dgm:pt>
    <dgm:pt modelId="{0252D7C3-D792-4054-A98F-83809A9AC24F}" type="pres">
      <dgm:prSet presAssocID="{3097F07A-DEAE-43D4-A030-E412785379B6}" presName="linNode" presStyleCnt="0"/>
      <dgm:spPr/>
    </dgm:pt>
    <dgm:pt modelId="{9DA3D2E9-B388-43FB-9449-1A536B8BFE73}" type="pres">
      <dgm:prSet presAssocID="{3097F07A-DEAE-43D4-A030-E412785379B6}" presName="parentShp" presStyleLbl="node1" presStyleIdx="2" presStyleCnt="3">
        <dgm:presLayoutVars>
          <dgm:bulletEnabled val="1"/>
        </dgm:presLayoutVars>
      </dgm:prSet>
      <dgm:spPr/>
    </dgm:pt>
    <dgm:pt modelId="{E2EA4334-F94D-4C2C-B525-76586CF8CE7C}" type="pres">
      <dgm:prSet presAssocID="{3097F07A-DEAE-43D4-A030-E412785379B6}" presName="childShp" presStyleLbl="bgAccFollowNode1" presStyleIdx="2" presStyleCnt="3">
        <dgm:presLayoutVars>
          <dgm:bulletEnabled val="1"/>
        </dgm:presLayoutVars>
      </dgm:prSet>
      <dgm:spPr/>
    </dgm:pt>
  </dgm:ptLst>
  <dgm:cxnLst>
    <dgm:cxn modelId="{E95DDE03-C545-46F8-8845-39A5C46BF1F2}" type="presOf" srcId="{5AFF9941-1445-4C0F-9343-46EB977EDBEB}" destId="{1FC4AE25-2724-470E-9BFD-C41C19EE627D}" srcOrd="0" destOrd="0" presId="urn:microsoft.com/office/officeart/2005/8/layout/vList6"/>
    <dgm:cxn modelId="{7E954517-FDA6-4B85-B5AA-F21E22D03688}" srcId="{E72529CD-591E-4C15-914B-9D3CEEA0D757}" destId="{3097F07A-DEAE-43D4-A030-E412785379B6}" srcOrd="2" destOrd="0" parTransId="{E671B154-14CB-41E0-B76D-4F69ADF11FA0}" sibTransId="{D16F06A1-C143-4132-AF38-9A8A6E157402}"/>
    <dgm:cxn modelId="{24640C24-211B-4E98-9C2C-B86E12472296}" type="presOf" srcId="{3097F07A-DEAE-43D4-A030-E412785379B6}" destId="{9DA3D2E9-B388-43FB-9449-1A536B8BFE73}" srcOrd="0" destOrd="0" presId="urn:microsoft.com/office/officeart/2005/8/layout/vList6"/>
    <dgm:cxn modelId="{8F899233-36AC-4EF6-8B51-0B5A81DA1757}" type="presOf" srcId="{A7517837-C239-412D-82B7-BF9D77062CCE}" destId="{E2EA4334-F94D-4C2C-B525-76586CF8CE7C}" srcOrd="0" destOrd="0" presId="urn:microsoft.com/office/officeart/2005/8/layout/vList6"/>
    <dgm:cxn modelId="{96FD876A-CFE9-4062-8CE3-4A34FFB93619}" srcId="{5AFF9941-1445-4C0F-9343-46EB977EDBEB}" destId="{5DB1878F-F9FC-4491-BF22-3DB09AC93A66}" srcOrd="0" destOrd="0" parTransId="{4A7E3859-6043-4D1B-8D34-51D914FA8E5D}" sibTransId="{1A418D0E-8B6A-4B82-A4E7-038ABD37C7EC}"/>
    <dgm:cxn modelId="{B80BD24B-ADE7-4EA0-9351-7B560EEAAB07}" srcId="{E72529CD-591E-4C15-914B-9D3CEEA0D757}" destId="{1E749670-5C2B-4075-802F-2099CEFA0DB8}" srcOrd="1" destOrd="0" parTransId="{23621C37-1B66-410C-9BD2-A1FC5683106C}" sibTransId="{EC37DA56-9E36-4885-A135-ECEDEC813F5B}"/>
    <dgm:cxn modelId="{C71E727B-160E-4248-ACAF-48B073A7C482}" srcId="{1E749670-5C2B-4075-802F-2099CEFA0DB8}" destId="{68A69D9D-549B-42A6-9526-FB3B856B80FB}" srcOrd="0" destOrd="0" parTransId="{6C8BB864-7FAC-44EE-9971-4D96EB0F2BD6}" sibTransId="{03C946C5-ECBA-4C49-A53A-ECC945620946}"/>
    <dgm:cxn modelId="{4081B584-3B7E-47D6-A45B-B9290590A9FE}" type="presOf" srcId="{1E749670-5C2B-4075-802F-2099CEFA0DB8}" destId="{F56CDEC6-FCEF-4D6D-ADB9-FC1DAC133D60}" srcOrd="0" destOrd="0" presId="urn:microsoft.com/office/officeart/2005/8/layout/vList6"/>
    <dgm:cxn modelId="{E9AAE588-85CA-4797-8A6B-B86EE6308FC1}" type="presOf" srcId="{5DB1878F-F9FC-4491-BF22-3DB09AC93A66}" destId="{073779B6-1987-4A53-AB81-81D09FB33914}" srcOrd="0" destOrd="0" presId="urn:microsoft.com/office/officeart/2005/8/layout/vList6"/>
    <dgm:cxn modelId="{63B91A9A-5FD0-4482-A8FE-474F8ADCD935}" srcId="{3097F07A-DEAE-43D4-A030-E412785379B6}" destId="{A7517837-C239-412D-82B7-BF9D77062CCE}" srcOrd="0" destOrd="0" parTransId="{E8592EDD-AE18-4D84-82F4-3B59239F76C7}" sibTransId="{0284FB36-6E63-4AE0-9C57-E0A319B7B136}"/>
    <dgm:cxn modelId="{6C400AA2-8E86-4254-9771-2C21BB00D43C}" srcId="{E72529CD-591E-4C15-914B-9D3CEEA0D757}" destId="{5AFF9941-1445-4C0F-9343-46EB977EDBEB}" srcOrd="0" destOrd="0" parTransId="{224578CC-965A-4DFA-B55D-B386C1ECE220}" sibTransId="{DD00D5CC-16ED-4EB9-AF08-50C65D854F3B}"/>
    <dgm:cxn modelId="{7CEE73A3-800A-4400-B1E9-50B85822EB17}" srcId="{5AFF9941-1445-4C0F-9343-46EB977EDBEB}" destId="{D018F551-F283-47BD-8367-7C40D8041126}" srcOrd="1" destOrd="0" parTransId="{4C42D3D0-C84D-4888-ABFA-6DBBA3E396D6}" sibTransId="{75497F53-8C91-4268-AB24-FE2508FCF73B}"/>
    <dgm:cxn modelId="{BF6F3CAF-6514-45E3-9781-1BEFB454F0C3}" type="presOf" srcId="{E72529CD-591E-4C15-914B-9D3CEEA0D757}" destId="{0214885F-E104-45CE-B854-B00F7F771E08}" srcOrd="0" destOrd="0" presId="urn:microsoft.com/office/officeart/2005/8/layout/vList6"/>
    <dgm:cxn modelId="{FAD7B5EE-1058-4E57-9303-B015E04C1E35}" type="presOf" srcId="{68A69D9D-549B-42A6-9526-FB3B856B80FB}" destId="{298523D6-29AE-439E-AA8B-4C56DD9773C8}" srcOrd="0" destOrd="0" presId="urn:microsoft.com/office/officeart/2005/8/layout/vList6"/>
    <dgm:cxn modelId="{6DC7EEF0-2F39-472B-8D8B-13CFB19D18C3}" type="presOf" srcId="{D018F551-F283-47BD-8367-7C40D8041126}" destId="{073779B6-1987-4A53-AB81-81D09FB33914}" srcOrd="0" destOrd="1" presId="urn:microsoft.com/office/officeart/2005/8/layout/vList6"/>
    <dgm:cxn modelId="{8E3D3E4B-2582-4A5B-AF6B-8AC6808A3AAE}" type="presParOf" srcId="{0214885F-E104-45CE-B854-B00F7F771E08}" destId="{3011C88B-5F0D-487B-8A58-328C87963DCC}" srcOrd="0" destOrd="0" presId="urn:microsoft.com/office/officeart/2005/8/layout/vList6"/>
    <dgm:cxn modelId="{0115D51E-7CB1-48E0-B5DA-5B8AE0F9F09B}" type="presParOf" srcId="{3011C88B-5F0D-487B-8A58-328C87963DCC}" destId="{1FC4AE25-2724-470E-9BFD-C41C19EE627D}" srcOrd="0" destOrd="0" presId="urn:microsoft.com/office/officeart/2005/8/layout/vList6"/>
    <dgm:cxn modelId="{40A41627-CC6D-4292-A284-A6D4FF05E2E8}" type="presParOf" srcId="{3011C88B-5F0D-487B-8A58-328C87963DCC}" destId="{073779B6-1987-4A53-AB81-81D09FB33914}" srcOrd="1" destOrd="0" presId="urn:microsoft.com/office/officeart/2005/8/layout/vList6"/>
    <dgm:cxn modelId="{594D0506-51AE-4194-9285-9F2A77263318}" type="presParOf" srcId="{0214885F-E104-45CE-B854-B00F7F771E08}" destId="{1FFB6EA1-E8AF-4848-8959-ED802378DF94}" srcOrd="1" destOrd="0" presId="urn:microsoft.com/office/officeart/2005/8/layout/vList6"/>
    <dgm:cxn modelId="{E5738F88-396A-49D3-8009-907C2BD68BC7}" type="presParOf" srcId="{0214885F-E104-45CE-B854-B00F7F771E08}" destId="{87E2F105-2082-4094-8CC7-A58D580A4A75}" srcOrd="2" destOrd="0" presId="urn:microsoft.com/office/officeart/2005/8/layout/vList6"/>
    <dgm:cxn modelId="{D8DCE3A8-CEC1-4853-B429-24A7D9872276}" type="presParOf" srcId="{87E2F105-2082-4094-8CC7-A58D580A4A75}" destId="{F56CDEC6-FCEF-4D6D-ADB9-FC1DAC133D60}" srcOrd="0" destOrd="0" presId="urn:microsoft.com/office/officeart/2005/8/layout/vList6"/>
    <dgm:cxn modelId="{792AC1EC-EDF0-4B06-867F-81867F59A956}" type="presParOf" srcId="{87E2F105-2082-4094-8CC7-A58D580A4A75}" destId="{298523D6-29AE-439E-AA8B-4C56DD9773C8}" srcOrd="1" destOrd="0" presId="urn:microsoft.com/office/officeart/2005/8/layout/vList6"/>
    <dgm:cxn modelId="{EA55FDBF-430A-4C53-924A-DE28C308E089}" type="presParOf" srcId="{0214885F-E104-45CE-B854-B00F7F771E08}" destId="{C6319E68-7922-4180-8C10-7A1CBE8FED43}" srcOrd="3" destOrd="0" presId="urn:microsoft.com/office/officeart/2005/8/layout/vList6"/>
    <dgm:cxn modelId="{83403E39-A3DF-4615-AA05-A8D89786C00A}" type="presParOf" srcId="{0214885F-E104-45CE-B854-B00F7F771E08}" destId="{0252D7C3-D792-4054-A98F-83809A9AC24F}" srcOrd="4" destOrd="0" presId="urn:microsoft.com/office/officeart/2005/8/layout/vList6"/>
    <dgm:cxn modelId="{71B8B30D-47E2-4439-AB64-982BD0CDB01F}" type="presParOf" srcId="{0252D7C3-D792-4054-A98F-83809A9AC24F}" destId="{9DA3D2E9-B388-43FB-9449-1A536B8BFE73}" srcOrd="0" destOrd="0" presId="urn:microsoft.com/office/officeart/2005/8/layout/vList6"/>
    <dgm:cxn modelId="{10581763-9D35-48A8-AFA6-6F06E2E2704E}" type="presParOf" srcId="{0252D7C3-D792-4054-A98F-83809A9AC24F}" destId="{E2EA4334-F94D-4C2C-B525-76586CF8CE7C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93DE06-4BD4-440E-9507-7DA85A4D5983}">
      <dsp:nvSpPr>
        <dsp:cNvPr id="0" name=""/>
        <dsp:cNvSpPr/>
      </dsp:nvSpPr>
      <dsp:spPr>
        <a:xfrm>
          <a:off x="0" y="4406"/>
          <a:ext cx="6832212" cy="11600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0C7E77-CF9C-40B2-9882-EEC1983197A9}">
      <dsp:nvSpPr>
        <dsp:cNvPr id="0" name=""/>
        <dsp:cNvSpPr/>
      </dsp:nvSpPr>
      <dsp:spPr>
        <a:xfrm>
          <a:off x="350915" y="265418"/>
          <a:ext cx="638027" cy="6380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2ADFF2-A000-4F8D-82A4-F8E478965672}">
      <dsp:nvSpPr>
        <dsp:cNvPr id="0" name=""/>
        <dsp:cNvSpPr/>
      </dsp:nvSpPr>
      <dsp:spPr>
        <a:xfrm>
          <a:off x="1339858" y="4406"/>
          <a:ext cx="3074495" cy="1160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72" tIns="122772" rIns="122772" bIns="12277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/>
            <a:t>Project Goal</a:t>
          </a:r>
        </a:p>
      </dsp:txBody>
      <dsp:txXfrm>
        <a:off x="1339858" y="4406"/>
        <a:ext cx="3074495" cy="1160050"/>
      </dsp:txXfrm>
    </dsp:sp>
    <dsp:sp modelId="{9A009ED5-ABF2-46F2-AF04-978BBB0B72A6}">
      <dsp:nvSpPr>
        <dsp:cNvPr id="0" name=""/>
        <dsp:cNvSpPr/>
      </dsp:nvSpPr>
      <dsp:spPr>
        <a:xfrm>
          <a:off x="3780734" y="0"/>
          <a:ext cx="2416548" cy="1160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72" tIns="122772" rIns="122772" bIns="122772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kern="1200" dirty="0"/>
            <a:t>To determine when and where to send medical staff, and how many, to each state.</a:t>
          </a:r>
          <a:endParaRPr lang="en-GB" sz="1100" kern="1200" dirty="0"/>
        </a:p>
      </dsp:txBody>
      <dsp:txXfrm>
        <a:off x="3780734" y="0"/>
        <a:ext cx="2416548" cy="1160050"/>
      </dsp:txXfrm>
    </dsp:sp>
    <dsp:sp modelId="{775F1A2B-362A-400D-BA15-A2827DDC1FE0}">
      <dsp:nvSpPr>
        <dsp:cNvPr id="0" name=""/>
        <dsp:cNvSpPr/>
      </dsp:nvSpPr>
      <dsp:spPr>
        <a:xfrm>
          <a:off x="0" y="1454470"/>
          <a:ext cx="6832212" cy="11600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F82737-46BC-4375-A807-BE6443013BE9}">
      <dsp:nvSpPr>
        <dsp:cNvPr id="0" name=""/>
        <dsp:cNvSpPr/>
      </dsp:nvSpPr>
      <dsp:spPr>
        <a:xfrm>
          <a:off x="350915" y="1715481"/>
          <a:ext cx="638027" cy="6380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E6D679-7936-4389-B361-9FD21B9998CA}">
      <dsp:nvSpPr>
        <dsp:cNvPr id="0" name=""/>
        <dsp:cNvSpPr/>
      </dsp:nvSpPr>
      <dsp:spPr>
        <a:xfrm>
          <a:off x="1339858" y="1454470"/>
          <a:ext cx="3074495" cy="1160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72" tIns="122772" rIns="122772" bIns="12277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/>
            <a:t>Tools used</a:t>
          </a:r>
        </a:p>
      </dsp:txBody>
      <dsp:txXfrm>
        <a:off x="1339858" y="1454470"/>
        <a:ext cx="3074495" cy="1160050"/>
      </dsp:txXfrm>
    </dsp:sp>
    <dsp:sp modelId="{B90EA422-F25E-4408-9E4E-F7201CECBACC}">
      <dsp:nvSpPr>
        <dsp:cNvPr id="0" name=""/>
        <dsp:cNvSpPr/>
      </dsp:nvSpPr>
      <dsp:spPr>
        <a:xfrm>
          <a:off x="3780734" y="1491081"/>
          <a:ext cx="2416548" cy="1160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72" tIns="122772" rIns="122772" bIns="122772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Microsoft Word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Microsoft Excel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Microsoft PowerPoint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Tableau</a:t>
          </a:r>
        </a:p>
      </dsp:txBody>
      <dsp:txXfrm>
        <a:off x="3780734" y="1491081"/>
        <a:ext cx="2416548" cy="1160050"/>
      </dsp:txXfrm>
    </dsp:sp>
    <dsp:sp modelId="{E5EA2FE2-F3A8-4B55-B7DD-0B893A630175}">
      <dsp:nvSpPr>
        <dsp:cNvPr id="0" name=""/>
        <dsp:cNvSpPr/>
      </dsp:nvSpPr>
      <dsp:spPr>
        <a:xfrm>
          <a:off x="0" y="2904533"/>
          <a:ext cx="6832212" cy="11600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F74EB8-74CE-4FBB-9769-81078893C43C}">
      <dsp:nvSpPr>
        <dsp:cNvPr id="0" name=""/>
        <dsp:cNvSpPr/>
      </dsp:nvSpPr>
      <dsp:spPr>
        <a:xfrm>
          <a:off x="350915" y="3165544"/>
          <a:ext cx="638027" cy="6380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5C6D92-8BE6-4CE1-9A6B-0760C819E9BB}">
      <dsp:nvSpPr>
        <dsp:cNvPr id="0" name=""/>
        <dsp:cNvSpPr/>
      </dsp:nvSpPr>
      <dsp:spPr>
        <a:xfrm>
          <a:off x="1339858" y="2904533"/>
          <a:ext cx="3074495" cy="1160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72" tIns="122772" rIns="122772" bIns="12277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 dirty="0"/>
            <a:t>Data Sets</a:t>
          </a:r>
          <a:endParaRPr lang="en-GB" sz="2200" kern="1200" dirty="0"/>
        </a:p>
      </dsp:txBody>
      <dsp:txXfrm>
        <a:off x="1339858" y="2904533"/>
        <a:ext cx="3074495" cy="1160050"/>
      </dsp:txXfrm>
    </dsp:sp>
    <dsp:sp modelId="{3D82DFF5-BD64-46B5-81F1-2607A5A958CF}">
      <dsp:nvSpPr>
        <dsp:cNvPr id="0" name=""/>
        <dsp:cNvSpPr/>
      </dsp:nvSpPr>
      <dsp:spPr>
        <a:xfrm>
          <a:off x="3780734" y="2931864"/>
          <a:ext cx="2416548" cy="1160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72" tIns="122772" rIns="122772" bIns="122772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GB" sz="1100" kern="1200" dirty="0">
              <a:solidFill>
                <a:srgbClr val="FF0000"/>
              </a:solidFill>
              <a:hlinkClick xmlns:r="http://schemas.openxmlformats.org/officeDocument/2006/relationships"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CDC</a:t>
          </a:r>
          <a:endParaRPr lang="en-GB" sz="1100" kern="1200" dirty="0">
            <a:solidFill>
              <a:srgbClr val="FF0000"/>
            </a:solidFill>
          </a:endParaRP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GB" sz="1100" kern="1200" dirty="0">
              <a:solidFill>
                <a:srgbClr val="FF0000"/>
              </a:solidFill>
              <a:hlinkClick xmlns:r="http://schemas.openxmlformats.org/officeDocument/2006/relationships" r:id="rId8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CDC Flu View</a:t>
          </a:r>
          <a:endParaRPr lang="en-GB" sz="1100" kern="1200" dirty="0">
            <a:solidFill>
              <a:srgbClr val="FF0000"/>
            </a:solidFill>
          </a:endParaRP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GB" sz="1100" kern="1200" dirty="0">
              <a:solidFill>
                <a:srgbClr val="FF0000"/>
              </a:solidFill>
              <a:hlinkClick xmlns:r="http://schemas.openxmlformats.org/officeDocument/2006/relationships" r:id="rId9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Surveys of Flu Shots</a:t>
          </a:r>
          <a:endParaRPr lang="en-GB" sz="1100" kern="1200" dirty="0">
            <a:solidFill>
              <a:srgbClr val="FF0000"/>
            </a:solidFill>
          </a:endParaRPr>
        </a:p>
      </dsp:txBody>
      <dsp:txXfrm>
        <a:off x="3780734" y="2931864"/>
        <a:ext cx="2416548" cy="1160050"/>
      </dsp:txXfrm>
    </dsp:sp>
    <dsp:sp modelId="{886085A2-5616-40E7-B482-363CD3D38EF9}">
      <dsp:nvSpPr>
        <dsp:cNvPr id="0" name=""/>
        <dsp:cNvSpPr/>
      </dsp:nvSpPr>
      <dsp:spPr>
        <a:xfrm>
          <a:off x="0" y="4200321"/>
          <a:ext cx="6832212" cy="194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42FC5F-77F1-42EB-9653-29DBED8AF35A}">
      <dsp:nvSpPr>
        <dsp:cNvPr id="0" name=""/>
        <dsp:cNvSpPr/>
      </dsp:nvSpPr>
      <dsp:spPr>
        <a:xfrm>
          <a:off x="350915" y="5006725"/>
          <a:ext cx="638027" cy="638027"/>
        </a:xfrm>
        <a:prstGeom prst="rect">
          <a:avLst/>
        </a:prstGeom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0476BA-C462-4A80-BE76-D44276EEC25A}">
      <dsp:nvSpPr>
        <dsp:cNvPr id="0" name=""/>
        <dsp:cNvSpPr/>
      </dsp:nvSpPr>
      <dsp:spPr>
        <a:xfrm>
          <a:off x="1339858" y="4745713"/>
          <a:ext cx="3074495" cy="1160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72" tIns="122772" rIns="122772" bIns="12277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/>
            <a:t>Skills used</a:t>
          </a:r>
        </a:p>
      </dsp:txBody>
      <dsp:txXfrm>
        <a:off x="1339858" y="4745713"/>
        <a:ext cx="3074495" cy="1160050"/>
      </dsp:txXfrm>
    </dsp:sp>
    <dsp:sp modelId="{DC349884-1395-471B-BB1E-055940F76E1F}">
      <dsp:nvSpPr>
        <dsp:cNvPr id="0" name=""/>
        <dsp:cNvSpPr/>
      </dsp:nvSpPr>
      <dsp:spPr>
        <a:xfrm>
          <a:off x="3780734" y="4221886"/>
          <a:ext cx="2416548" cy="1900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72" tIns="122772" rIns="122772" bIns="122772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Data cleaning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Spatial analysis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Textual analysis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Visualizations and Forecasting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Storytelling with Tableau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Presenting findings to stakeholders</a:t>
          </a:r>
        </a:p>
      </dsp:txBody>
      <dsp:txXfrm>
        <a:off x="3780734" y="4221886"/>
        <a:ext cx="2416548" cy="19003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3779B6-1987-4A53-AB81-81D09FB33914}">
      <dsp:nvSpPr>
        <dsp:cNvPr id="0" name=""/>
        <dsp:cNvSpPr/>
      </dsp:nvSpPr>
      <dsp:spPr>
        <a:xfrm>
          <a:off x="3272175" y="0"/>
          <a:ext cx="4908263" cy="955573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endParaRPr lang="en-GB" sz="14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GB" sz="1600" kern="1200" dirty="0">
              <a:solidFill>
                <a:srgbClr val="FF0000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Project brief pdf</a:t>
          </a:r>
          <a:endParaRPr lang="en-GB" sz="1600" kern="1200" dirty="0">
            <a:solidFill>
              <a:srgbClr val="FF0000"/>
            </a:solidFill>
          </a:endParaRPr>
        </a:p>
      </dsp:txBody>
      <dsp:txXfrm>
        <a:off x="3272175" y="119447"/>
        <a:ext cx="4549923" cy="716679"/>
      </dsp:txXfrm>
    </dsp:sp>
    <dsp:sp modelId="{1FC4AE25-2724-470E-9BFD-C41C19EE627D}">
      <dsp:nvSpPr>
        <dsp:cNvPr id="0" name=""/>
        <dsp:cNvSpPr/>
      </dsp:nvSpPr>
      <dsp:spPr>
        <a:xfrm>
          <a:off x="0" y="17477"/>
          <a:ext cx="3272175" cy="955573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b="1" kern="1200" dirty="0"/>
            <a:t>Project Brief</a:t>
          </a:r>
        </a:p>
      </dsp:txBody>
      <dsp:txXfrm>
        <a:off x="46647" y="64124"/>
        <a:ext cx="3178881" cy="862279"/>
      </dsp:txXfrm>
    </dsp:sp>
    <dsp:sp modelId="{298523D6-29AE-439E-AA8B-4C56DD9773C8}">
      <dsp:nvSpPr>
        <dsp:cNvPr id="0" name=""/>
        <dsp:cNvSpPr/>
      </dsp:nvSpPr>
      <dsp:spPr>
        <a:xfrm>
          <a:off x="3272175" y="1051130"/>
          <a:ext cx="4908263" cy="955573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GB" sz="1600" kern="1200" dirty="0">
              <a:solidFill>
                <a:srgbClr val="FF0000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Tableau</a:t>
          </a:r>
          <a:endParaRPr lang="en-GB" sz="1600" kern="1200" dirty="0">
            <a:solidFill>
              <a:srgbClr val="FF0000"/>
            </a:solidFill>
          </a:endParaRPr>
        </a:p>
      </dsp:txBody>
      <dsp:txXfrm>
        <a:off x="3272175" y="1170577"/>
        <a:ext cx="4549923" cy="716679"/>
      </dsp:txXfrm>
    </dsp:sp>
    <dsp:sp modelId="{F56CDEC6-FCEF-4D6D-ADB9-FC1DAC133D60}">
      <dsp:nvSpPr>
        <dsp:cNvPr id="0" name=""/>
        <dsp:cNvSpPr/>
      </dsp:nvSpPr>
      <dsp:spPr>
        <a:xfrm>
          <a:off x="0" y="1051130"/>
          <a:ext cx="3272175" cy="955573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b="1" kern="1200" dirty="0"/>
            <a:t>Final</a:t>
          </a:r>
          <a:r>
            <a:rPr lang="en-GB" sz="2700" b="1" kern="1200" baseline="0" dirty="0"/>
            <a:t> Report</a:t>
          </a:r>
          <a:endParaRPr lang="en-GB" sz="2700" b="1" kern="1200" dirty="0"/>
        </a:p>
      </dsp:txBody>
      <dsp:txXfrm>
        <a:off x="46647" y="1097777"/>
        <a:ext cx="3178881" cy="862279"/>
      </dsp:txXfrm>
    </dsp:sp>
    <dsp:sp modelId="{E2EA4334-F94D-4C2C-B525-76586CF8CE7C}">
      <dsp:nvSpPr>
        <dsp:cNvPr id="0" name=""/>
        <dsp:cNvSpPr/>
      </dsp:nvSpPr>
      <dsp:spPr>
        <a:xfrm>
          <a:off x="3272175" y="2102260"/>
          <a:ext cx="4908263" cy="955573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GB" sz="1600" kern="1200" dirty="0">
              <a:solidFill>
                <a:srgbClr val="FF0000"/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YouTube</a:t>
          </a:r>
          <a:endParaRPr lang="en-GB" sz="1600" kern="1200" dirty="0">
            <a:solidFill>
              <a:srgbClr val="FF0000"/>
            </a:solidFill>
          </a:endParaRPr>
        </a:p>
      </dsp:txBody>
      <dsp:txXfrm>
        <a:off x="3272175" y="2221707"/>
        <a:ext cx="4549923" cy="716679"/>
      </dsp:txXfrm>
    </dsp:sp>
    <dsp:sp modelId="{9DA3D2E9-B388-43FB-9449-1A536B8BFE73}">
      <dsp:nvSpPr>
        <dsp:cNvPr id="0" name=""/>
        <dsp:cNvSpPr/>
      </dsp:nvSpPr>
      <dsp:spPr>
        <a:xfrm>
          <a:off x="0" y="2102260"/>
          <a:ext cx="3272175" cy="955573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b="1" kern="1200" dirty="0"/>
            <a:t>PowerPoint Presentation</a:t>
          </a:r>
        </a:p>
      </dsp:txBody>
      <dsp:txXfrm>
        <a:off x="46647" y="2148907"/>
        <a:ext cx="3178881" cy="8622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54481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66435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60186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DE" smtClean="0"/>
              <a:t>‹#›</a:t>
            </a:fld>
            <a:endParaRPr lang="en-D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79472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65211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252110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475659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33126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3384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64404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0388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72701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73122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07589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3826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33163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47374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7507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95" r:id="rId1"/>
    <p:sldLayoutId id="2147483996" r:id="rId2"/>
    <p:sldLayoutId id="2147483997" r:id="rId3"/>
    <p:sldLayoutId id="2147483998" r:id="rId4"/>
    <p:sldLayoutId id="2147483999" r:id="rId5"/>
    <p:sldLayoutId id="2147484000" r:id="rId6"/>
    <p:sldLayoutId id="2147484001" r:id="rId7"/>
    <p:sldLayoutId id="2147484002" r:id="rId8"/>
    <p:sldLayoutId id="2147484003" r:id="rId9"/>
    <p:sldLayoutId id="2147484004" r:id="rId10"/>
    <p:sldLayoutId id="2147484005" r:id="rId11"/>
    <p:sldLayoutId id="2147484006" r:id="rId12"/>
    <p:sldLayoutId id="2147484007" r:id="rId13"/>
    <p:sldLayoutId id="2147484008" r:id="rId14"/>
    <p:sldLayoutId id="2147484009" r:id="rId15"/>
    <p:sldLayoutId id="2147484010" r:id="rId16"/>
    <p:sldLayoutId id="214748401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7.png"/><Relationship Id="rId7" Type="http://schemas.openxmlformats.org/officeDocument/2006/relationships/hyperlink" Target="https://github.com/GeethaLakshmi13?tab=repositorie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s://public.tableau.com/app/profile/geetha.lakshmi5760" TargetMode="External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hyperlink" Target="https://www.linkedin.com/in/geetha-lakshmi-97351018a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hyperlink" Target="https://public.tableau.com/app/profile/geetha.lakshmi5760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linkedin.com/in/geetha-lakshmi-97351018a/" TargetMode="External"/><Relationship Id="rId5" Type="http://schemas.openxmlformats.org/officeDocument/2006/relationships/image" Target="../media/image10.jpg"/><Relationship Id="rId4" Type="http://schemas.openxmlformats.org/officeDocument/2006/relationships/hyperlink" Target="https://github.com/GeethaLakshmi13?tab=repositorie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39700" y="139700"/>
            <a:ext cx="11912600" cy="859210"/>
          </a:xfrm>
          <a:prstGeom prst="rect">
            <a:avLst/>
          </a:prstGeom>
        </p:spPr>
        <p:txBody>
          <a:bodyPr vert="horz" wrap="square" lIns="0" tIns="210820" rIns="0" bIns="0" rtlCol="0">
            <a:spAutoFit/>
          </a:bodyPr>
          <a:lstStyle/>
          <a:p>
            <a:pPr marL="90805" algn="ctr">
              <a:lnSpc>
                <a:spcPct val="100000"/>
              </a:lnSpc>
              <a:spcBef>
                <a:spcPts val="1660"/>
              </a:spcBef>
            </a:pPr>
            <a:r>
              <a:rPr b="1" spc="-2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Data </a:t>
            </a:r>
            <a:r>
              <a:rPr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Analytics</a:t>
            </a:r>
            <a:r>
              <a:rPr b="1" spc="-3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b="1" spc="-2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Portfolio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2049779" y="1673860"/>
            <a:ext cx="8092440" cy="101181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220"/>
              </a:spcBef>
              <a:buNone/>
            </a:pPr>
            <a:r>
              <a:rPr lang="en-US" sz="3600" spc="-15" dirty="0"/>
              <a:t>Geetha Lakshmi </a:t>
            </a:r>
          </a:p>
          <a:p>
            <a:pPr marL="0" indent="0" algn="ctr">
              <a:lnSpc>
                <a:spcPct val="100000"/>
              </a:lnSpc>
              <a:spcBef>
                <a:spcPts val="220"/>
              </a:spcBef>
              <a:buNone/>
            </a:pPr>
            <a:r>
              <a:rPr sz="2800" spc="-15" dirty="0"/>
              <a:t>Data</a:t>
            </a:r>
            <a:r>
              <a:rPr sz="2800" spc="-20" dirty="0"/>
              <a:t> </a:t>
            </a:r>
            <a:r>
              <a:rPr sz="2800" spc="-10" dirty="0"/>
              <a:t>Analyst</a:t>
            </a:r>
            <a:endParaRPr sz="2800" dirty="0"/>
          </a:p>
        </p:txBody>
      </p:sp>
      <p:grpSp>
        <p:nvGrpSpPr>
          <p:cNvPr id="7" name="object 7"/>
          <p:cNvGrpSpPr/>
          <p:nvPr/>
        </p:nvGrpSpPr>
        <p:grpSpPr>
          <a:xfrm flipV="1">
            <a:off x="0" y="0"/>
            <a:ext cx="12101830" cy="81275"/>
            <a:chOff x="0" y="108169"/>
            <a:chExt cx="12101830" cy="99314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883" y="108169"/>
              <a:ext cx="12013947" cy="99295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520"/>
              <a:ext cx="3878834" cy="86639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9700" y="139700"/>
              <a:ext cx="11912600" cy="894079"/>
            </a:xfrm>
            <a:prstGeom prst="rect">
              <a:avLst/>
            </a:prstGeom>
          </p:spPr>
        </p:pic>
      </p:grpSp>
      <p:pic>
        <p:nvPicPr>
          <p:cNvPr id="12" name="object 12">
            <a:hlinkClick r:id="rId5"/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464559" y="4513579"/>
            <a:ext cx="540000" cy="54000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2895600" y="5210305"/>
            <a:ext cx="17449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Tableau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repository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14" name="object 14">
            <a:hlinkClick r:id="rId7"/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688330" y="4513579"/>
            <a:ext cx="540000" cy="540000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5676166" y="5210305"/>
            <a:ext cx="681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</a:t>
            </a:r>
            <a:r>
              <a:rPr sz="1800" spc="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tH</a:t>
            </a:r>
            <a:r>
              <a:rPr sz="1800" spc="-10" dirty="0">
                <a:latin typeface="Calibri"/>
                <a:cs typeface="Calibri"/>
              </a:rPr>
              <a:t>u</a:t>
            </a:r>
            <a:r>
              <a:rPr sz="1800" dirty="0">
                <a:latin typeface="Calibri"/>
                <a:cs typeface="Calibri"/>
              </a:rPr>
              <a:t>b</a:t>
            </a:r>
          </a:p>
        </p:txBody>
      </p:sp>
      <p:pic>
        <p:nvPicPr>
          <p:cNvPr id="16" name="object 16">
            <a:hlinkClick r:id="rId9"/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912100" y="4513579"/>
            <a:ext cx="540000" cy="540000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7620000" y="5210305"/>
            <a:ext cx="1459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LinkedIn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Profile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CC6FA62-EACC-40EB-83D3-6796692FE560}"/>
              </a:ext>
            </a:extLst>
          </p:cNvPr>
          <p:cNvSpPr/>
          <p:nvPr/>
        </p:nvSpPr>
        <p:spPr>
          <a:xfrm>
            <a:off x="762000" y="990600"/>
            <a:ext cx="2928751" cy="3923071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Project Links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0566E05-01DF-465B-BD50-5F77D5C476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1624805"/>
              </p:ext>
            </p:extLst>
          </p:nvPr>
        </p:nvGraphicFramePr>
        <p:xfrm>
          <a:off x="3810000" y="1295400"/>
          <a:ext cx="8180439" cy="3057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986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F42432-CA51-408B-9A49-C195631E4269}"/>
              </a:ext>
            </a:extLst>
          </p:cNvPr>
          <p:cNvSpPr txBox="1"/>
          <p:nvPr/>
        </p:nvSpPr>
        <p:spPr>
          <a:xfrm>
            <a:off x="3048000" y="1676400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dirty="0"/>
              <a:t>Thank you</a:t>
            </a:r>
            <a:endParaRPr lang="en-DE" sz="6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BD07D2-5984-4785-A12F-EF4D1D8F2962}"/>
              </a:ext>
            </a:extLst>
          </p:cNvPr>
          <p:cNvSpPr txBox="1"/>
          <p:nvPr/>
        </p:nvSpPr>
        <p:spPr>
          <a:xfrm>
            <a:off x="3048000" y="310583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Geetha Lakshmi</a:t>
            </a:r>
          </a:p>
          <a:p>
            <a:pPr algn="ctr"/>
            <a:r>
              <a:rPr lang="en-US" dirty="0"/>
              <a:t>Data Analyst</a:t>
            </a:r>
            <a:endParaRPr lang="en-DE" dirty="0"/>
          </a:p>
        </p:txBody>
      </p:sp>
      <p:pic>
        <p:nvPicPr>
          <p:cNvPr id="4" name="object 12">
            <a:hlinkClick r:id="rId2"/>
            <a:extLst>
              <a:ext uri="{FF2B5EF4-FFF2-40B4-BE49-F238E27FC236}">
                <a16:creationId xmlns:a16="http://schemas.microsoft.com/office/drawing/2014/main" id="{C0687819-6910-4560-8F0F-27D0F5B3F59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57600" y="5184567"/>
            <a:ext cx="540000" cy="540000"/>
          </a:xfrm>
          <a:prstGeom prst="rect">
            <a:avLst/>
          </a:prstGeom>
        </p:spPr>
      </p:pic>
      <p:pic>
        <p:nvPicPr>
          <p:cNvPr id="6" name="object 14">
            <a:hlinkClick r:id="rId4"/>
            <a:extLst>
              <a:ext uri="{FF2B5EF4-FFF2-40B4-BE49-F238E27FC236}">
                <a16:creationId xmlns:a16="http://schemas.microsoft.com/office/drawing/2014/main" id="{763EDA79-86EA-40F3-ADFA-41D3C4BEA955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15000" y="5184567"/>
            <a:ext cx="540000" cy="540000"/>
          </a:xfrm>
          <a:prstGeom prst="rect">
            <a:avLst/>
          </a:prstGeom>
        </p:spPr>
      </p:pic>
      <p:pic>
        <p:nvPicPr>
          <p:cNvPr id="7" name="object 16">
            <a:hlinkClick r:id="rId6"/>
            <a:extLst>
              <a:ext uri="{FF2B5EF4-FFF2-40B4-BE49-F238E27FC236}">
                <a16:creationId xmlns:a16="http://schemas.microsoft.com/office/drawing/2014/main" id="{BFF4CF9A-1EC6-4F38-8DCE-F8D163CC5CB0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772400" y="5184567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999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6A9EEDB-FFB9-64C1-1244-4FE79034AB5B}"/>
              </a:ext>
            </a:extLst>
          </p:cNvPr>
          <p:cNvSpPr/>
          <p:nvPr/>
        </p:nvSpPr>
        <p:spPr>
          <a:xfrm>
            <a:off x="1447800" y="1676400"/>
            <a:ext cx="2454052" cy="302934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lvl="0">
              <a:spcBef>
                <a:spcPct val="0"/>
              </a:spcBef>
              <a:spcAft>
                <a:spcPts val="600"/>
              </a:spcAft>
            </a:pPr>
            <a:r>
              <a:rPr lang="en-US" sz="30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Preparing for Influenza Season in the</a:t>
            </a:r>
          </a:p>
          <a:p>
            <a:pPr lvl="0">
              <a:spcBef>
                <a:spcPct val="0"/>
              </a:spcBef>
              <a:spcAft>
                <a:spcPts val="600"/>
              </a:spcAft>
            </a:pPr>
            <a:r>
              <a:rPr lang="en-US" sz="30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United States</a:t>
            </a:r>
          </a:p>
        </p:txBody>
      </p:sp>
      <p:graphicFrame>
        <p:nvGraphicFramePr>
          <p:cNvPr id="28" name="Diagram 27">
            <a:extLst>
              <a:ext uri="{FF2B5EF4-FFF2-40B4-BE49-F238E27FC236}">
                <a16:creationId xmlns:a16="http://schemas.microsoft.com/office/drawing/2014/main" id="{00211F49-D909-C281-EFD6-15C15DC1F9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2873527"/>
              </p:ext>
            </p:extLst>
          </p:nvPr>
        </p:nvGraphicFramePr>
        <p:xfrm>
          <a:off x="4713144" y="228601"/>
          <a:ext cx="6832212" cy="6301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5435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B309C-9916-4589-B50A-65ACF0400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Project Overview</a:t>
            </a:r>
            <a:endParaRPr lang="en-DE" sz="2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0DBE5-50C7-4ACD-84D5-BDC38EEC1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1600200"/>
            <a:ext cx="7964488" cy="4723422"/>
          </a:xfrm>
        </p:spPr>
        <p:txBody>
          <a:bodyPr>
            <a:normAutofit/>
          </a:bodyPr>
          <a:lstStyle/>
          <a:p>
            <a:r>
              <a:rPr lang="en-DE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Motivation :</a:t>
            </a:r>
            <a:r>
              <a:rPr lang="en-DE" sz="1800" dirty="0"/>
              <a:t> The United States has an influenza season where more people than usual</a:t>
            </a:r>
            <a:r>
              <a:rPr lang="en-US" sz="1800" dirty="0"/>
              <a:t> </a:t>
            </a:r>
            <a:r>
              <a:rPr lang="en-DE" sz="1800" dirty="0"/>
              <a:t>suffer from the flu. Some people, particularly those in vulnerable populations, develop serious</a:t>
            </a:r>
            <a:r>
              <a:rPr lang="en-US" sz="1800" dirty="0"/>
              <a:t> </a:t>
            </a:r>
            <a:r>
              <a:rPr lang="en-DE" sz="1800" dirty="0"/>
              <a:t>complications and end up in the hospital. Hospitals and clinics need additional staff to</a:t>
            </a:r>
            <a:r>
              <a:rPr lang="en-US" sz="1800" dirty="0"/>
              <a:t> </a:t>
            </a:r>
            <a:r>
              <a:rPr lang="en-DE" sz="1800" dirty="0"/>
              <a:t>adequately treat these extra patients. The medical staffing agency provides this temporary</a:t>
            </a:r>
            <a:r>
              <a:rPr lang="en-US" sz="1800" dirty="0"/>
              <a:t> </a:t>
            </a:r>
            <a:r>
              <a:rPr lang="en-DE" sz="1800" dirty="0"/>
              <a:t>staff</a:t>
            </a:r>
            <a:r>
              <a:rPr lang="en-US" sz="1800" dirty="0"/>
              <a:t>.</a:t>
            </a:r>
            <a:endParaRPr lang="en-DE" sz="1800" dirty="0"/>
          </a:p>
          <a:p>
            <a:r>
              <a:rPr lang="en-DE" sz="1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Objective :</a:t>
            </a:r>
            <a:r>
              <a:rPr lang="en-DE" sz="1800" dirty="0"/>
              <a:t> Determine </a:t>
            </a:r>
            <a:r>
              <a:rPr lang="en-US" sz="1800" dirty="0"/>
              <a:t>what age group has the highest medical staff demand, which areas affected most and </a:t>
            </a:r>
            <a:r>
              <a:rPr lang="en-DE" sz="1800" dirty="0"/>
              <a:t>when to send staff</a:t>
            </a:r>
            <a:r>
              <a:rPr lang="en-US" sz="1800" dirty="0"/>
              <a:t>.</a:t>
            </a:r>
          </a:p>
          <a:p>
            <a:r>
              <a:rPr lang="en-DE" sz="1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Scope</a:t>
            </a:r>
            <a:r>
              <a:rPr lang="en-US" sz="1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en-DE" sz="1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:</a:t>
            </a:r>
            <a:r>
              <a:rPr lang="en-DE" sz="1800" b="1" dirty="0"/>
              <a:t> </a:t>
            </a:r>
            <a:r>
              <a:rPr lang="en-DE" sz="1800" dirty="0"/>
              <a:t>The agency covers all hospitals in each of the 50 states of the United States, and</a:t>
            </a:r>
            <a:r>
              <a:rPr lang="en-US" sz="1800" dirty="0"/>
              <a:t> </a:t>
            </a:r>
            <a:r>
              <a:rPr lang="en-DE" sz="1800" dirty="0"/>
              <a:t>the project will plan for the upcoming influenza season.</a:t>
            </a:r>
            <a:endParaRPr lang="en-US" sz="1800" dirty="0"/>
          </a:p>
          <a:p>
            <a:r>
              <a:rPr lang="en-US" sz="1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Duration</a:t>
            </a:r>
            <a:r>
              <a:rPr lang="en-US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: </a:t>
            </a:r>
            <a:r>
              <a:rPr lang="en-US" sz="1800" dirty="0"/>
              <a:t>It takes 30 days to analyze the project using the data analytics tools and to complete the visualization part.</a:t>
            </a:r>
            <a:endParaRPr lang="en-DE" sz="1800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652837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D8430-3812-40B5-86BB-9F3DFC4AA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C08A86-02CE-4789-8FB8-21890B0A5F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452718"/>
            <a:ext cx="9793289" cy="5795682"/>
          </a:xfrm>
        </p:spPr>
      </p:pic>
    </p:spTree>
    <p:extLst>
      <p:ext uri="{BB962C8B-B14F-4D97-AF65-F5344CB8AC3E}">
        <p14:creationId xmlns:p14="http://schemas.microsoft.com/office/powerpoint/2010/main" val="2989483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A6506-26AA-4575-8595-D1E5087DC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Project Analysis</a:t>
            </a:r>
            <a:endParaRPr lang="en-DE" sz="2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272743-CA22-4F69-8B19-8BD7A221F614}"/>
              </a:ext>
            </a:extLst>
          </p:cNvPr>
          <p:cNvSpPr txBox="1"/>
          <p:nvPr/>
        </p:nvSpPr>
        <p:spPr>
          <a:xfrm>
            <a:off x="1676400" y="1524000"/>
            <a:ext cx="806963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Immersion methods :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Started with requirements like collecting data, by doing data analysis in MS excel by using pivot tables and statistical analysis, I got to know that the 65+ years age group has the highest number of deaths.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Visualization (Tableau) :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During Visualization part, using tableau I analyzed the answers to the questions like 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Which states that have the highest number of 65 years and above age      populations?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When does the flu season begin and end in each state?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Which states has the highest rate of flu related deaths?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Are 65+ people have more Influenza cause deaths or affects in winter season?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119630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7A978-070A-46A3-A61B-25D403CCC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Where is the Highest demand?</a:t>
            </a:r>
            <a:endParaRPr lang="en-DE" sz="2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object 2">
            <a:extLst>
              <a:ext uri="{FF2B5EF4-FFF2-40B4-BE49-F238E27FC236}">
                <a16:creationId xmlns:a16="http://schemas.microsoft.com/office/drawing/2014/main" id="{621248EC-949F-45FE-8830-9405CF46D9CF}"/>
              </a:ext>
            </a:extLst>
          </p:cNvPr>
          <p:cNvPicPr/>
          <p:nvPr/>
        </p:nvPicPr>
        <p:blipFill rotWithShape="1">
          <a:blip r:embed="rId2" cstate="print"/>
          <a:srcRect t="9853" b="9110"/>
          <a:stretch/>
        </p:blipFill>
        <p:spPr>
          <a:xfrm>
            <a:off x="646111" y="1152983"/>
            <a:ext cx="9677400" cy="46382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484D073-A6FC-4911-ADFB-D1FE1780B529}"/>
              </a:ext>
            </a:extLst>
          </p:cNvPr>
          <p:cNvSpPr txBox="1"/>
          <p:nvPr/>
        </p:nvSpPr>
        <p:spPr>
          <a:xfrm>
            <a:off x="646111" y="5791200"/>
            <a:ext cx="96773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States with larger populations like California, New York and Texas suffer greater losses and therefore require more support.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244307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EC184D-061C-4FB3-85E3-FD2CA6258C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06" r="15000"/>
          <a:stretch/>
        </p:blipFill>
        <p:spPr>
          <a:xfrm>
            <a:off x="762000" y="698393"/>
            <a:ext cx="10363200" cy="61954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B51BC6-6302-410E-971A-89C4C7A1AE7A}"/>
              </a:ext>
            </a:extLst>
          </p:cNvPr>
          <p:cNvSpPr txBox="1"/>
          <p:nvPr/>
        </p:nvSpPr>
        <p:spPr>
          <a:xfrm>
            <a:off x="3048000" y="68796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Conclusion</a:t>
            </a:r>
            <a:endParaRPr lang="en-DE" sz="2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770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FEED3E-DC51-7295-C355-09D3D193AFE2}"/>
              </a:ext>
            </a:extLst>
          </p:cNvPr>
          <p:cNvSpPr txBox="1"/>
          <p:nvPr/>
        </p:nvSpPr>
        <p:spPr>
          <a:xfrm>
            <a:off x="1295400" y="78659"/>
            <a:ext cx="9296400" cy="1302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 algn="ctr">
              <a:spcBef>
                <a:spcPct val="0"/>
              </a:spcBef>
              <a:spcAft>
                <a:spcPts val="600"/>
              </a:spcAft>
            </a:pPr>
            <a:r>
              <a:rPr lang="en-US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Preparing for Influenza Season in the United States</a:t>
            </a:r>
          </a:p>
        </p:txBody>
      </p:sp>
      <p:pic>
        <p:nvPicPr>
          <p:cNvPr id="7" name="Picture 6" descr="A graph with numbers and a line">
            <a:extLst>
              <a:ext uri="{FF2B5EF4-FFF2-40B4-BE49-F238E27FC236}">
                <a16:creationId xmlns:a16="http://schemas.microsoft.com/office/drawing/2014/main" id="{5AEA44C6-36C1-4B37-4235-B17AB95753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0" y="990600"/>
            <a:ext cx="7543800" cy="43829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5B005E-6D2E-3C4E-377C-F74BEB0DD08C}"/>
              </a:ext>
            </a:extLst>
          </p:cNvPr>
          <p:cNvSpPr txBox="1"/>
          <p:nvPr/>
        </p:nvSpPr>
        <p:spPr>
          <a:xfrm>
            <a:off x="2514600" y="5579012"/>
            <a:ext cx="716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ea typeface="Calibri" panose="020F0502020204030204" pitchFamily="34" charset="0"/>
                <a:cs typeface="Calibri" panose="020F0502020204030204" pitchFamily="34" charset="0"/>
              </a:rPr>
              <a:t>We see here that </a:t>
            </a:r>
            <a:r>
              <a:rPr lang="en-GB" sz="1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Influenza season occurs during the months of October </a:t>
            </a:r>
            <a:r>
              <a:rPr lang="en-GB" dirty="0">
                <a:ea typeface="Calibri" panose="020F0502020204030204" pitchFamily="34" charset="0"/>
                <a:cs typeface="Calibri" panose="020F0502020204030204" pitchFamily="34" charset="0"/>
              </a:rPr>
              <a:t>to April</a:t>
            </a:r>
            <a:r>
              <a:rPr lang="en-GB" sz="1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(during the cold months). So we need to be alert during these months with additional medical staff in the Emergency areas</a:t>
            </a:r>
            <a:endParaRPr lang="en-GB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486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70B3E4-0F68-4C71-8392-E08A3856710C}"/>
              </a:ext>
            </a:extLst>
          </p:cNvPr>
          <p:cNvSpPr txBox="1"/>
          <p:nvPr/>
        </p:nvSpPr>
        <p:spPr>
          <a:xfrm>
            <a:off x="1981200" y="1600200"/>
            <a:ext cx="78486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bg2">
                    <a:lumMod val="60000"/>
                    <a:lumOff val="40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Challenges: </a:t>
            </a:r>
            <a:r>
              <a:rPr lang="en-GB" dirty="0">
                <a:ea typeface="Calibri" panose="020F0502020204030204" pitchFamily="34" charset="0"/>
                <a:cs typeface="Calibri" panose="020F0502020204030204" pitchFamily="34" charset="0"/>
              </a:rPr>
              <a:t>As I was in full time course, it was quite difficult for me to complete the project in the specific time. The visualization part was very new to me, So I was learning each and every step while doing the project. But I understood the complete project and the data analysis well by spending more time in to it.</a:t>
            </a:r>
          </a:p>
          <a:p>
            <a:endParaRPr lang="en-GB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b="1" dirty="0">
                <a:solidFill>
                  <a:schemeClr val="bg2">
                    <a:lumMod val="60000"/>
                    <a:lumOff val="40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Future steps: </a:t>
            </a:r>
            <a:r>
              <a:rPr lang="en-GB" dirty="0">
                <a:ea typeface="Calibri" panose="020F0502020204030204" pitchFamily="34" charset="0"/>
                <a:cs typeface="Calibri" panose="020F0502020204030204" pitchFamily="34" charset="0"/>
              </a:rPr>
              <a:t>I would like to use more visualization techniques and SQL to analyse the data more easier than the MS excel. I would also like to include that the people who took flu vaccine has impact on reducing the deaths or not, if they provided about vaccine information.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CEDC1B-C171-4E6B-9C02-5B7159E7B712}"/>
              </a:ext>
            </a:extLst>
          </p:cNvPr>
          <p:cNvSpPr txBox="1"/>
          <p:nvPr/>
        </p:nvSpPr>
        <p:spPr>
          <a:xfrm>
            <a:off x="2590800" y="15240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Challenges and Future steps</a:t>
            </a:r>
            <a:endParaRPr lang="en-DE" sz="2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7340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551</Words>
  <Application>Microsoft Office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Wingdings</vt:lpstr>
      <vt:lpstr>Wingdings 3</vt:lpstr>
      <vt:lpstr>Ion</vt:lpstr>
      <vt:lpstr>Data Analytics Portfolio</vt:lpstr>
      <vt:lpstr>PowerPoint Presentation</vt:lpstr>
      <vt:lpstr>Project Overview</vt:lpstr>
      <vt:lpstr>PowerPoint Presentation</vt:lpstr>
      <vt:lpstr>Project Analysis</vt:lpstr>
      <vt:lpstr>Where is the Highest demand?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Vyndell Michael</dc:creator>
  <cp:lastModifiedBy>Geetha Lakshmi</cp:lastModifiedBy>
  <cp:revision>88</cp:revision>
  <dcterms:created xsi:type="dcterms:W3CDTF">2023-08-22T20:15:09Z</dcterms:created>
  <dcterms:modified xsi:type="dcterms:W3CDTF">2023-10-02T20:02:20Z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2023-08-08T00:00:00Z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2023-08-22T00:00:00Z</vt:filetime>
  </property>
</Properties>
</file>