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292E-A71E-FEF2-46EB-3255D075E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F0D5E-DDF0-725A-8087-48EC57352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F9A8C-1575-9350-D28B-EC083A05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ED43-F9A0-4B30-B7DF-2C10754A31AD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007C5-61A3-3DE3-68A8-F2B3482B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CFBCD-9E41-AFD3-52E5-ECCD27E4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36B3-F982-472E-990D-6C2B26B2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7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97B3-1F0F-B0EF-3D84-ECC3B0D9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8E8BB-CA19-69CB-86DA-2088F6F53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7A51D-D275-0FF9-6B26-83C69D4F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ED43-F9A0-4B30-B7DF-2C10754A31AD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94344-9EBB-1DB9-F890-92BEEE2D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2A4CD-9D4F-B45D-AC70-65119B77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36B3-F982-472E-990D-6C2B26B2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A5F82-C9A0-48E5-888E-9434D4E32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A11C4-8B37-C29A-A9A0-E2A873BFB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C13FF-216D-221A-34B6-F7DDF596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ED43-F9A0-4B30-B7DF-2C10754A31AD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4FFC-8C23-389E-2BBD-1956C956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A68DA-C6A6-F9BC-3E0D-092B9CCC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36B3-F982-472E-990D-6C2B26B2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3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F688-B0FC-7C83-1736-E343BD70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A262C-C033-10C5-90E1-65BC8EA3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BA5E-765D-C146-FF4A-A9F02019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ED43-F9A0-4B30-B7DF-2C10754A31AD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CC909-8203-7662-EADB-EA126939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ECEBF-4807-C4CF-4646-ED175E1A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36B3-F982-472E-990D-6C2B26B2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5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C777-13AC-C577-92BF-E5F4B7D7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B39A6-BA68-8500-38EF-48ECCF67F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F8531-6A90-389A-360B-3149206C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ED43-F9A0-4B30-B7DF-2C10754A31AD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7CCED-C6A9-AE27-C79E-DDE8F49C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28246-0C7F-465E-4F3F-34E428EF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36B3-F982-472E-990D-6C2B26B2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0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119B-CF0A-A12F-DE08-9E36777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89664-4AFC-3CE7-A3B6-C517EC73B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CC3C9-8616-5148-BC02-B2D3D34E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37468-F98E-36CC-E839-C2793F6B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ED43-F9A0-4B30-B7DF-2C10754A31AD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2DFA3-653E-3821-3ECC-B655E103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B7C02-6EEF-0562-96BE-A06E2898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36B3-F982-472E-990D-6C2B26B2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0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D246-0738-F337-5DD7-A67428F3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1EE66-4D9C-E428-0C26-D026675C7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AE1FF-3114-48DB-5EFC-C6302216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17F8C-8C9E-BCC1-5925-5E01A7474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CA96F-A9C9-F554-DB6A-63879FF4E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8B46E5-B8D3-536E-8C2C-269466E6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ED43-F9A0-4B30-B7DF-2C10754A31AD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1ADD0-EEB7-1848-985E-3B07E052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D47D1-5DC3-FB39-8888-B0AF133E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36B3-F982-472E-990D-6C2B26B2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3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7F5E-3CCE-F261-785F-168CF1E0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2A05F-7116-197F-C6F7-23453011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ED43-F9A0-4B30-B7DF-2C10754A31AD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FC924-CA16-DAA5-6EC4-7B5D2142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A81F6-099B-D96E-02CC-BE183C44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36B3-F982-472E-990D-6C2B26B2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0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03EAA-327E-89FC-2BE4-EF93C22B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ED43-F9A0-4B30-B7DF-2C10754A31AD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01777-A416-7223-2487-A47E2BAC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F67C9-F4A9-D7D0-FF8C-A05B5BBC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36B3-F982-472E-990D-6C2B26B2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0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E2D5-8BA1-1EBB-9708-1CA85630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F424E-2385-C218-AD09-C9C5CF559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4FBF2-81F6-78E4-66EC-C6EA852DB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3198F-3A40-1239-0DD1-7C8D1AB2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ED43-F9A0-4B30-B7DF-2C10754A31AD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52452-BD89-A366-61C9-3CD023D6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5FC91-07C0-9822-B6F3-197B7859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36B3-F982-472E-990D-6C2B26B2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4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8F49-16A1-345F-5B76-C8DC4B98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733A-298B-93E7-27ED-428801458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F82F9-D215-C7F8-AC2E-98702E82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F87CE-3846-EA23-8E27-A7731CE8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ED43-F9A0-4B30-B7DF-2C10754A31AD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8A573-0785-16F3-9BEB-91CCF4C2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191D0-5F6F-87C3-63C3-F1E63EA0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36B3-F982-472E-990D-6C2B26B2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5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7AEA44-1EA5-4C45-45EB-0C206050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B1FC4-AC1E-8433-77E5-593843BC2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356C6-6AEF-3834-EFCA-5511E8E79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1ED43-F9A0-4B30-B7DF-2C10754A31AD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C411-6D91-BB5D-8598-3EEE58724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79911-C3B3-04AD-C213-30F3B0C99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636B3-F982-472E-990D-6C2B26B2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9FA3-73FF-7556-5D3C-1D62B6C7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8451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Development Of Surveillance Robot To Monitor 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The Performance Of  Animal In Forest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      :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BASED ROBOTICS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PAPER: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SPY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FB4E-E6E4-E6BB-2523-149E9F26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3249637"/>
            <a:ext cx="10683240" cy="38200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NAME:                                                 TEAM MEMBERS: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MRS.P. GAJALAKSHMI                                                              1.GEETHA M         (420420104011)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AP/CSE                                                                                          2.TEENA D             (420420104054)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ADHIPARASAKTHI  ENGINEERING  COLLEGE                   3.JAYASHREE K    (420420104307)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MELMARUATHUR                                                                     4. SRIMATHI  V      (420420104048)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COMPUTER  SCIENCE ENGG  DEPARTMENT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EB25C-A7B5-4F77-CE24-AAC346FBE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569131"/>
            <a:ext cx="1657350" cy="1238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906169-7B86-9680-F2F3-8F89738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804" y="486727"/>
            <a:ext cx="1059996" cy="154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9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D984-2102-7DD3-3117-F99517A6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B07C0-E774-26D1-1A02-B60CF04B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311"/>
            <a:ext cx="10515600" cy="465765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robot is capable to record the real-time streaming in day time and night time as well as through wireless camera.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Spy robot it is necessary to monitor live streaming video and audio  information and transfer it to the connected Android device.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robot is used to avoid obstacles  in a large distance by using  WIFI 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5887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A08A5-5CA4-4CF1-DCF9-0A4D5859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F9CDD-8BAA-5946-075D-78B9BFDB3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behind this project is to develop a robot to performance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Animal  the act of surveillance in wild area.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of  monitoring animals in forest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to monitor the animals performance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population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find the diseased animals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1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8925-0BA3-27FD-1441-EDC8F079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DBAB-0739-6ABB-A645-6B59A44E6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         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of surveillance robot to monitor the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performance of Animals in Forest.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THING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:Video Monitoring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   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WIFI mode, the Video Surveillance System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uses a 360- degree  camera to look for sources of movement.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THING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1.Sound Capturing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2.Obstacle Avoidance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5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4675-43D7-022A-CAC7-C03C9C26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46475" cy="82240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E1DE59-9EC9-C49D-1DB1-FAC82011B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122294"/>
              </p:ext>
            </p:extLst>
          </p:nvPr>
        </p:nvGraphicFramePr>
        <p:xfrm>
          <a:off x="712519" y="843149"/>
          <a:ext cx="10806545" cy="5936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6405">
                  <a:extLst>
                    <a:ext uri="{9D8B030D-6E8A-4147-A177-3AD203B41FA5}">
                      <a16:colId xmlns:a16="http://schemas.microsoft.com/office/drawing/2014/main" val="4205051467"/>
                    </a:ext>
                  </a:extLst>
                </a:gridCol>
                <a:gridCol w="2170035">
                  <a:extLst>
                    <a:ext uri="{9D8B030D-6E8A-4147-A177-3AD203B41FA5}">
                      <a16:colId xmlns:a16="http://schemas.microsoft.com/office/drawing/2014/main" val="422954489"/>
                    </a:ext>
                  </a:extLst>
                </a:gridCol>
                <a:gridCol w="2170035">
                  <a:extLst>
                    <a:ext uri="{9D8B030D-6E8A-4147-A177-3AD203B41FA5}">
                      <a16:colId xmlns:a16="http://schemas.microsoft.com/office/drawing/2014/main" val="2393657882"/>
                    </a:ext>
                  </a:extLst>
                </a:gridCol>
                <a:gridCol w="2257310">
                  <a:extLst>
                    <a:ext uri="{9D8B030D-6E8A-4147-A177-3AD203B41FA5}">
                      <a16:colId xmlns:a16="http://schemas.microsoft.com/office/drawing/2014/main" val="172848322"/>
                    </a:ext>
                  </a:extLst>
                </a:gridCol>
                <a:gridCol w="2082760">
                  <a:extLst>
                    <a:ext uri="{9D8B030D-6E8A-4147-A177-3AD203B41FA5}">
                      <a16:colId xmlns:a16="http://schemas.microsoft.com/office/drawing/2014/main" val="3142684892"/>
                    </a:ext>
                  </a:extLst>
                </a:gridCol>
              </a:tblGrid>
              <a:tr h="9002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      </a:t>
                      </a:r>
                      <a:endParaRPr lang="en-US" sz="18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          AUTHOR</a:t>
                      </a:r>
                      <a:endParaRPr lang="en-US" sz="18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         </a:t>
                      </a:r>
                      <a:endParaRPr lang="en-US" sz="18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              YEAR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         </a:t>
                      </a:r>
                      <a:endParaRPr lang="en-US" sz="18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              TITLE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   </a:t>
                      </a:r>
                      <a:endParaRPr lang="en-US" sz="18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          TECHNIQUE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   </a:t>
                      </a:r>
                      <a:endParaRPr lang="en-US" sz="18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          DRAWBACK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9582694"/>
                  </a:ext>
                </a:extLst>
              </a:tr>
              <a:tr h="11247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Min-Fan Ricky Lee,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effectLst/>
                        </a:rPr>
                        <a:t>Zhih</a:t>
                      </a:r>
                      <a:r>
                        <a:rPr lang="en-US" sz="1300" kern="100" dirty="0">
                          <a:effectLst/>
                        </a:rPr>
                        <a:t>-Shun Shih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          Oct  24, 2022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Autonomous Surveillance for an Indoor Security Robot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 object detection and face recognization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kern="100" dirty="0">
                          <a:effectLst/>
                        </a:rPr>
                        <a:t>To introduce medical emergency band in the robot   being of an older individual in the house.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368666"/>
                  </a:ext>
                </a:extLst>
              </a:tr>
              <a:tr h="13377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V. Ratna Kumari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P. Siva Sanjay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       July 28 - 30, 2020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Smart Surveillance Robot using Object Detection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Remote controlling, Object Detection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The robot can be furnished with intelligent voice input.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8961997"/>
                  </a:ext>
                </a:extLst>
              </a:tr>
              <a:tr h="700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 T. </a:t>
                      </a:r>
                      <a:r>
                        <a:rPr lang="en-US" sz="1300" kern="100" dirty="0" err="1">
                          <a:effectLst/>
                        </a:rPr>
                        <a:t>Akilan</a:t>
                      </a:r>
                      <a:r>
                        <a:rPr lang="en-US" sz="1300" kern="100" dirty="0">
                          <a:effectLst/>
                        </a:rPr>
                        <a:t>,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Satyam Chaudhary,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effectLst/>
                        </a:rPr>
                        <a:t>Princi</a:t>
                      </a:r>
                      <a:r>
                        <a:rPr lang="en-US" sz="1300" kern="100" dirty="0">
                          <a:effectLst/>
                        </a:rPr>
                        <a:t> Kumari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    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               Dec 2020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Surveillance Robot in Hazardous Place 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 monitoring  hazardous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  <a:r>
                        <a:rPr lang="en-US" sz="1400" kern="100" dirty="0">
                          <a:effectLst/>
                        </a:rPr>
                        <a:t>C</a:t>
                      </a:r>
                      <a:r>
                        <a:rPr lang="en-US" sz="1400" dirty="0"/>
                        <a:t>an monitor minimum of 100 m transmission distance. 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1533720"/>
                  </a:ext>
                </a:extLst>
              </a:tr>
              <a:tr h="7604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Shivani Ingale,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Vishakh Shewalkar,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Shailaja Jadhav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               Sept 03,2020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Automated Surveillance Robots for Harsh Climatic Conditions like Siachen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Automated surveillance,  temperature, remote control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With the 180 degree of rotation of surveillance camera.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448038"/>
                  </a:ext>
                </a:extLst>
              </a:tr>
              <a:tr h="1113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Md. Rawshan Habib, Koushik Ahmed, Anika Sadia Reza, Fariha Jahan Mouly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            Dec 18-20, 2019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An Arduino Based Robot for Pipe Surveillance and Rescue Operation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pipe cleaning, rescue robot, Monitoring the environment of the pipe from outside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 A huge amount of wire is needed to operate the robot from a long distance. This device is not fully waterproof.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01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98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537C-CDD9-B02A-2CD1-B5367A24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DESIGN: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85D4-F506-01B6-306B-1AD92E9F5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825624"/>
            <a:ext cx="10988040" cy="4879975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</a:p>
        </p:txBody>
      </p:sp>
      <p:sp>
        <p:nvSpPr>
          <p:cNvPr id="60" name="AutoShape 85">
            <a:extLst>
              <a:ext uri="{FF2B5EF4-FFF2-40B4-BE49-F238E27FC236}">
                <a16:creationId xmlns:a16="http://schemas.microsoft.com/office/drawing/2014/main" id="{4EAE2E30-0B02-C9A5-CB4E-7B1357D6E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716" y="2505138"/>
            <a:ext cx="1504943" cy="2272413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a-I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   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 board or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a-I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Raspberry pi 3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a-I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(Micro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a-I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Computer)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AutoShape 69">
            <a:extLst>
              <a:ext uri="{FF2B5EF4-FFF2-40B4-BE49-F238E27FC236}">
                <a16:creationId xmlns:a16="http://schemas.microsoft.com/office/drawing/2014/main" id="{6A060546-93D1-3584-D959-C97AFE047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127" y="5550761"/>
            <a:ext cx="1838325" cy="82867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Obstacle Sensors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(Left-IR &amp;   Right-IR)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AutoShape 84">
            <a:extLst>
              <a:ext uri="{FF2B5EF4-FFF2-40B4-BE49-F238E27FC236}">
                <a16:creationId xmlns:a16="http://schemas.microsoft.com/office/drawing/2014/main" id="{120645D7-2D15-5453-F33E-F4C64A043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709" y="1258888"/>
            <a:ext cx="1495425" cy="67627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a-I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DC Power Bank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a-I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(5V/1A)</a:t>
            </a:r>
            <a:endParaRPr kumimoji="0" lang="ta-I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3" name="AutoShape 68">
            <a:extLst>
              <a:ext uri="{FF2B5EF4-FFF2-40B4-BE49-F238E27FC236}">
                <a16:creationId xmlns:a16="http://schemas.microsoft.com/office/drawing/2014/main" id="{EC09661F-35F4-21C4-D0B0-0D3843714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615" y="3974213"/>
            <a:ext cx="1562100" cy="514350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PIR Sensor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AutoShape 83">
            <a:extLst>
              <a:ext uri="{FF2B5EF4-FFF2-40B4-BE49-F238E27FC236}">
                <a16:creationId xmlns:a16="http://schemas.microsoft.com/office/drawing/2014/main" id="{9BAC0E7A-087E-2E64-0B33-D2ACBC3CC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615" y="2485581"/>
            <a:ext cx="1514475" cy="82867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a-I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ESP32 Cam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a-I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(Pi Camera)</a:t>
            </a:r>
            <a:endParaRPr kumimoji="0" lang="ta-I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5" name="AutoShape 82">
            <a:extLst>
              <a:ext uri="{FF2B5EF4-FFF2-40B4-BE49-F238E27FC236}">
                <a16:creationId xmlns:a16="http://schemas.microsoft.com/office/drawing/2014/main" id="{AA4FB5DD-A3A3-B5A4-9DD2-F937B7DA6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819" y="848550"/>
            <a:ext cx="1885950" cy="800100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a-I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Monitoring System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a-I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(PC/Laptop)</a:t>
            </a:r>
            <a:endParaRPr kumimoji="0" lang="ta-I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6" name="AutoShape 70">
            <a:extLst>
              <a:ext uri="{FF2B5EF4-FFF2-40B4-BE49-F238E27FC236}">
                <a16:creationId xmlns:a16="http://schemas.microsoft.com/office/drawing/2014/main" id="{A123519A-BDED-C738-E2A9-9E193F81F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2004" y="2583627"/>
            <a:ext cx="1885950" cy="400050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Wi-Fi Router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AutoShape 67">
            <a:extLst>
              <a:ext uri="{FF2B5EF4-FFF2-40B4-BE49-F238E27FC236}">
                <a16:creationId xmlns:a16="http://schemas.microsoft.com/office/drawing/2014/main" id="{34AB8E0A-CD61-566C-A654-DC3AA22A3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675" y="3520316"/>
            <a:ext cx="1885950" cy="609600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DC Motor Assembly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AutoShape 63">
            <a:extLst>
              <a:ext uri="{FF2B5EF4-FFF2-40B4-BE49-F238E27FC236}">
                <a16:creationId xmlns:a16="http://schemas.microsoft.com/office/drawing/2014/main" id="{9A8B13AB-0782-E193-57FE-E4C7EE0BE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2004" y="4684652"/>
            <a:ext cx="1885950" cy="476250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Motor Driver (L293D)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AutoShape 64">
            <a:extLst>
              <a:ext uri="{FF2B5EF4-FFF2-40B4-BE49-F238E27FC236}">
                <a16:creationId xmlns:a16="http://schemas.microsoft.com/office/drawing/2014/main" id="{626F8E1E-BC4C-B9F4-448B-B9522D7DF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8685" y="5851590"/>
            <a:ext cx="1885950" cy="48577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Battery 12 DC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AutoShape 81">
            <a:extLst>
              <a:ext uri="{FF2B5EF4-FFF2-40B4-BE49-F238E27FC236}">
                <a16:creationId xmlns:a16="http://schemas.microsoft.com/office/drawing/2014/main" id="{3A6A70B7-DF89-7EFB-1857-58876A1BB8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5300" y="1552575"/>
            <a:ext cx="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AutoShape 80">
            <a:extLst>
              <a:ext uri="{FF2B5EF4-FFF2-40B4-BE49-F238E27FC236}">
                <a16:creationId xmlns:a16="http://schemas.microsoft.com/office/drawing/2014/main" id="{84F84F2D-175F-5F1C-32D0-0D6A7027F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322" y="2983677"/>
            <a:ext cx="10382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AutoShape 79">
            <a:extLst>
              <a:ext uri="{FF2B5EF4-FFF2-40B4-BE49-F238E27FC236}">
                <a16:creationId xmlns:a16="http://schemas.microsoft.com/office/drawing/2014/main" id="{FABA79FE-729E-9D0A-65A5-19E6B609C9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8847" y="4235862"/>
            <a:ext cx="1028700" cy="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AutoShape 78">
            <a:extLst>
              <a:ext uri="{FF2B5EF4-FFF2-40B4-BE49-F238E27FC236}">
                <a16:creationId xmlns:a16="http://schemas.microsoft.com/office/drawing/2014/main" id="{DED0F45E-EC7F-25FE-6B3B-0C5935623D57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577839" y="2237555"/>
            <a:ext cx="3429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AutoShape 77">
            <a:extLst>
              <a:ext uri="{FF2B5EF4-FFF2-40B4-BE49-F238E27FC236}">
                <a16:creationId xmlns:a16="http://schemas.microsoft.com/office/drawing/2014/main" id="{CF682128-726F-DB4F-8DFF-905234366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5099" y="3974213"/>
            <a:ext cx="1838323" cy="89477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AutoShape 66">
            <a:extLst>
              <a:ext uri="{FF2B5EF4-FFF2-40B4-BE49-F238E27FC236}">
                <a16:creationId xmlns:a16="http://schemas.microsoft.com/office/drawing/2014/main" id="{511E2E90-31C6-0085-F42C-EB284EA06164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163619" y="4421600"/>
            <a:ext cx="3714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AutoShape 65">
            <a:extLst>
              <a:ext uri="{FF2B5EF4-FFF2-40B4-BE49-F238E27FC236}">
                <a16:creationId xmlns:a16="http://schemas.microsoft.com/office/drawing/2014/main" id="{B87FF5CC-10ED-2036-EF32-6FC174040C0C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039794" y="5506247"/>
            <a:ext cx="6191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AutoShape 76">
            <a:extLst>
              <a:ext uri="{FF2B5EF4-FFF2-40B4-BE49-F238E27FC236}">
                <a16:creationId xmlns:a16="http://schemas.microsoft.com/office/drawing/2014/main" id="{B631C778-C187-4C46-136C-5F0FEDE3A693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395721" y="5160902"/>
            <a:ext cx="6477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AutoShape 75">
            <a:extLst>
              <a:ext uri="{FF2B5EF4-FFF2-40B4-BE49-F238E27FC236}">
                <a16:creationId xmlns:a16="http://schemas.microsoft.com/office/drawing/2014/main" id="{18D6C80C-F7AF-9DF3-F5CF-DC0AC17FC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8175" y="1173163"/>
            <a:ext cx="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AutoShape 71">
            <a:extLst>
              <a:ext uri="{FF2B5EF4-FFF2-40B4-BE49-F238E27FC236}">
                <a16:creationId xmlns:a16="http://schemas.microsoft.com/office/drawing/2014/main" id="{55FC4788-041E-3C0D-DDA5-7CED18896B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4679" y="2813877"/>
            <a:ext cx="400050" cy="190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AutoShape 72">
            <a:extLst>
              <a:ext uri="{FF2B5EF4-FFF2-40B4-BE49-F238E27FC236}">
                <a16:creationId xmlns:a16="http://schemas.microsoft.com/office/drawing/2014/main" id="{E44CCD66-59CB-9B15-940A-9CF1E89E08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6092" y="2651159"/>
            <a:ext cx="361950" cy="190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AutoShape 74">
            <a:extLst>
              <a:ext uri="{FF2B5EF4-FFF2-40B4-BE49-F238E27FC236}">
                <a16:creationId xmlns:a16="http://schemas.microsoft.com/office/drawing/2014/main" id="{95D5ACEF-88F1-8C9D-4B4F-7682E56C59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50794" y="1992951"/>
            <a:ext cx="133350" cy="200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AutoShape 73">
            <a:extLst>
              <a:ext uri="{FF2B5EF4-FFF2-40B4-BE49-F238E27FC236}">
                <a16:creationId xmlns:a16="http://schemas.microsoft.com/office/drawing/2014/main" id="{7E20A78B-1F45-8DC1-8FF7-343C49CB17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80107" y="1902619"/>
            <a:ext cx="142875" cy="200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6">
            <a:extLst>
              <a:ext uri="{FF2B5EF4-FFF2-40B4-BE49-F238E27FC236}">
                <a16:creationId xmlns:a16="http://schemas.microsoft.com/office/drawing/2014/main" id="{6C92B493-6451-57FC-6A24-4E074F128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ectangle 91">
            <a:extLst>
              <a:ext uri="{FF2B5EF4-FFF2-40B4-BE49-F238E27FC236}">
                <a16:creationId xmlns:a16="http://schemas.microsoft.com/office/drawing/2014/main" id="{9E7D5983-D637-F813-1E8B-B9FEBEC91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34" y="-305354"/>
            <a:ext cx="184731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92">
            <a:extLst>
              <a:ext uri="{FF2B5EF4-FFF2-40B4-BE49-F238E27FC236}">
                <a16:creationId xmlns:a16="http://schemas.microsoft.com/office/drawing/2014/main" id="{6BBC37BA-76C3-5F4A-FDA7-386F6444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436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7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3DD4-69D4-D409-22EF-6BFF1E609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417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1A7B67-8072-0539-4FE6-AF301F7BE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5936"/>
            <a:ext cx="10317480" cy="352348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931F8F-A84A-D4ED-D33A-0B4372A86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75" y="298704"/>
            <a:ext cx="20764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3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593</Words>
  <Application>Microsoft Office PowerPoint</Application>
  <PresentationFormat>Widescreen</PresentationFormat>
  <Paragraphs>128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                 Development Of Surveillance Robot To Monitor                           The Performance Of  Animal In Forest                          DOMAIN       :  IOT BASED ROBOTICS                                                                              BASE PAPER:  SPY ROBOT</vt:lpstr>
      <vt:lpstr>PROBLEM STATEMENT:</vt:lpstr>
      <vt:lpstr>OBJECTIVE:</vt:lpstr>
      <vt:lpstr>PROPOSED SYSTEM:</vt:lpstr>
      <vt:lpstr>LITERATURE SURVEY:</vt:lpstr>
      <vt:lpstr>ARCHITECTURE DESIGN:</vt:lpstr>
      <vt:lpstr>  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Development Of Surveillance Robot To Monitor                           The Performance  Of Animal In Forest                         DOMAIN:   IOT BASED ROBOTICS</dc:title>
  <dc:creator>PC</dc:creator>
  <cp:lastModifiedBy>PC</cp:lastModifiedBy>
  <cp:revision>24</cp:revision>
  <dcterms:created xsi:type="dcterms:W3CDTF">2023-03-16T16:43:45Z</dcterms:created>
  <dcterms:modified xsi:type="dcterms:W3CDTF">2023-03-17T10:14:03Z</dcterms:modified>
</cp:coreProperties>
</file>