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1F92-34B7-9EC2-BD1D-0D4A67F7EE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8DD196-F57A-4935-DE05-27DC414BC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EB7DD3-D805-DBEB-761F-5C3269D6BE9C}"/>
              </a:ext>
            </a:extLst>
          </p:cNvPr>
          <p:cNvSpPr>
            <a:spLocks noGrp="1"/>
          </p:cNvSpPr>
          <p:nvPr>
            <p:ph type="dt" sz="half" idx="10"/>
          </p:nvPr>
        </p:nvSpPr>
        <p:spPr/>
        <p:txBody>
          <a:bodyPr/>
          <a:lstStyle/>
          <a:p>
            <a:fld id="{15FBB244-C043-4474-AC35-D55C0FD3004A}" type="datetimeFigureOut">
              <a:rPr lang="en-US" smtClean="0"/>
              <a:t>3/10/2023</a:t>
            </a:fld>
            <a:endParaRPr lang="en-US"/>
          </a:p>
        </p:txBody>
      </p:sp>
      <p:sp>
        <p:nvSpPr>
          <p:cNvPr id="5" name="Footer Placeholder 4">
            <a:extLst>
              <a:ext uri="{FF2B5EF4-FFF2-40B4-BE49-F238E27FC236}">
                <a16:creationId xmlns:a16="http://schemas.microsoft.com/office/drawing/2014/main" id="{608D71BB-14C7-3165-61EE-CE9BE0AA2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D9F68-4F51-AF47-F8CA-6E73641F78B0}"/>
              </a:ext>
            </a:extLst>
          </p:cNvPr>
          <p:cNvSpPr>
            <a:spLocks noGrp="1"/>
          </p:cNvSpPr>
          <p:nvPr>
            <p:ph type="sldNum" sz="quarter" idx="12"/>
          </p:nvPr>
        </p:nvSpPr>
        <p:spPr/>
        <p:txBody>
          <a:bodyPr/>
          <a:lstStyle/>
          <a:p>
            <a:fld id="{CDCC0295-88F3-473F-8670-BE51544F24FB}" type="slidenum">
              <a:rPr lang="en-US" smtClean="0"/>
              <a:t>‹#›</a:t>
            </a:fld>
            <a:endParaRPr lang="en-US"/>
          </a:p>
        </p:txBody>
      </p:sp>
    </p:spTree>
    <p:extLst>
      <p:ext uri="{BB962C8B-B14F-4D97-AF65-F5344CB8AC3E}">
        <p14:creationId xmlns:p14="http://schemas.microsoft.com/office/powerpoint/2010/main" val="231694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F4BE-E589-0BEB-6FB7-0413DF4E9D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E0B9A1-B2AF-9403-9EA2-6FE506DF3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E8EB2-7A8D-EFFE-5E50-29A39497075E}"/>
              </a:ext>
            </a:extLst>
          </p:cNvPr>
          <p:cNvSpPr>
            <a:spLocks noGrp="1"/>
          </p:cNvSpPr>
          <p:nvPr>
            <p:ph type="dt" sz="half" idx="10"/>
          </p:nvPr>
        </p:nvSpPr>
        <p:spPr/>
        <p:txBody>
          <a:bodyPr/>
          <a:lstStyle/>
          <a:p>
            <a:fld id="{15FBB244-C043-4474-AC35-D55C0FD3004A}" type="datetimeFigureOut">
              <a:rPr lang="en-US" smtClean="0"/>
              <a:t>3/10/2023</a:t>
            </a:fld>
            <a:endParaRPr lang="en-US"/>
          </a:p>
        </p:txBody>
      </p:sp>
      <p:sp>
        <p:nvSpPr>
          <p:cNvPr id="5" name="Footer Placeholder 4">
            <a:extLst>
              <a:ext uri="{FF2B5EF4-FFF2-40B4-BE49-F238E27FC236}">
                <a16:creationId xmlns:a16="http://schemas.microsoft.com/office/drawing/2014/main" id="{9DB01A07-7780-EAA5-57D3-CDC1F4A82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4E4BC-6F42-13AA-8442-E2D9B6E74E0F}"/>
              </a:ext>
            </a:extLst>
          </p:cNvPr>
          <p:cNvSpPr>
            <a:spLocks noGrp="1"/>
          </p:cNvSpPr>
          <p:nvPr>
            <p:ph type="sldNum" sz="quarter" idx="12"/>
          </p:nvPr>
        </p:nvSpPr>
        <p:spPr/>
        <p:txBody>
          <a:bodyPr/>
          <a:lstStyle/>
          <a:p>
            <a:fld id="{CDCC0295-88F3-473F-8670-BE51544F24FB}" type="slidenum">
              <a:rPr lang="en-US" smtClean="0"/>
              <a:t>‹#›</a:t>
            </a:fld>
            <a:endParaRPr lang="en-US"/>
          </a:p>
        </p:txBody>
      </p:sp>
    </p:spTree>
    <p:extLst>
      <p:ext uri="{BB962C8B-B14F-4D97-AF65-F5344CB8AC3E}">
        <p14:creationId xmlns:p14="http://schemas.microsoft.com/office/powerpoint/2010/main" val="293585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4AD9B-7FED-FF43-6063-D504AA41B6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500E80-563A-C174-C024-A73C78097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E7D40-619F-DCD3-35EF-81900F675695}"/>
              </a:ext>
            </a:extLst>
          </p:cNvPr>
          <p:cNvSpPr>
            <a:spLocks noGrp="1"/>
          </p:cNvSpPr>
          <p:nvPr>
            <p:ph type="dt" sz="half" idx="10"/>
          </p:nvPr>
        </p:nvSpPr>
        <p:spPr/>
        <p:txBody>
          <a:bodyPr/>
          <a:lstStyle/>
          <a:p>
            <a:fld id="{15FBB244-C043-4474-AC35-D55C0FD3004A}" type="datetimeFigureOut">
              <a:rPr lang="en-US" smtClean="0"/>
              <a:t>3/10/2023</a:t>
            </a:fld>
            <a:endParaRPr lang="en-US"/>
          </a:p>
        </p:txBody>
      </p:sp>
      <p:sp>
        <p:nvSpPr>
          <p:cNvPr id="5" name="Footer Placeholder 4">
            <a:extLst>
              <a:ext uri="{FF2B5EF4-FFF2-40B4-BE49-F238E27FC236}">
                <a16:creationId xmlns:a16="http://schemas.microsoft.com/office/drawing/2014/main" id="{A1482954-B44C-E505-1D44-F1BC76467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3E6C6-2AAB-B54A-32C3-DFB6B843797E}"/>
              </a:ext>
            </a:extLst>
          </p:cNvPr>
          <p:cNvSpPr>
            <a:spLocks noGrp="1"/>
          </p:cNvSpPr>
          <p:nvPr>
            <p:ph type="sldNum" sz="quarter" idx="12"/>
          </p:nvPr>
        </p:nvSpPr>
        <p:spPr/>
        <p:txBody>
          <a:bodyPr/>
          <a:lstStyle/>
          <a:p>
            <a:fld id="{CDCC0295-88F3-473F-8670-BE51544F24FB}" type="slidenum">
              <a:rPr lang="en-US" smtClean="0"/>
              <a:t>‹#›</a:t>
            </a:fld>
            <a:endParaRPr lang="en-US"/>
          </a:p>
        </p:txBody>
      </p:sp>
    </p:spTree>
    <p:extLst>
      <p:ext uri="{BB962C8B-B14F-4D97-AF65-F5344CB8AC3E}">
        <p14:creationId xmlns:p14="http://schemas.microsoft.com/office/powerpoint/2010/main" val="28806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ED56-5E3C-3348-21D2-41DEDE1EF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5A8DE-BEFD-08F2-983D-9A0596F474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46EB2-ED08-AC32-3ADE-96E32439FF93}"/>
              </a:ext>
            </a:extLst>
          </p:cNvPr>
          <p:cNvSpPr>
            <a:spLocks noGrp="1"/>
          </p:cNvSpPr>
          <p:nvPr>
            <p:ph type="dt" sz="half" idx="10"/>
          </p:nvPr>
        </p:nvSpPr>
        <p:spPr/>
        <p:txBody>
          <a:bodyPr/>
          <a:lstStyle/>
          <a:p>
            <a:fld id="{15FBB244-C043-4474-AC35-D55C0FD3004A}" type="datetimeFigureOut">
              <a:rPr lang="en-US" smtClean="0"/>
              <a:t>3/10/2023</a:t>
            </a:fld>
            <a:endParaRPr lang="en-US"/>
          </a:p>
        </p:txBody>
      </p:sp>
      <p:sp>
        <p:nvSpPr>
          <p:cNvPr id="5" name="Footer Placeholder 4">
            <a:extLst>
              <a:ext uri="{FF2B5EF4-FFF2-40B4-BE49-F238E27FC236}">
                <a16:creationId xmlns:a16="http://schemas.microsoft.com/office/drawing/2014/main" id="{CE1386D8-270E-656F-B3CF-6FDCFD669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BC203-5514-4E0D-6D60-D9D4461CA468}"/>
              </a:ext>
            </a:extLst>
          </p:cNvPr>
          <p:cNvSpPr>
            <a:spLocks noGrp="1"/>
          </p:cNvSpPr>
          <p:nvPr>
            <p:ph type="sldNum" sz="quarter" idx="12"/>
          </p:nvPr>
        </p:nvSpPr>
        <p:spPr/>
        <p:txBody>
          <a:bodyPr/>
          <a:lstStyle/>
          <a:p>
            <a:fld id="{CDCC0295-88F3-473F-8670-BE51544F24FB}" type="slidenum">
              <a:rPr lang="en-US" smtClean="0"/>
              <a:t>‹#›</a:t>
            </a:fld>
            <a:endParaRPr lang="en-US"/>
          </a:p>
        </p:txBody>
      </p:sp>
    </p:spTree>
    <p:extLst>
      <p:ext uri="{BB962C8B-B14F-4D97-AF65-F5344CB8AC3E}">
        <p14:creationId xmlns:p14="http://schemas.microsoft.com/office/powerpoint/2010/main" val="1901049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CA17-E188-3851-AEC5-A320F348DB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949B60-31B9-99C6-9762-0D24AFB3BF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5CC5BF-B8D2-9D7D-6996-DCF177C6B4B0}"/>
              </a:ext>
            </a:extLst>
          </p:cNvPr>
          <p:cNvSpPr>
            <a:spLocks noGrp="1"/>
          </p:cNvSpPr>
          <p:nvPr>
            <p:ph type="dt" sz="half" idx="10"/>
          </p:nvPr>
        </p:nvSpPr>
        <p:spPr/>
        <p:txBody>
          <a:bodyPr/>
          <a:lstStyle/>
          <a:p>
            <a:fld id="{15FBB244-C043-4474-AC35-D55C0FD3004A}" type="datetimeFigureOut">
              <a:rPr lang="en-US" smtClean="0"/>
              <a:t>3/10/2023</a:t>
            </a:fld>
            <a:endParaRPr lang="en-US"/>
          </a:p>
        </p:txBody>
      </p:sp>
      <p:sp>
        <p:nvSpPr>
          <p:cNvPr id="5" name="Footer Placeholder 4">
            <a:extLst>
              <a:ext uri="{FF2B5EF4-FFF2-40B4-BE49-F238E27FC236}">
                <a16:creationId xmlns:a16="http://schemas.microsoft.com/office/drawing/2014/main" id="{79DACC87-D8C6-A3FE-908A-0B3438808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C180C-F4FA-7C17-F7F8-BE22F0219C39}"/>
              </a:ext>
            </a:extLst>
          </p:cNvPr>
          <p:cNvSpPr>
            <a:spLocks noGrp="1"/>
          </p:cNvSpPr>
          <p:nvPr>
            <p:ph type="sldNum" sz="quarter" idx="12"/>
          </p:nvPr>
        </p:nvSpPr>
        <p:spPr/>
        <p:txBody>
          <a:bodyPr/>
          <a:lstStyle/>
          <a:p>
            <a:fld id="{CDCC0295-88F3-473F-8670-BE51544F24FB}" type="slidenum">
              <a:rPr lang="en-US" smtClean="0"/>
              <a:t>‹#›</a:t>
            </a:fld>
            <a:endParaRPr lang="en-US"/>
          </a:p>
        </p:txBody>
      </p:sp>
    </p:spTree>
    <p:extLst>
      <p:ext uri="{BB962C8B-B14F-4D97-AF65-F5344CB8AC3E}">
        <p14:creationId xmlns:p14="http://schemas.microsoft.com/office/powerpoint/2010/main" val="3115044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7416-06E6-7E23-9530-EE4ACCFC72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7E06DA-B846-DD6A-C22F-15F23D8C25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E8F07B-D551-48CE-15A0-397A7B09E4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07A62A-6332-0A5F-267A-1B9CFC1EE824}"/>
              </a:ext>
            </a:extLst>
          </p:cNvPr>
          <p:cNvSpPr>
            <a:spLocks noGrp="1"/>
          </p:cNvSpPr>
          <p:nvPr>
            <p:ph type="dt" sz="half" idx="10"/>
          </p:nvPr>
        </p:nvSpPr>
        <p:spPr/>
        <p:txBody>
          <a:bodyPr/>
          <a:lstStyle/>
          <a:p>
            <a:fld id="{15FBB244-C043-4474-AC35-D55C0FD3004A}" type="datetimeFigureOut">
              <a:rPr lang="en-US" smtClean="0"/>
              <a:t>3/10/2023</a:t>
            </a:fld>
            <a:endParaRPr lang="en-US"/>
          </a:p>
        </p:txBody>
      </p:sp>
      <p:sp>
        <p:nvSpPr>
          <p:cNvPr id="6" name="Footer Placeholder 5">
            <a:extLst>
              <a:ext uri="{FF2B5EF4-FFF2-40B4-BE49-F238E27FC236}">
                <a16:creationId xmlns:a16="http://schemas.microsoft.com/office/drawing/2014/main" id="{89BD1118-F6DC-CB53-F586-E28E65121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A9BA6-9F2D-E2F1-341C-5468E6E6FA54}"/>
              </a:ext>
            </a:extLst>
          </p:cNvPr>
          <p:cNvSpPr>
            <a:spLocks noGrp="1"/>
          </p:cNvSpPr>
          <p:nvPr>
            <p:ph type="sldNum" sz="quarter" idx="12"/>
          </p:nvPr>
        </p:nvSpPr>
        <p:spPr/>
        <p:txBody>
          <a:bodyPr/>
          <a:lstStyle/>
          <a:p>
            <a:fld id="{CDCC0295-88F3-473F-8670-BE51544F24FB}" type="slidenum">
              <a:rPr lang="en-US" smtClean="0"/>
              <a:t>‹#›</a:t>
            </a:fld>
            <a:endParaRPr lang="en-US"/>
          </a:p>
        </p:txBody>
      </p:sp>
    </p:spTree>
    <p:extLst>
      <p:ext uri="{BB962C8B-B14F-4D97-AF65-F5344CB8AC3E}">
        <p14:creationId xmlns:p14="http://schemas.microsoft.com/office/powerpoint/2010/main" val="2125658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31DA-EA83-EF26-5F2C-66F2F1CDAF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C91B4-BC36-B06D-2D9C-E8F2FB691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4A9BA3-1E4A-3B67-2E40-F8C6644F5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68C0DE-4677-6984-3D23-54F05DE58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98ED5-F200-5E08-16B1-E1B4E43B6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DB8E38-C4CA-F7AD-B9EC-5F18FB1BFC45}"/>
              </a:ext>
            </a:extLst>
          </p:cNvPr>
          <p:cNvSpPr>
            <a:spLocks noGrp="1"/>
          </p:cNvSpPr>
          <p:nvPr>
            <p:ph type="dt" sz="half" idx="10"/>
          </p:nvPr>
        </p:nvSpPr>
        <p:spPr/>
        <p:txBody>
          <a:bodyPr/>
          <a:lstStyle/>
          <a:p>
            <a:fld id="{15FBB244-C043-4474-AC35-D55C0FD3004A}" type="datetimeFigureOut">
              <a:rPr lang="en-US" smtClean="0"/>
              <a:t>3/10/2023</a:t>
            </a:fld>
            <a:endParaRPr lang="en-US"/>
          </a:p>
        </p:txBody>
      </p:sp>
      <p:sp>
        <p:nvSpPr>
          <p:cNvPr id="8" name="Footer Placeholder 7">
            <a:extLst>
              <a:ext uri="{FF2B5EF4-FFF2-40B4-BE49-F238E27FC236}">
                <a16:creationId xmlns:a16="http://schemas.microsoft.com/office/drawing/2014/main" id="{2E3A1DE2-2164-0A67-20A4-59D52B7BD5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7AF6B9-8A88-138A-A936-84004150AD43}"/>
              </a:ext>
            </a:extLst>
          </p:cNvPr>
          <p:cNvSpPr>
            <a:spLocks noGrp="1"/>
          </p:cNvSpPr>
          <p:nvPr>
            <p:ph type="sldNum" sz="quarter" idx="12"/>
          </p:nvPr>
        </p:nvSpPr>
        <p:spPr/>
        <p:txBody>
          <a:bodyPr/>
          <a:lstStyle/>
          <a:p>
            <a:fld id="{CDCC0295-88F3-473F-8670-BE51544F24FB}" type="slidenum">
              <a:rPr lang="en-US" smtClean="0"/>
              <a:t>‹#›</a:t>
            </a:fld>
            <a:endParaRPr lang="en-US"/>
          </a:p>
        </p:txBody>
      </p:sp>
    </p:spTree>
    <p:extLst>
      <p:ext uri="{BB962C8B-B14F-4D97-AF65-F5344CB8AC3E}">
        <p14:creationId xmlns:p14="http://schemas.microsoft.com/office/powerpoint/2010/main" val="824704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887A-E955-7233-FF7E-7C6E7F2771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2E960A-4792-6DC0-D6CB-1A234E3CAA37}"/>
              </a:ext>
            </a:extLst>
          </p:cNvPr>
          <p:cNvSpPr>
            <a:spLocks noGrp="1"/>
          </p:cNvSpPr>
          <p:nvPr>
            <p:ph type="dt" sz="half" idx="10"/>
          </p:nvPr>
        </p:nvSpPr>
        <p:spPr/>
        <p:txBody>
          <a:bodyPr/>
          <a:lstStyle/>
          <a:p>
            <a:fld id="{15FBB244-C043-4474-AC35-D55C0FD3004A}" type="datetimeFigureOut">
              <a:rPr lang="en-US" smtClean="0"/>
              <a:t>3/10/2023</a:t>
            </a:fld>
            <a:endParaRPr lang="en-US"/>
          </a:p>
        </p:txBody>
      </p:sp>
      <p:sp>
        <p:nvSpPr>
          <p:cNvPr id="4" name="Footer Placeholder 3">
            <a:extLst>
              <a:ext uri="{FF2B5EF4-FFF2-40B4-BE49-F238E27FC236}">
                <a16:creationId xmlns:a16="http://schemas.microsoft.com/office/drawing/2014/main" id="{C5686B73-4E16-43B5-2F5E-BABDBCE8CD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263918-4B6F-BFC3-938D-FBF92101B4C2}"/>
              </a:ext>
            </a:extLst>
          </p:cNvPr>
          <p:cNvSpPr>
            <a:spLocks noGrp="1"/>
          </p:cNvSpPr>
          <p:nvPr>
            <p:ph type="sldNum" sz="quarter" idx="12"/>
          </p:nvPr>
        </p:nvSpPr>
        <p:spPr/>
        <p:txBody>
          <a:bodyPr/>
          <a:lstStyle/>
          <a:p>
            <a:fld id="{CDCC0295-88F3-473F-8670-BE51544F24FB}" type="slidenum">
              <a:rPr lang="en-US" smtClean="0"/>
              <a:t>‹#›</a:t>
            </a:fld>
            <a:endParaRPr lang="en-US"/>
          </a:p>
        </p:txBody>
      </p:sp>
    </p:spTree>
    <p:extLst>
      <p:ext uri="{BB962C8B-B14F-4D97-AF65-F5344CB8AC3E}">
        <p14:creationId xmlns:p14="http://schemas.microsoft.com/office/powerpoint/2010/main" val="78665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8BA90-A0D4-2EF1-673E-DE69DFB814EB}"/>
              </a:ext>
            </a:extLst>
          </p:cNvPr>
          <p:cNvSpPr>
            <a:spLocks noGrp="1"/>
          </p:cNvSpPr>
          <p:nvPr>
            <p:ph type="dt" sz="half" idx="10"/>
          </p:nvPr>
        </p:nvSpPr>
        <p:spPr/>
        <p:txBody>
          <a:bodyPr/>
          <a:lstStyle/>
          <a:p>
            <a:fld id="{15FBB244-C043-4474-AC35-D55C0FD3004A}" type="datetimeFigureOut">
              <a:rPr lang="en-US" smtClean="0"/>
              <a:t>3/10/2023</a:t>
            </a:fld>
            <a:endParaRPr lang="en-US"/>
          </a:p>
        </p:txBody>
      </p:sp>
      <p:sp>
        <p:nvSpPr>
          <p:cNvPr id="3" name="Footer Placeholder 2">
            <a:extLst>
              <a:ext uri="{FF2B5EF4-FFF2-40B4-BE49-F238E27FC236}">
                <a16:creationId xmlns:a16="http://schemas.microsoft.com/office/drawing/2014/main" id="{6BD60C26-5AD5-B821-356E-AA36A0487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402443-0D0D-76E3-2317-3947CA8D152B}"/>
              </a:ext>
            </a:extLst>
          </p:cNvPr>
          <p:cNvSpPr>
            <a:spLocks noGrp="1"/>
          </p:cNvSpPr>
          <p:nvPr>
            <p:ph type="sldNum" sz="quarter" idx="12"/>
          </p:nvPr>
        </p:nvSpPr>
        <p:spPr/>
        <p:txBody>
          <a:bodyPr/>
          <a:lstStyle/>
          <a:p>
            <a:fld id="{CDCC0295-88F3-473F-8670-BE51544F24FB}" type="slidenum">
              <a:rPr lang="en-US" smtClean="0"/>
              <a:t>‹#›</a:t>
            </a:fld>
            <a:endParaRPr lang="en-US"/>
          </a:p>
        </p:txBody>
      </p:sp>
    </p:spTree>
    <p:extLst>
      <p:ext uri="{BB962C8B-B14F-4D97-AF65-F5344CB8AC3E}">
        <p14:creationId xmlns:p14="http://schemas.microsoft.com/office/powerpoint/2010/main" val="305424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A1A5-B8D3-C6A5-545F-8C0325841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C56432-E800-1859-328F-D359C66B4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7BF7D3-C6DF-19EF-969B-08C7E29A0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43C17-5120-0AB7-0E9C-1B0722335B89}"/>
              </a:ext>
            </a:extLst>
          </p:cNvPr>
          <p:cNvSpPr>
            <a:spLocks noGrp="1"/>
          </p:cNvSpPr>
          <p:nvPr>
            <p:ph type="dt" sz="half" idx="10"/>
          </p:nvPr>
        </p:nvSpPr>
        <p:spPr/>
        <p:txBody>
          <a:bodyPr/>
          <a:lstStyle/>
          <a:p>
            <a:fld id="{15FBB244-C043-4474-AC35-D55C0FD3004A}" type="datetimeFigureOut">
              <a:rPr lang="en-US" smtClean="0"/>
              <a:t>3/10/2023</a:t>
            </a:fld>
            <a:endParaRPr lang="en-US"/>
          </a:p>
        </p:txBody>
      </p:sp>
      <p:sp>
        <p:nvSpPr>
          <p:cNvPr id="6" name="Footer Placeholder 5">
            <a:extLst>
              <a:ext uri="{FF2B5EF4-FFF2-40B4-BE49-F238E27FC236}">
                <a16:creationId xmlns:a16="http://schemas.microsoft.com/office/drawing/2014/main" id="{77B93D5E-D916-7C27-64BA-E9262D4A7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B89FF-9887-F6F9-BE05-5C47F59B7CC6}"/>
              </a:ext>
            </a:extLst>
          </p:cNvPr>
          <p:cNvSpPr>
            <a:spLocks noGrp="1"/>
          </p:cNvSpPr>
          <p:nvPr>
            <p:ph type="sldNum" sz="quarter" idx="12"/>
          </p:nvPr>
        </p:nvSpPr>
        <p:spPr/>
        <p:txBody>
          <a:bodyPr/>
          <a:lstStyle/>
          <a:p>
            <a:fld id="{CDCC0295-88F3-473F-8670-BE51544F24FB}" type="slidenum">
              <a:rPr lang="en-US" smtClean="0"/>
              <a:t>‹#›</a:t>
            </a:fld>
            <a:endParaRPr lang="en-US"/>
          </a:p>
        </p:txBody>
      </p:sp>
    </p:spTree>
    <p:extLst>
      <p:ext uri="{BB962C8B-B14F-4D97-AF65-F5344CB8AC3E}">
        <p14:creationId xmlns:p14="http://schemas.microsoft.com/office/powerpoint/2010/main" val="385983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4CA8-8403-B6BD-6707-6AB4C3642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A1263B-6C22-B013-DA28-C8946D59D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2C0F6C-3D18-8F21-DCDA-6F43D92CF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7F4D3-9C4C-FF68-45B0-86EB1A32758A}"/>
              </a:ext>
            </a:extLst>
          </p:cNvPr>
          <p:cNvSpPr>
            <a:spLocks noGrp="1"/>
          </p:cNvSpPr>
          <p:nvPr>
            <p:ph type="dt" sz="half" idx="10"/>
          </p:nvPr>
        </p:nvSpPr>
        <p:spPr/>
        <p:txBody>
          <a:bodyPr/>
          <a:lstStyle/>
          <a:p>
            <a:fld id="{15FBB244-C043-4474-AC35-D55C0FD3004A}" type="datetimeFigureOut">
              <a:rPr lang="en-US" smtClean="0"/>
              <a:t>3/10/2023</a:t>
            </a:fld>
            <a:endParaRPr lang="en-US"/>
          </a:p>
        </p:txBody>
      </p:sp>
      <p:sp>
        <p:nvSpPr>
          <p:cNvPr id="6" name="Footer Placeholder 5">
            <a:extLst>
              <a:ext uri="{FF2B5EF4-FFF2-40B4-BE49-F238E27FC236}">
                <a16:creationId xmlns:a16="http://schemas.microsoft.com/office/drawing/2014/main" id="{2D318799-E3F1-F540-4B4B-B86831422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45429-62A3-10A5-F254-4E223E1022F5}"/>
              </a:ext>
            </a:extLst>
          </p:cNvPr>
          <p:cNvSpPr>
            <a:spLocks noGrp="1"/>
          </p:cNvSpPr>
          <p:nvPr>
            <p:ph type="sldNum" sz="quarter" idx="12"/>
          </p:nvPr>
        </p:nvSpPr>
        <p:spPr/>
        <p:txBody>
          <a:bodyPr/>
          <a:lstStyle/>
          <a:p>
            <a:fld id="{CDCC0295-88F3-473F-8670-BE51544F24FB}" type="slidenum">
              <a:rPr lang="en-US" smtClean="0"/>
              <a:t>‹#›</a:t>
            </a:fld>
            <a:endParaRPr lang="en-US"/>
          </a:p>
        </p:txBody>
      </p:sp>
    </p:spTree>
    <p:extLst>
      <p:ext uri="{BB962C8B-B14F-4D97-AF65-F5344CB8AC3E}">
        <p14:creationId xmlns:p14="http://schemas.microsoft.com/office/powerpoint/2010/main" val="177989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D986BC-1383-E026-033D-2A7937503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7163B9-570D-D823-803B-6F1E81E76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3B911-F491-E2A1-D0FF-4FB70E1C7E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BB244-C043-4474-AC35-D55C0FD3004A}" type="datetimeFigureOut">
              <a:rPr lang="en-US" smtClean="0"/>
              <a:t>3/10/2023</a:t>
            </a:fld>
            <a:endParaRPr lang="en-US"/>
          </a:p>
        </p:txBody>
      </p:sp>
      <p:sp>
        <p:nvSpPr>
          <p:cNvPr id="5" name="Footer Placeholder 4">
            <a:extLst>
              <a:ext uri="{FF2B5EF4-FFF2-40B4-BE49-F238E27FC236}">
                <a16:creationId xmlns:a16="http://schemas.microsoft.com/office/drawing/2014/main" id="{A8B2DA6E-6CA9-425D-93A0-6353D2711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3D6A1-497E-E591-AB64-DB77586FE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C0295-88F3-473F-8670-BE51544F24FB}" type="slidenum">
              <a:rPr lang="en-US" smtClean="0"/>
              <a:t>‹#›</a:t>
            </a:fld>
            <a:endParaRPr lang="en-US"/>
          </a:p>
        </p:txBody>
      </p:sp>
    </p:spTree>
    <p:extLst>
      <p:ext uri="{BB962C8B-B14F-4D97-AF65-F5344CB8AC3E}">
        <p14:creationId xmlns:p14="http://schemas.microsoft.com/office/powerpoint/2010/main" val="239500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6EBE-90A2-EBC5-29E9-014A8B6FE2B0}"/>
              </a:ext>
            </a:extLst>
          </p:cNvPr>
          <p:cNvSpPr>
            <a:spLocks noGrp="1"/>
          </p:cNvSpPr>
          <p:nvPr>
            <p:ph type="ctrTitle"/>
          </p:nvPr>
        </p:nvSpPr>
        <p:spPr>
          <a:xfrm>
            <a:off x="112542" y="-1533378"/>
            <a:ext cx="12309231" cy="5134708"/>
          </a:xfrm>
        </p:spPr>
        <p:txBody>
          <a:bodyPr>
            <a:normAutofit/>
          </a:bodyPr>
          <a:lstStyle/>
          <a:p>
            <a:r>
              <a:rPr lang="en-US" sz="2800" b="1" dirty="0">
                <a:latin typeface="Arial" panose="020B0604020202020204" pitchFamily="34" charset="0"/>
                <a:cs typeface="Arial" panose="020B0604020202020204" pitchFamily="34" charset="0"/>
              </a:rPr>
              <a:t>OMSAKTHI</a:t>
            </a:r>
            <a:br>
              <a:rPr lang="en-US" sz="2800" b="1" dirty="0">
                <a:latin typeface="Arial" panose="020B0604020202020204" pitchFamily="34" charset="0"/>
                <a:cs typeface="Arial" panose="020B0604020202020204" pitchFamily="34" charset="0"/>
              </a:rPr>
            </a:br>
            <a:br>
              <a:rPr lang="en-US" sz="2800" b="1" dirty="0">
                <a:latin typeface="Arial" panose="020B0604020202020204" pitchFamily="34" charset="0"/>
                <a:cs typeface="Arial" panose="020B0604020202020204" pitchFamily="34" charset="0"/>
              </a:rPr>
            </a:b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ADHIPARASAKTHI ENGINEERING COLLEGE</a:t>
            </a:r>
            <a:br>
              <a:rPr lang="en-US" sz="2800" b="1" dirty="0">
                <a:latin typeface="Arial" panose="020B0604020202020204" pitchFamily="34" charset="0"/>
                <a:cs typeface="Arial" panose="020B0604020202020204" pitchFamily="34" charset="0"/>
              </a:rPr>
            </a:br>
            <a:br>
              <a:rPr lang="en-US" sz="2800" b="1" dirty="0">
                <a:latin typeface="Arial" panose="020B0604020202020204" pitchFamily="34" charset="0"/>
                <a:cs typeface="Arial" panose="020B0604020202020204" pitchFamily="34" charset="0"/>
              </a:rPr>
            </a:br>
            <a:endParaRPr lang="en-US" sz="28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053A7D8-4ADF-D7D2-F1FD-25A1EA13474A}"/>
              </a:ext>
            </a:extLst>
          </p:cNvPr>
          <p:cNvSpPr>
            <a:spLocks noGrp="1"/>
          </p:cNvSpPr>
          <p:nvPr>
            <p:ph type="subTitle" idx="1"/>
          </p:nvPr>
        </p:nvSpPr>
        <p:spPr>
          <a:xfrm>
            <a:off x="2264900" y="4923694"/>
            <a:ext cx="8004516" cy="1772529"/>
          </a:xfrm>
        </p:spPr>
        <p:txBody>
          <a:bodyPr>
            <a:normAutofit lnSpcReduction="10000"/>
          </a:bodyPr>
          <a:lstStyle/>
          <a:p>
            <a:r>
              <a:rPr lang="en-US" b="1" dirty="0"/>
              <a:t>GUIDE NAME:</a:t>
            </a:r>
          </a:p>
          <a:p>
            <a:r>
              <a:rPr lang="en-US" dirty="0"/>
              <a:t>MRS.P. GAJALAKSHMI</a:t>
            </a:r>
          </a:p>
          <a:p>
            <a:r>
              <a:rPr lang="en-US" dirty="0"/>
              <a:t>AP/CSE</a:t>
            </a:r>
          </a:p>
          <a:p>
            <a:r>
              <a:rPr lang="en-US" dirty="0"/>
              <a:t>ADHIPARASAKTHI  ENGINEERING  COLLEGE                                       </a:t>
            </a:r>
          </a:p>
        </p:txBody>
      </p:sp>
      <p:pic>
        <p:nvPicPr>
          <p:cNvPr id="5" name="Picture 4">
            <a:extLst>
              <a:ext uri="{FF2B5EF4-FFF2-40B4-BE49-F238E27FC236}">
                <a16:creationId xmlns:a16="http://schemas.microsoft.com/office/drawing/2014/main" id="{5B7E73FE-AD2B-298C-4E4C-B4F62D51B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482" y="3133432"/>
            <a:ext cx="1657350" cy="1238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827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1771-B01F-899B-A7A2-157E72BC9A70}"/>
              </a:ext>
            </a:extLst>
          </p:cNvPr>
          <p:cNvSpPr>
            <a:spLocks noGrp="1"/>
          </p:cNvSpPr>
          <p:nvPr>
            <p:ph type="title"/>
          </p:nvPr>
        </p:nvSpPr>
        <p:spPr>
          <a:xfrm>
            <a:off x="838200" y="500062"/>
            <a:ext cx="10515600" cy="1325563"/>
          </a:xfrm>
        </p:spPr>
        <p:txBody>
          <a:bodyPr/>
          <a:lstStyle/>
          <a:p>
            <a:r>
              <a:rPr lang="en-US" b="1" dirty="0"/>
              <a:t>                                ROBOTICS</a:t>
            </a:r>
            <a:endParaRPr lang="en-US" dirty="0"/>
          </a:p>
        </p:txBody>
      </p:sp>
      <p:sp>
        <p:nvSpPr>
          <p:cNvPr id="3" name="Content Placeholder 2">
            <a:extLst>
              <a:ext uri="{FF2B5EF4-FFF2-40B4-BE49-F238E27FC236}">
                <a16:creationId xmlns:a16="http://schemas.microsoft.com/office/drawing/2014/main" id="{6BBFF9F3-D456-7E4A-4857-998E89073BD4}"/>
              </a:ext>
            </a:extLst>
          </p:cNvPr>
          <p:cNvSpPr>
            <a:spLocks noGrp="1"/>
          </p:cNvSpPr>
          <p:nvPr>
            <p:ph idx="1"/>
          </p:nvPr>
        </p:nvSpPr>
        <p:spPr/>
        <p:txBody>
          <a:bodyPr>
            <a:normAutofit/>
          </a:bodyPr>
          <a:lstStyle/>
          <a:p>
            <a:pPr marL="0" indent="0">
              <a:buNone/>
            </a:pPr>
            <a:r>
              <a:rPr lang="en-US" sz="2400" dirty="0"/>
              <a:t>  </a:t>
            </a:r>
            <a:r>
              <a:rPr lang="en-US" sz="2400" b="1" dirty="0"/>
              <a:t>TEAM MEMBERS:</a:t>
            </a:r>
          </a:p>
          <a:p>
            <a:pPr marL="0" indent="0">
              <a:buNone/>
            </a:pPr>
            <a:r>
              <a:rPr lang="en-US" sz="2400" dirty="0"/>
              <a:t>                              GEETHA M</a:t>
            </a:r>
          </a:p>
          <a:p>
            <a:pPr marL="0" indent="0">
              <a:buNone/>
            </a:pPr>
            <a:r>
              <a:rPr lang="en-US" sz="2400" dirty="0"/>
              <a:t>                              TEENA  D</a:t>
            </a:r>
          </a:p>
          <a:p>
            <a:pPr marL="0" indent="0">
              <a:buNone/>
            </a:pPr>
            <a:r>
              <a:rPr lang="en-US" sz="2400" dirty="0"/>
              <a:t>                              JAYASHREE  K</a:t>
            </a:r>
          </a:p>
          <a:p>
            <a:pPr marL="0" indent="0">
              <a:buNone/>
            </a:pPr>
            <a:r>
              <a:rPr lang="en-US" sz="2400" dirty="0"/>
              <a:t>                              SRIMATHI V</a:t>
            </a:r>
          </a:p>
          <a:p>
            <a:pPr marL="0" indent="0">
              <a:buNone/>
            </a:pPr>
            <a:r>
              <a:rPr lang="en-US" sz="2400" b="1" dirty="0"/>
              <a:t>TITLE </a:t>
            </a:r>
          </a:p>
          <a:p>
            <a:pPr marL="0" indent="0">
              <a:buNone/>
            </a:pPr>
            <a:r>
              <a:rPr lang="en-US" sz="2400" dirty="0"/>
              <a:t>                </a:t>
            </a:r>
            <a:r>
              <a:rPr lang="en-US" sz="2400" dirty="0">
                <a:latin typeface="Arial" panose="020B0604020202020204" pitchFamily="34" charset="0"/>
                <a:cs typeface="Arial" panose="020B0604020202020204" pitchFamily="34" charset="0"/>
              </a:rPr>
              <a:t>SURVEILLANCE ROBOT  USING  ESP32 CAM MODULE</a:t>
            </a:r>
          </a:p>
          <a:p>
            <a:pPr marL="0" indent="0">
              <a:buNone/>
            </a:pPr>
            <a:r>
              <a:rPr lang="en-US" sz="2400" dirty="0">
                <a:solidFill>
                  <a:schemeClr val="tx2"/>
                </a:solidFill>
                <a:latin typeface="Arial Black" panose="020B0A04020102020204" pitchFamily="34" charset="0"/>
              </a:rPr>
              <a:t> </a:t>
            </a:r>
            <a:r>
              <a:rPr lang="en-US" sz="2400" b="1" dirty="0"/>
              <a:t>DOMAIN</a:t>
            </a:r>
            <a:endParaRPr lang="en-US" sz="2400" dirty="0">
              <a:latin typeface="Arial Black" panose="020B0A04020102020204" pitchFamily="34" charset="0"/>
            </a:endParaRPr>
          </a:p>
          <a:p>
            <a:pPr marL="0" indent="0">
              <a:buNone/>
            </a:pPr>
            <a:r>
              <a:rPr lang="en-US" sz="2400" dirty="0">
                <a:latin typeface="Arial" panose="020B0604020202020204" pitchFamily="34" charset="0"/>
                <a:cs typeface="Arial" panose="020B0604020202020204" pitchFamily="34" charset="0"/>
              </a:rPr>
              <a:t>             INTERNET OF THINGS (IOT)</a:t>
            </a:r>
          </a:p>
          <a:p>
            <a:endParaRPr lang="en-US" dirty="0"/>
          </a:p>
        </p:txBody>
      </p:sp>
    </p:spTree>
    <p:extLst>
      <p:ext uri="{BB962C8B-B14F-4D97-AF65-F5344CB8AC3E}">
        <p14:creationId xmlns:p14="http://schemas.microsoft.com/office/powerpoint/2010/main" val="2754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78BF-8D24-88B8-48D5-CCC3AEFDED2E}"/>
              </a:ext>
            </a:extLst>
          </p:cNvPr>
          <p:cNvSpPr>
            <a:spLocks noGrp="1"/>
          </p:cNvSpPr>
          <p:nvPr>
            <p:ph type="title"/>
          </p:nvPr>
        </p:nvSpPr>
        <p:spPr/>
        <p:txBody>
          <a:bodyPr/>
          <a:lstStyle/>
          <a:p>
            <a:r>
              <a:rPr lang="en-US" dirty="0">
                <a:solidFill>
                  <a:schemeClr val="tx2"/>
                </a:solidFill>
              </a:rPr>
              <a:t>INTRODUCTION</a:t>
            </a:r>
            <a:endParaRPr lang="en-US" dirty="0"/>
          </a:p>
        </p:txBody>
      </p:sp>
      <p:sp>
        <p:nvSpPr>
          <p:cNvPr id="3" name="Content Placeholder 2">
            <a:extLst>
              <a:ext uri="{FF2B5EF4-FFF2-40B4-BE49-F238E27FC236}">
                <a16:creationId xmlns:a16="http://schemas.microsoft.com/office/drawing/2014/main" id="{044CCCE0-A9B9-42C1-CE60-B187FAA303B0}"/>
              </a:ext>
            </a:extLst>
          </p:cNvPr>
          <p:cNvSpPr>
            <a:spLocks noGrp="1"/>
          </p:cNvSpPr>
          <p:nvPr>
            <p:ph idx="1"/>
          </p:nvPr>
        </p:nvSpPr>
        <p:spPr/>
        <p:txBody>
          <a:bodyPr>
            <a:normAutofit/>
          </a:bodyPr>
          <a:lstStyle/>
          <a:p>
            <a:pPr algn="just"/>
            <a:r>
              <a:rPr lang="en-US" b="0" i="0" dirty="0">
                <a:effectLst/>
                <a:latin typeface="arial" panose="020B0604020202020204" pitchFamily="34" charset="0"/>
              </a:rPr>
              <a:t>Robots are defined as mechanical devices.</a:t>
            </a:r>
          </a:p>
          <a:p>
            <a:pPr algn="just"/>
            <a:endParaRPr lang="en-US" b="0" i="0" dirty="0">
              <a:effectLst/>
              <a:latin typeface="arial" panose="020B0604020202020204" pitchFamily="34" charset="0"/>
            </a:endParaRPr>
          </a:p>
          <a:p>
            <a:pPr algn="just"/>
            <a:r>
              <a:rPr lang="en-US" b="0" i="0" dirty="0">
                <a:effectLst/>
                <a:latin typeface="arial" panose="020B0604020202020204" pitchFamily="34" charset="0"/>
              </a:rPr>
              <a:t> The considerable development in the fabrication of the processors and sensors makes the robots to be more intelligent.</a:t>
            </a:r>
          </a:p>
          <a:p>
            <a:pPr algn="just"/>
            <a:endParaRPr lang="en-US" b="0" i="0" dirty="0">
              <a:effectLst/>
              <a:latin typeface="arial" panose="020B0604020202020204" pitchFamily="34" charset="0"/>
            </a:endParaRPr>
          </a:p>
          <a:p>
            <a:pPr algn="just"/>
            <a:r>
              <a:rPr lang="en-US" b="0" i="0" dirty="0">
                <a:effectLst/>
                <a:latin typeface="arial" panose="020B0604020202020204" pitchFamily="34" charset="0"/>
              </a:rPr>
              <a:t> One of the important applications of robots is surveillance. Surveillance is the operation of monitoring humans, locations, and areas.</a:t>
            </a:r>
            <a:r>
              <a:rPr lang="en-US" dirty="0"/>
              <a:t>. </a:t>
            </a:r>
          </a:p>
        </p:txBody>
      </p:sp>
    </p:spTree>
    <p:extLst>
      <p:ext uri="{BB962C8B-B14F-4D97-AF65-F5344CB8AC3E}">
        <p14:creationId xmlns:p14="http://schemas.microsoft.com/office/powerpoint/2010/main" val="216314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ircle(in)">
                                      <p:cBhvr>
                                        <p:cTn id="1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8EFF-A413-A2E0-D1AC-24113A8ACCB6}"/>
              </a:ext>
            </a:extLst>
          </p:cNvPr>
          <p:cNvSpPr>
            <a:spLocks noGrp="1"/>
          </p:cNvSpPr>
          <p:nvPr>
            <p:ph type="title"/>
          </p:nvPr>
        </p:nvSpPr>
        <p:spPr>
          <a:xfrm>
            <a:off x="818271" y="351058"/>
            <a:ext cx="10515600" cy="1325563"/>
          </a:xfrm>
        </p:spPr>
        <p:txBody>
          <a:bodyPr/>
          <a:lstStyle/>
          <a:p>
            <a:r>
              <a:rPr lang="en-US" dirty="0">
                <a:solidFill>
                  <a:schemeClr val="tx2"/>
                </a:solidFill>
              </a:rPr>
              <a:t>ABSTRACT</a:t>
            </a:r>
            <a:endParaRPr lang="en-US" dirty="0"/>
          </a:p>
        </p:txBody>
      </p:sp>
      <p:sp>
        <p:nvSpPr>
          <p:cNvPr id="3" name="Content Placeholder 2">
            <a:extLst>
              <a:ext uri="{FF2B5EF4-FFF2-40B4-BE49-F238E27FC236}">
                <a16:creationId xmlns:a16="http://schemas.microsoft.com/office/drawing/2014/main" id="{A05229A1-BE5A-6DAA-910C-7695F5974F18}"/>
              </a:ext>
            </a:extLst>
          </p:cNvPr>
          <p:cNvSpPr>
            <a:spLocks noGrp="1"/>
          </p:cNvSpPr>
          <p:nvPr>
            <p:ph idx="1"/>
          </p:nvPr>
        </p:nvSpPr>
        <p:spPr/>
        <p:txBody>
          <a:bodyPr>
            <a:normAutofit/>
          </a:bodyPr>
          <a:lstStyle/>
          <a:p>
            <a:r>
              <a:rPr lang="en-US" b="0" i="0" dirty="0">
                <a:effectLst/>
                <a:latin typeface="Arial" panose="020B0604020202020204" pitchFamily="34" charset="0"/>
                <a:cs typeface="Arial" panose="020B0604020202020204" pitchFamily="34" charset="0"/>
              </a:rPr>
              <a:t>Remote surveillance of our house, as well as office areas, has become an important aspect.</a:t>
            </a:r>
          </a:p>
          <a:p>
            <a:r>
              <a:rPr lang="en-US" b="0" i="0" dirty="0">
                <a:effectLst/>
                <a:latin typeface="Arial" panose="020B0604020202020204" pitchFamily="34" charset="0"/>
                <a:cs typeface="Arial" panose="020B0604020202020204" pitchFamily="34" charset="0"/>
              </a:rPr>
              <a:t> Human surveillance is achieved by moving  personal near sensitive areas to constantly monitor </a:t>
            </a:r>
            <a:r>
              <a:rPr lang="en-US" b="0" i="0" dirty="0">
                <a:effectLst/>
                <a:latin typeface="arial" panose="020B0604020202020204" pitchFamily="34" charset="0"/>
              </a:rPr>
              <a:t>the area.</a:t>
            </a:r>
          </a:p>
          <a:p>
            <a:r>
              <a:rPr lang="en-US" b="0" i="0" dirty="0">
                <a:effectLst/>
                <a:latin typeface="arial" panose="020B0604020202020204" pitchFamily="34" charset="0"/>
              </a:rPr>
              <a:t> But humans have their limitations, and deployment in inaccessible places is always impossible. </a:t>
            </a:r>
          </a:p>
          <a:p>
            <a:r>
              <a:rPr lang="en-US" dirty="0">
                <a:latin typeface="Arial" panose="020B0604020202020204" pitchFamily="34" charset="0"/>
                <a:cs typeface="Arial" panose="020B0604020202020204" pitchFamily="34" charset="0"/>
              </a:rPr>
              <a:t>In this project, one can control the robot with the help of mobile or laptop through Internet of Things (IoT) and also can get the live streaming of video both in daytime as well as at night with the help of wireless camera from the robot. </a:t>
            </a:r>
          </a:p>
          <a:p>
            <a:endParaRPr lang="en-US" dirty="0"/>
          </a:p>
          <a:p>
            <a:endParaRPr lang="en-US" dirty="0"/>
          </a:p>
          <a:p>
            <a:endParaRPr lang="en-US" dirty="0"/>
          </a:p>
        </p:txBody>
      </p:sp>
    </p:spTree>
    <p:extLst>
      <p:ext uri="{BB962C8B-B14F-4D97-AF65-F5344CB8AC3E}">
        <p14:creationId xmlns:p14="http://schemas.microsoft.com/office/powerpoint/2010/main" val="330140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9548-3AEB-542A-BE1F-C95DCE984BE0}"/>
              </a:ext>
            </a:extLst>
          </p:cNvPr>
          <p:cNvSpPr>
            <a:spLocks noGrp="1"/>
          </p:cNvSpPr>
          <p:nvPr>
            <p:ph type="title"/>
          </p:nvPr>
        </p:nvSpPr>
        <p:spPr/>
        <p:txBody>
          <a:bodyPr/>
          <a:lstStyle/>
          <a:p>
            <a:r>
              <a:rPr lang="en-US" dirty="0">
                <a:solidFill>
                  <a:schemeClr val="tx2"/>
                </a:solidFill>
              </a:rPr>
              <a:t>OBJECTIVE</a:t>
            </a:r>
            <a:endParaRPr lang="en-US" dirty="0"/>
          </a:p>
        </p:txBody>
      </p:sp>
      <p:sp>
        <p:nvSpPr>
          <p:cNvPr id="3" name="Content Placeholder 2">
            <a:extLst>
              <a:ext uri="{FF2B5EF4-FFF2-40B4-BE49-F238E27FC236}">
                <a16:creationId xmlns:a16="http://schemas.microsoft.com/office/drawing/2014/main" id="{256D2438-BACF-FCAD-7B00-5BE1D9D41E8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The main objective behind this project is to develop a robot to perform the act of surveillance in domestic areas.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Nowadays robot plays a vital role in our day to day life activities thus reducing human labor and human error. </a:t>
            </a:r>
          </a:p>
          <a:p>
            <a:endParaRPr lang="en-US" dirty="0"/>
          </a:p>
        </p:txBody>
      </p:sp>
    </p:spTree>
    <p:extLst>
      <p:ext uri="{BB962C8B-B14F-4D97-AF65-F5344CB8AC3E}">
        <p14:creationId xmlns:p14="http://schemas.microsoft.com/office/powerpoint/2010/main" val="356486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F72C-5AF7-CB49-6702-85B3BC9F855F}"/>
              </a:ext>
            </a:extLst>
          </p:cNvPr>
          <p:cNvSpPr>
            <a:spLocks noGrp="1"/>
          </p:cNvSpPr>
          <p:nvPr>
            <p:ph type="title"/>
          </p:nvPr>
        </p:nvSpPr>
        <p:spPr/>
        <p:txBody>
          <a:bodyPr>
            <a:normAutofit/>
          </a:bodyPr>
          <a:lstStyle/>
          <a:p>
            <a:r>
              <a:rPr lang="en-US" dirty="0">
                <a:solidFill>
                  <a:srgbClr val="002060"/>
                </a:solidFill>
              </a:rPr>
              <a:t>COMPONENTS</a:t>
            </a:r>
          </a:p>
        </p:txBody>
      </p:sp>
      <p:sp>
        <p:nvSpPr>
          <p:cNvPr id="3" name="Content Placeholder 2">
            <a:extLst>
              <a:ext uri="{FF2B5EF4-FFF2-40B4-BE49-F238E27FC236}">
                <a16:creationId xmlns:a16="http://schemas.microsoft.com/office/drawing/2014/main" id="{5CE4E490-93DB-535A-7762-EF6E9C7C4EED}"/>
              </a:ext>
            </a:extLst>
          </p:cNvPr>
          <p:cNvSpPr>
            <a:spLocks noGrp="1"/>
          </p:cNvSpPr>
          <p:nvPr>
            <p:ph idx="1"/>
          </p:nvPr>
        </p:nvSpPr>
        <p:spPr/>
        <p:txBody>
          <a:bodyPr/>
          <a:lstStyle/>
          <a:p>
            <a:pPr algn="l">
              <a:buFont typeface="Arial" panose="020B0604020202020204" pitchFamily="34" charset="0"/>
              <a:buChar char="•"/>
            </a:pPr>
            <a:r>
              <a:rPr lang="en-US" i="0" dirty="0">
                <a:effectLst/>
                <a:latin typeface="Arial" panose="020B0604020202020204" pitchFamily="34" charset="0"/>
                <a:cs typeface="Arial" panose="020B0604020202020204" pitchFamily="34" charset="0"/>
              </a:rPr>
              <a:t>ESP32 Cam</a:t>
            </a:r>
          </a:p>
          <a:p>
            <a:pPr algn="l">
              <a:buFont typeface="Arial" panose="020B0604020202020204" pitchFamily="34" charset="0"/>
              <a:buChar char="•"/>
            </a:pPr>
            <a:r>
              <a:rPr lang="en-US" i="0" dirty="0">
                <a:effectLst/>
                <a:latin typeface="Arial" panose="020B0604020202020204" pitchFamily="34" charset="0"/>
                <a:cs typeface="Arial" panose="020B0604020202020204" pitchFamily="34" charset="0"/>
              </a:rPr>
              <a:t>Dc Gear Motor 4x</a:t>
            </a:r>
          </a:p>
          <a:p>
            <a:pPr algn="l">
              <a:buFont typeface="Arial" panose="020B0604020202020204" pitchFamily="34" charset="0"/>
              <a:buChar char="•"/>
            </a:pPr>
            <a:r>
              <a:rPr lang="en-US" i="0" dirty="0">
                <a:effectLst/>
                <a:latin typeface="Arial" panose="020B0604020202020204" pitchFamily="34" charset="0"/>
                <a:cs typeface="Arial" panose="020B0604020202020204" pitchFamily="34" charset="0"/>
              </a:rPr>
              <a:t>Wheel 4x</a:t>
            </a:r>
          </a:p>
          <a:p>
            <a:pPr algn="l">
              <a:buFont typeface="Arial" panose="020B0604020202020204" pitchFamily="34" charset="0"/>
              <a:buChar char="•"/>
            </a:pPr>
            <a:r>
              <a:rPr lang="en-US" i="0" dirty="0">
                <a:effectLst/>
                <a:latin typeface="Arial" panose="020B0604020202020204" pitchFamily="34" charset="0"/>
                <a:cs typeface="Arial" panose="020B0604020202020204" pitchFamily="34" charset="0"/>
              </a:rPr>
              <a:t>L298N Motor Driver</a:t>
            </a:r>
          </a:p>
          <a:p>
            <a:pPr algn="l">
              <a:buFont typeface="Arial" panose="020B0604020202020204" pitchFamily="34" charset="0"/>
              <a:buChar char="•"/>
            </a:pPr>
            <a:r>
              <a:rPr lang="en-US" i="0" dirty="0">
                <a:effectLst/>
                <a:latin typeface="Arial" panose="020B0604020202020204" pitchFamily="34" charset="0"/>
                <a:cs typeface="Arial" panose="020B0604020202020204" pitchFamily="34" charset="0"/>
              </a:rPr>
              <a:t>18650 Battery</a:t>
            </a:r>
          </a:p>
          <a:p>
            <a:pPr algn="l">
              <a:buFont typeface="Arial" panose="020B0604020202020204" pitchFamily="34" charset="0"/>
              <a:buChar char="•"/>
            </a:pPr>
            <a:r>
              <a:rPr lang="en-US" i="0" dirty="0">
                <a:effectLst/>
                <a:latin typeface="Arial" panose="020B0604020202020204" pitchFamily="34" charset="0"/>
                <a:cs typeface="Arial" panose="020B0604020202020204" pitchFamily="34" charset="0"/>
              </a:rPr>
              <a:t>FTDI Programmer cable</a:t>
            </a:r>
          </a:p>
          <a:p>
            <a:pPr algn="l">
              <a:buFont typeface="Arial" panose="020B0604020202020204" pitchFamily="34" charset="0"/>
              <a:buChar char="•"/>
            </a:pPr>
            <a:r>
              <a:rPr lang="en-US" i="0" dirty="0">
                <a:effectLst/>
                <a:latin typeface="Arial" panose="020B0604020202020204" pitchFamily="34" charset="0"/>
                <a:cs typeface="Arial" panose="020B0604020202020204" pitchFamily="34" charset="0"/>
              </a:rPr>
              <a:t>jumper wire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173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D480-956F-37DB-FA34-CEF17E7DEF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A3024-98A1-4B74-1CB2-E82FE2BEE2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124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4BE4-1CBE-066C-379B-238C0DF08B40}"/>
              </a:ext>
            </a:extLst>
          </p:cNvPr>
          <p:cNvSpPr>
            <a:spLocks noGrp="1"/>
          </p:cNvSpPr>
          <p:nvPr>
            <p:ph type="title"/>
          </p:nvPr>
        </p:nvSpPr>
        <p:spPr>
          <a:xfrm>
            <a:off x="838200" y="365125"/>
            <a:ext cx="10515600" cy="5613644"/>
          </a:xfrm>
        </p:spPr>
        <p:txBody>
          <a:bodyPr/>
          <a:lstStyle/>
          <a:p>
            <a:r>
              <a:rPr lang="en-US" sz="4400" b="1" dirty="0">
                <a:latin typeface="Arial Black" panose="020B0A04020102020204" pitchFamily="34" charset="0"/>
              </a:rPr>
              <a:t>               THANK  YOU !!!</a:t>
            </a:r>
            <a:endParaRPr lang="en-US" dirty="0"/>
          </a:p>
        </p:txBody>
      </p:sp>
      <p:sp>
        <p:nvSpPr>
          <p:cNvPr id="3" name="Content Placeholder 2">
            <a:extLst>
              <a:ext uri="{FF2B5EF4-FFF2-40B4-BE49-F238E27FC236}">
                <a16:creationId xmlns:a16="http://schemas.microsoft.com/office/drawing/2014/main" id="{AF5CD1B4-ED56-1757-D5ED-EF37F06BD65F}"/>
              </a:ext>
            </a:extLst>
          </p:cNvPr>
          <p:cNvSpPr>
            <a:spLocks noGrp="1"/>
          </p:cNvSpPr>
          <p:nvPr>
            <p:ph idx="1"/>
          </p:nvPr>
        </p:nvSpPr>
        <p:spPr/>
        <p:txBody>
          <a:bodyPr/>
          <a:lstStyle/>
          <a:p>
            <a:pPr marL="0" indent="0">
              <a:buNone/>
            </a:pPr>
            <a:r>
              <a:rPr lang="en-US" b="1" dirty="0">
                <a:latin typeface="Arial Black" panose="020B0A04020102020204" pitchFamily="34" charset="0"/>
              </a:rPr>
              <a:t>                     </a:t>
            </a:r>
          </a:p>
          <a:p>
            <a:endParaRPr lang="en-US" b="1" dirty="0">
              <a:latin typeface="Arial Black" panose="020B0A04020102020204" pitchFamily="34" charset="0"/>
            </a:endParaRPr>
          </a:p>
          <a:p>
            <a:endParaRPr lang="en-US" b="1" dirty="0">
              <a:latin typeface="Arial Black" panose="020B0A04020102020204" pitchFamily="34" charset="0"/>
            </a:endParaRPr>
          </a:p>
        </p:txBody>
      </p:sp>
    </p:spTree>
    <p:extLst>
      <p:ext uri="{BB962C8B-B14F-4D97-AF65-F5344CB8AC3E}">
        <p14:creationId xmlns:p14="http://schemas.microsoft.com/office/powerpoint/2010/main" val="522827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279</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Arial Black</vt:lpstr>
      <vt:lpstr>Calibri</vt:lpstr>
      <vt:lpstr>Calibri Light</vt:lpstr>
      <vt:lpstr>Office Theme</vt:lpstr>
      <vt:lpstr>OMSAKTHI   ADHIPARASAKTHI ENGINEERING COLLEGE  </vt:lpstr>
      <vt:lpstr>                                ROBOTICS</vt:lpstr>
      <vt:lpstr>INTRODUCTION</vt:lpstr>
      <vt:lpstr>ABSTRACT</vt:lpstr>
      <vt:lpstr>OBJECTIVE</vt:lpstr>
      <vt:lpstr>COMPONENTS</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OMSAKTHI   ADHIPARASAKTHI ENGINEERING COLLEGE   ZEROTH VIEW PRESENTATION</dc:title>
  <dc:creator>PC</dc:creator>
  <cp:lastModifiedBy>PC</cp:lastModifiedBy>
  <cp:revision>8</cp:revision>
  <dcterms:created xsi:type="dcterms:W3CDTF">2023-03-03T06:04:50Z</dcterms:created>
  <dcterms:modified xsi:type="dcterms:W3CDTF">2023-03-10T10:06:36Z</dcterms:modified>
</cp:coreProperties>
</file>