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0">
              <a:srgbClr val="E3DCC9"/>
            </a:gs>
            <a:gs pos="77000">
              <a:srgbClr val="C9C3B2"/>
            </a:gs>
            <a:gs pos="100000">
              <a:srgbClr val="C1BCAC"/>
            </a:gs>
          </a:gsLst>
          <a:lin ang="5400000" scaled="1"/>
        </a:gradFill>
        <a:effectLst/>
      </p:bgPr>
    </p:bg>
    <p:spTree>
      <p:nvGrpSpPr>
        <p:cNvPr id="1" name=""/>
        <p:cNvGrpSpPr/>
        <p:nvPr/>
      </p:nvGrpSpPr>
      <p:grpSpPr>
        <a:xfrm>
          <a:off x="0" y="0"/>
          <a:ext cx="0" cy="0"/>
          <a:chOff x="0" y="0"/>
          <a:chExt cx="0" cy="0"/>
        </a:xfrm>
      </p:grpSpPr>
      <p:sp>
        <p:nvSpPr>
          <p:cNvPr id="8" name="矩形"/>
          <p:cNvSpPr>
            <a:spLocks/>
          </p:cNvSpPr>
          <p:nvPr/>
        </p:nvSpPr>
        <p:spPr>
          <a:xfrm>
            <a:off x="0" y="0"/>
            <a:ext cx="12192000" cy="6858000"/>
          </a:xfrm>
          <a:prstGeom prst="rect">
            <a:avLst/>
          </a:prstGeom>
          <a:blipFill rotWithShape="1">
            <a:blip r:embed="rId2">
              <a:alphaModFix amt="45000"/>
              <a:duotone>
                <a:schemeClr val="accent1">
                  <a:shade val="45000"/>
                  <a:satMod val="135000"/>
                </a:schemeClr>
                <a:prstClr val="white"/>
              </a:duotone>
            </a:blip>
            <a:tile tx="-44450" ty="38100" sx="85000" sy="85000" flip="none" algn="tl"/>
          </a:blipFill>
          <a:ln w="12700" cap="flat" cmpd="sng">
            <a:noFill/>
            <a:prstDash val="solid"/>
            <a:round/>
          </a:ln>
        </p:spPr>
      </p:sp>
      <p:sp>
        <p:nvSpPr>
          <p:cNvPr id="9" name="矩形"/>
          <p:cNvSpPr>
            <a:spLocks/>
          </p:cNvSpPr>
          <p:nvPr/>
        </p:nvSpPr>
        <p:spPr>
          <a:xfrm>
            <a:off x="1307870" y="1267729"/>
            <a:ext cx="9576263" cy="4307950"/>
          </a:xfrm>
          <a:prstGeom prst="rect">
            <a:avLst/>
          </a:prstGeom>
          <a:solidFill>
            <a:schemeClr val="bg1"/>
          </a:solidFill>
          <a:ln w="6350" cap="flat" cmpd="sng">
            <a:noFill/>
            <a:prstDash val="solid"/>
            <a:round/>
          </a:ln>
          <a:effectLst>
            <a:outerShdw blurRad="50800" algn="ctr" rotWithShape="0">
              <a:srgbClr val="000000">
                <a:alpha val="65490"/>
              </a:srgbClr>
            </a:outerShdw>
            <a:softEdge rad="0"/>
          </a:effectLst>
        </p:spPr>
      </p:sp>
      <p:sp>
        <p:nvSpPr>
          <p:cNvPr id="10" name="矩形"/>
          <p:cNvSpPr>
            <a:spLocks/>
          </p:cNvSpPr>
          <p:nvPr/>
        </p:nvSpPr>
        <p:spPr>
          <a:xfrm>
            <a:off x="1447801" y="1411615"/>
            <a:ext cx="9296400" cy="4034770"/>
          </a:xfrm>
          <a:prstGeom prst="rect">
            <a:avLst/>
          </a:prstGeom>
          <a:noFill/>
          <a:ln w="6350" cap="sq" cmpd="sng">
            <a:solidFill>
              <a:srgbClr val="404040"/>
            </a:solidFill>
            <a:prstDash val="solid"/>
            <a:miter/>
          </a:ln>
        </p:spPr>
      </p:sp>
      <p:sp>
        <p:nvSpPr>
          <p:cNvPr id="11" name="矩形"/>
          <p:cNvSpPr>
            <a:spLocks/>
          </p:cNvSpPr>
          <p:nvPr/>
        </p:nvSpPr>
        <p:spPr>
          <a:xfrm>
            <a:off x="5135880" y="1267729"/>
            <a:ext cx="1920240" cy="731519"/>
          </a:xfrm>
          <a:prstGeom prst="rect">
            <a:avLst/>
          </a:prstGeom>
          <a:solidFill>
            <a:schemeClr val="bg2"/>
          </a:solidFill>
          <a:ln w="12700" cap="flat" cmpd="sng">
            <a:noFill/>
            <a:prstDash val="solid"/>
            <a:round/>
          </a:ln>
        </p:spPr>
      </p:sp>
      <p:grpSp>
        <p:nvGrpSpPr>
          <p:cNvPr id="15" name="组合"/>
          <p:cNvGrpSpPr>
            <a:grpSpLocks/>
          </p:cNvGrpSpPr>
          <p:nvPr/>
        </p:nvGrpSpPr>
        <p:grpSpPr>
          <a:xfrm>
            <a:off x="5250180" y="1267730"/>
            <a:ext cx="1691640" cy="645294"/>
            <a:chOff x="5250180" y="1267730"/>
            <a:chExt cx="1691640" cy="645294"/>
          </a:xfrm>
        </p:grpSpPr>
        <p:sp>
          <p:nvSpPr>
            <p:cNvPr id="12" name="直线"/>
            <p:cNvSpPr>
              <a:spLocks/>
            </p:cNvSpPr>
            <p:nvPr/>
          </p:nvSpPr>
          <p:spPr>
            <a:xfrm>
              <a:off x="5250180" y="1267730"/>
              <a:ext cx="0" cy="640079"/>
            </a:xfrm>
            <a:prstGeom prst="line">
              <a:avLst/>
            </a:prstGeom>
            <a:solidFill>
              <a:srgbClr val="262626"/>
            </a:solidFill>
            <a:ln w="6350" cap="flat" cmpd="sng">
              <a:solidFill>
                <a:srgbClr val="000000"/>
              </a:solidFill>
              <a:prstDash val="solid"/>
              <a:miter/>
            </a:ln>
          </p:spPr>
        </p:sp>
        <p:sp>
          <p:nvSpPr>
            <p:cNvPr id="13" name="直线"/>
            <p:cNvSpPr>
              <a:spLocks/>
            </p:cNvSpPr>
            <p:nvPr/>
          </p:nvSpPr>
          <p:spPr>
            <a:xfrm>
              <a:off x="6941820" y="1267730"/>
              <a:ext cx="0" cy="640079"/>
            </a:xfrm>
            <a:prstGeom prst="line">
              <a:avLst/>
            </a:prstGeom>
            <a:solidFill>
              <a:srgbClr val="262626"/>
            </a:solidFill>
            <a:ln w="6350" cap="flat" cmpd="sng">
              <a:solidFill>
                <a:srgbClr val="000000"/>
              </a:solidFill>
              <a:prstDash val="solid"/>
              <a:miter/>
            </a:ln>
          </p:spPr>
        </p:sp>
        <p:sp>
          <p:nvSpPr>
            <p:cNvPr id="14" name="直线"/>
            <p:cNvSpPr>
              <a:spLocks/>
            </p:cNvSpPr>
            <p:nvPr/>
          </p:nvSpPr>
          <p:spPr>
            <a:xfrm>
              <a:off x="5250180" y="1913025"/>
              <a:ext cx="1691640" cy="0"/>
            </a:xfrm>
            <a:prstGeom prst="line">
              <a:avLst/>
            </a:prstGeom>
            <a:solidFill>
              <a:srgbClr val="262626"/>
            </a:solidFill>
            <a:ln w="6350" cap="flat" cmpd="sng">
              <a:solidFill>
                <a:srgbClr val="000000"/>
              </a:solidFill>
              <a:prstDash val="solid"/>
              <a:miter/>
            </a:ln>
          </p:spPr>
        </p:sp>
      </p:grpSp>
      <p:sp>
        <p:nvSpPr>
          <p:cNvPr id="16" name="文本框"/>
          <p:cNvSpPr>
            <a:spLocks noGrp="1"/>
          </p:cNvSpPr>
          <p:nvPr>
            <p:ph type="ctrTitle"/>
          </p:nvPr>
        </p:nvSpPr>
        <p:spPr>
          <a:xfrm>
            <a:off x="1561708" y="2091263"/>
            <a:ext cx="9068586" cy="259079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83000"/>
              </a:lnSpc>
              <a:spcBef>
                <a:spcPts val="0"/>
              </a:spcBef>
              <a:spcAft>
                <a:spcPts val="0"/>
              </a:spcAft>
              <a:buNone/>
            </a:pPr>
            <a:r>
              <a:rPr lang="en-US" altLang="zh-CN" sz="7200" b="0" i="0" u="none" strike="noStrike" kern="1200" cap="all" spc="-100" baseline="0">
                <a:solidFill>
                  <a:srgbClr val="262626"/>
                </a:solidFill>
                <a:latin typeface="Century Gothic" charset="0"/>
                <a:ea typeface="宋体" charset="0"/>
                <a:cs typeface="Century Gothic" charset="0"/>
              </a:rPr>
              <a:t>Click to edit Master title style</a:t>
            </a:r>
            <a:endParaRPr lang="zh-CN" altLang="en-US" sz="7200" b="0" i="0" u="none" strike="noStrike" kern="1200" cap="all" spc="-100" baseline="0">
              <a:solidFill>
                <a:srgbClr val="262626"/>
              </a:solidFill>
              <a:latin typeface="Century Gothic" charset="0"/>
              <a:ea typeface="宋体" charset="0"/>
              <a:cs typeface="Century Gothic" charset="0"/>
            </a:endParaRPr>
          </a:p>
        </p:txBody>
      </p:sp>
      <p:sp>
        <p:nvSpPr>
          <p:cNvPr id="17" name="文本框"/>
          <p:cNvSpPr>
            <a:spLocks noGrp="1"/>
          </p:cNvSpPr>
          <p:nvPr>
            <p:ph type="subTitle" idx="1"/>
          </p:nvPr>
        </p:nvSpPr>
        <p:spPr>
          <a:xfrm>
            <a:off x="1562100" y="4682062"/>
            <a:ext cx="9070847" cy="4572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1600" b="0" i="0" u="none" strike="noStrike" kern="1200" cap="none" spc="80" baseline="0">
                <a:solidFill>
                  <a:schemeClr val="tx1"/>
                </a:solidFill>
                <a:latin typeface="Century Gothic" charset="0"/>
                <a:ea typeface="宋体" charset="0"/>
                <a:cs typeface="Lucida Sans"/>
              </a:rPr>
              <a:t>Click to edit Master subtitle style</a:t>
            </a:r>
            <a:endParaRPr lang="zh-CN" altLang="en-US" sz="1600" b="0" i="0" u="none" strike="noStrike" kern="1200" cap="none" spc="80" baseline="0">
              <a:solidFill>
                <a:schemeClr val="tx1"/>
              </a:solidFill>
              <a:latin typeface="Century Gothic" charset="0"/>
              <a:ea typeface="宋体" charset="0"/>
              <a:cs typeface="Lucida Sans"/>
            </a:endParaRPr>
          </a:p>
        </p:txBody>
      </p:sp>
      <p:sp>
        <p:nvSpPr>
          <p:cNvPr id="18" name="文本框"/>
          <p:cNvSpPr>
            <a:spLocks noGrp="1"/>
          </p:cNvSpPr>
          <p:nvPr>
            <p:ph type="dt" idx="10"/>
          </p:nvPr>
        </p:nvSpPr>
        <p:spPr>
          <a:xfrm>
            <a:off x="5318760" y="1341255"/>
            <a:ext cx="1554479" cy="527213"/>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endParaRPr lang="zh-CN" altLang="en-US" sz="1300" b="0" i="0" u="none" strike="noStrike" kern="1200" cap="none" spc="0" baseline="0">
              <a:solidFill>
                <a:schemeClr val="tx1"/>
              </a:solidFill>
              <a:latin typeface="Century Gothic" charset="0"/>
              <a:ea typeface="宋体" charset="0"/>
              <a:cs typeface="Century Gothic" charset="0"/>
            </a:endParaRPr>
          </a:p>
        </p:txBody>
      </p:sp>
      <p:sp>
        <p:nvSpPr>
          <p:cNvPr id="19" name="文本框"/>
          <p:cNvSpPr>
            <a:spLocks noGrp="1"/>
          </p:cNvSpPr>
          <p:nvPr>
            <p:ph type="ftr"/>
          </p:nvPr>
        </p:nvSpPr>
        <p:spPr>
          <a:xfrm>
            <a:off x="1453896" y="5211060"/>
            <a:ext cx="5905500" cy="2286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endParaRPr lang="zh-CN" altLang="en-US" sz="1000" b="0" i="0" u="none" strike="noStrike" kern="1200" cap="none" spc="0" baseline="0">
              <a:solidFill>
                <a:srgbClr val="404040"/>
              </a:solidFill>
              <a:latin typeface="Century Gothic" charset="0"/>
              <a:ea typeface="宋体" charset="0"/>
              <a:cs typeface="Century Gothic" charset="0"/>
            </a:endParaRPr>
          </a:p>
        </p:txBody>
      </p:sp>
      <p:sp>
        <p:nvSpPr>
          <p:cNvPr id="20" name="文本框"/>
          <p:cNvSpPr>
            <a:spLocks noGrp="1"/>
          </p:cNvSpPr>
          <p:nvPr>
            <p:ph type="sldNum"/>
          </p:nvPr>
        </p:nvSpPr>
        <p:spPr>
          <a:xfrm>
            <a:off x="8606919" y="5212080"/>
            <a:ext cx="2111880" cy="228600"/>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000" b="0" i="0" u="none" strike="noStrike" kern="1200" cap="none" spc="0" baseline="0">
                <a:solidFill>
                  <a:srgbClr val="404040"/>
                </a:solidFill>
                <a:latin typeface="Century Gothic" charset="0"/>
                <a:ea typeface="宋体" charset="0"/>
                <a:cs typeface="Century Gothic" charset="0"/>
              </a:rPr>
              <a:t>‹#›</a:t>
            </a:fld>
            <a:endParaRPr lang="zh-CN" altLang="en-US" sz="1000" b="0" i="0" u="none" strike="noStrike" kern="1200" cap="none" spc="0" baseline="0">
              <a:solidFill>
                <a:srgbClr val="404040"/>
              </a:solidFill>
              <a:latin typeface="Century Gothic" charset="0"/>
              <a:ea typeface="宋体" charset="0"/>
              <a:cs typeface="Century Gothic" charset="0"/>
            </a:endParaRPr>
          </a:p>
        </p:txBody>
      </p:sp>
    </p:spTree>
    <p:extLst>
      <p:ext uri="{BB962C8B-B14F-4D97-AF65-F5344CB8AC3E}">
        <p14:creationId xmlns:p14="http://schemas.microsoft.com/office/powerpoint/2010/main" val="145559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136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7368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8" name="矩形"/>
          <p:cNvSpPr>
            <a:spLocks/>
          </p:cNvSpPr>
          <p:nvPr/>
        </p:nvSpPr>
        <p:spPr>
          <a:xfrm>
            <a:off x="234695" y="237743"/>
            <a:ext cx="11722608" cy="6382512"/>
          </a:xfrm>
          <a:prstGeom prst="rect">
            <a:avLst/>
          </a:prstGeom>
          <a:solidFill>
            <a:schemeClr val="bg2"/>
          </a:solidFill>
          <a:ln w="6350" cap="flat" cmpd="sng">
            <a:noFill/>
            <a:prstDash val="solid"/>
            <a:round/>
          </a:ln>
          <a:effectLst>
            <a:softEdge rad="0"/>
          </a:effectLst>
        </p:spPr>
      </p:sp>
      <p:sp>
        <p:nvSpPr>
          <p:cNvPr id="23"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24"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5" name="文本框"/>
          <p:cNvSpPr>
            <a:spLocks noGrp="1"/>
          </p:cNvSpPr>
          <p:nvPr>
            <p:ph type="dt" idx="10"/>
          </p:nvPr>
        </p:nvSpPr>
        <p:spPr>
          <a:xfrm>
            <a:off x="274320" y="6307671"/>
            <a:ext cx="2743200" cy="274319"/>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a:endParaRPr lang="zh-CN" altLang="en-US" sz="1000">
              <a:solidFill>
                <a:srgbClr val="404040"/>
              </a:solidFill>
              <a:latin typeface="Century Gothic" charset="0"/>
              <a:ea typeface="宋体" charset="0"/>
              <a:cs typeface="Century Gothic" charset="0"/>
            </a:endParaRPr>
          </a:p>
        </p:txBody>
      </p:sp>
      <p:sp>
        <p:nvSpPr>
          <p:cNvPr id="26" name="文本框"/>
          <p:cNvSpPr>
            <a:spLocks noGrp="1"/>
          </p:cNvSpPr>
          <p:nvPr>
            <p:ph type="ftr"/>
          </p:nvPr>
        </p:nvSpPr>
        <p:spPr>
          <a:xfrm>
            <a:off x="3489960" y="6307671"/>
            <a:ext cx="5212080" cy="274319"/>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ctr"/>
            <a:endParaRPr lang="zh-CN" altLang="en-US" sz="1000">
              <a:solidFill>
                <a:srgbClr val="404040"/>
              </a:solidFill>
              <a:latin typeface="Century Gothic" charset="0"/>
              <a:ea typeface="宋体" charset="0"/>
              <a:cs typeface="Century Gothic" charset="0"/>
            </a:endParaRPr>
          </a:p>
        </p:txBody>
      </p:sp>
      <p:sp>
        <p:nvSpPr>
          <p:cNvPr id="27" name="文本框"/>
          <p:cNvSpPr>
            <a:spLocks noGrp="1"/>
          </p:cNvSpPr>
          <p:nvPr>
            <p:ph type="sldNum"/>
          </p:nvPr>
        </p:nvSpPr>
        <p:spPr>
          <a:xfrm>
            <a:off x="10469880" y="6307671"/>
            <a:ext cx="1463039" cy="274319"/>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000" b="0" i="0" u="none" strike="noStrike" kern="1200" cap="none" spc="0" baseline="0">
                <a:solidFill>
                  <a:srgbClr val="404040"/>
                </a:solidFill>
                <a:latin typeface="Century Gothic" charset="0"/>
                <a:ea typeface="宋体" charset="0"/>
                <a:cs typeface="Century Gothic" charset="0"/>
              </a:rPr>
              <a:t>‹#›</a:t>
            </a:fld>
            <a:endParaRPr lang="zh-CN" altLang="en-US" sz="1000">
              <a:solidFill>
                <a:srgbClr val="404040"/>
              </a:solidFill>
              <a:latin typeface="Century Gothic" charset="0"/>
              <a:ea typeface="宋体" charset="0"/>
              <a:cs typeface="Century Gothic" charset="0"/>
            </a:endParaRPr>
          </a:p>
        </p:txBody>
      </p:sp>
    </p:spTree>
    <p:extLst>
      <p:ext uri="{BB962C8B-B14F-4D97-AF65-F5344CB8AC3E}">
        <p14:creationId xmlns:p14="http://schemas.microsoft.com/office/powerpoint/2010/main" val="48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4533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5791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7568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809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342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2058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214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229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p:cNvSpPr>
            <a:spLocks/>
          </p:cNvSpPr>
          <p:nvPr/>
        </p:nvSpPr>
        <p:spPr>
          <a:xfrm>
            <a:off x="234695" y="237743"/>
            <a:ext cx="11722608" cy="6382512"/>
          </a:xfrm>
          <a:prstGeom prst="rect">
            <a:avLst/>
          </a:prstGeom>
          <a:solidFill>
            <a:schemeClr val="bg2"/>
          </a:solidFill>
          <a:ln w="6350" cap="flat" cmpd="sng">
            <a:noFill/>
            <a:prstDash val="solid"/>
            <a:round/>
          </a:ln>
          <a:effectLst>
            <a:softEdge rad="0"/>
          </a:effectLst>
        </p:spPr>
      </p:sp>
      <p:sp>
        <p:nvSpPr>
          <p:cNvPr id="3"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4"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框"/>
          <p:cNvSpPr>
            <a:spLocks noGrp="1"/>
          </p:cNvSpPr>
          <p:nvPr>
            <p:ph type="dt" idx="2"/>
          </p:nvPr>
        </p:nvSpPr>
        <p:spPr>
          <a:xfrm>
            <a:off x="274320" y="6307671"/>
            <a:ext cx="2743200" cy="27431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fld id="{CAD2D6BD-DE1B-4B5F-8B41-2702339687B9}" type="datetime1">
              <a:rPr lang="en-US" altLang="zh-CN" sz="1000">
                <a:solidFill>
                  <a:srgbClr val="404040"/>
                </a:solidFill>
                <a:latin typeface="Century Gothic" charset="0"/>
                <a:ea typeface="宋体" charset="0"/>
                <a:cs typeface="Century Gothic" charset="0"/>
              </a:rPr>
              <a:t>9/10/2024</a:t>
            </a:fld>
            <a:endParaRPr lang="zh-CN" altLang="en-US" sz="1000">
              <a:solidFill>
                <a:srgbClr val="404040"/>
              </a:solidFill>
              <a:latin typeface="Century Gothic" charset="0"/>
              <a:ea typeface="宋体" charset="0"/>
              <a:cs typeface="Century Gothic" charset="0"/>
            </a:endParaRPr>
          </a:p>
        </p:txBody>
      </p:sp>
      <p:sp>
        <p:nvSpPr>
          <p:cNvPr id="6" name="文本框"/>
          <p:cNvSpPr>
            <a:spLocks noGrp="1"/>
          </p:cNvSpPr>
          <p:nvPr>
            <p:ph type="ftr" idx="3"/>
          </p:nvPr>
        </p:nvSpPr>
        <p:spPr>
          <a:xfrm>
            <a:off x="3489960" y="6307671"/>
            <a:ext cx="5212080" cy="27431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ctr"/>
            <a:endParaRPr lang="zh-CN" altLang="en-US" sz="1000">
              <a:solidFill>
                <a:srgbClr val="404040"/>
              </a:solidFill>
              <a:latin typeface="Century Gothic" charset="0"/>
              <a:ea typeface="宋体" charset="0"/>
              <a:cs typeface="Century Gothic" charset="0"/>
            </a:endParaRPr>
          </a:p>
        </p:txBody>
      </p:sp>
      <p:sp>
        <p:nvSpPr>
          <p:cNvPr id="7" name="文本框"/>
          <p:cNvSpPr>
            <a:spLocks noGrp="1"/>
          </p:cNvSpPr>
          <p:nvPr>
            <p:ph type="sldNum" idx="4"/>
          </p:nvPr>
        </p:nvSpPr>
        <p:spPr>
          <a:xfrm>
            <a:off x="10469880" y="6307671"/>
            <a:ext cx="1463039" cy="27431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000" b="0" i="0" u="none" strike="noStrike" kern="1200" cap="none" spc="0" baseline="0">
                <a:solidFill>
                  <a:srgbClr val="404040"/>
                </a:solidFill>
                <a:latin typeface="Century Gothic" charset="0"/>
                <a:ea typeface="宋体" charset="0"/>
                <a:cs typeface="Century Gothic" charset="0"/>
              </a:rPr>
              <a:t>‹#›</a:t>
            </a:fld>
            <a:endParaRPr lang="zh-CN" altLang="en-US" sz="1000">
              <a:solidFill>
                <a:srgbClr val="404040"/>
              </a:solidFill>
              <a:latin typeface="Century Gothic" charset="0"/>
              <a:ea typeface="宋体" charset="0"/>
              <a:cs typeface="Century Gothic" charset="0"/>
            </a:endParaRPr>
          </a:p>
        </p:txBody>
      </p:sp>
    </p:spTree>
    <p:extLst>
      <p:ext uri="{BB962C8B-B14F-4D97-AF65-F5344CB8AC3E}">
        <p14:creationId xmlns:p14="http://schemas.microsoft.com/office/powerpoint/2010/main" val="19116342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800" kern="1200" cap="none" spc="0" baseline="0">
          <a:solidFill>
            <a:srgbClr val="262626"/>
          </a:solidFill>
          <a:latin typeface="Century Gothic" charset="0"/>
          <a:ea typeface="宋体" charset="0"/>
          <a:cs typeface="Century Gothic" charset="0"/>
        </a:defRPr>
      </a:lvl1pPr>
    </p:titleStyle>
    <p:bodyStyle>
      <a:lvl1pPr marL="182880" indent="-182880" algn="l" defTabSz="914400" eaLnBrk="1" fontAlgn="auto" latinLnBrk="0" hangingPunct="1">
        <a:lnSpc>
          <a:spcPct val="100000"/>
        </a:lnSpc>
        <a:spcBef>
          <a:spcPts val="900"/>
        </a:spcBef>
        <a:spcAft>
          <a:spcPts val="0"/>
        </a:spcAft>
        <a:buClr>
          <a:srgbClr val="262626"/>
        </a:buClr>
        <a:buFont typeface="Garamond" pitchFamily="18" charset="0"/>
        <a:buChar char="◦"/>
        <a:defRPr sz="1800" kern="1200">
          <a:solidFill>
            <a:schemeClr val="tx1"/>
          </a:solidFill>
          <a:latin typeface="Century Gothic" charset="0"/>
          <a:ea typeface="宋体" charset="0"/>
          <a:cs typeface="Century Gothic" charset="0"/>
        </a:defRPr>
      </a:lvl1pPr>
      <a:lvl2pPr marL="457200" indent="-182880" algn="l" defTabSz="914400" eaLnBrk="1" fontAlgn="auto" latinLnBrk="0" hangingPunct="1">
        <a:lnSpc>
          <a:spcPct val="100000"/>
        </a:lnSpc>
        <a:spcBef>
          <a:spcPts val="500"/>
        </a:spcBef>
        <a:buClr>
          <a:srgbClr val="262626"/>
        </a:buClr>
        <a:buFont typeface="Garamond" pitchFamily="18" charset="0"/>
        <a:buChar char="◦"/>
        <a:defRPr sz="1600" kern="1200">
          <a:solidFill>
            <a:schemeClr val="tx1"/>
          </a:solidFill>
          <a:latin typeface="Century Gothic" charset="0"/>
          <a:ea typeface="宋体" charset="0"/>
          <a:cs typeface="Century Gothic" charset="0"/>
        </a:defRPr>
      </a:lvl2pPr>
      <a:lvl3pPr marL="731392" indent="-18288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3pPr>
      <a:lvl4pPr marL="1005713" indent="-18288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4pPr>
      <a:lvl5pPr marL="1280160" indent="-18288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5pPr>
      <a:lvl6pPr marL="1599946"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6pPr>
      <a:lvl7pPr marL="1899920"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7pPr>
      <a:lvl8pPr marL="2199894"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8pPr>
      <a:lvl9pPr marL="2199894" indent="-228600" algn="l" defTabSz="914400" eaLnBrk="1" fontAlgn="auto" latinLnBrk="0" hangingPunct="1">
        <a:lnSpc>
          <a:spcPct val="100000"/>
        </a:lnSpc>
        <a:spcBef>
          <a:spcPts val="500"/>
        </a:spcBef>
        <a:buClr>
          <a:srgbClr val="262626"/>
        </a:buClr>
        <a:buFont typeface="Garamond" pitchFamily="18" charset="0"/>
        <a:buChar char="◦"/>
        <a:defRPr sz="1400" kern="1200">
          <a:solidFill>
            <a:schemeClr val="tx1"/>
          </a:solidFill>
          <a:latin typeface="Century Gothic" charset="0"/>
          <a:ea typeface="宋体"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12.xml" /><Relationship Id="rId4" Type="http://schemas.openxmlformats.org/officeDocument/2006/relationships/image" Target="../media/image5.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2.jpeg" /><Relationship Id="rId1" Type="http://schemas.openxmlformats.org/officeDocument/2006/relationships/slideLayout" Target="../slideLayouts/slideLayout1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E3DCC9"/>
            </a:gs>
            <a:gs pos="77000">
              <a:srgbClr val="C9C3B2"/>
            </a:gs>
            <a:gs pos="100000">
              <a:srgbClr val="C1BCAC"/>
            </a:gs>
          </a:gsLst>
          <a:lin ang="5400000" scaled="1"/>
        </a:gradFill>
        <a:effectLst/>
      </p:bgPr>
    </p:bg>
    <p:spTree>
      <p:nvGrpSpPr>
        <p:cNvPr id="1" name=""/>
        <p:cNvGrpSpPr/>
        <p:nvPr/>
      </p:nvGrpSpPr>
      <p:grpSpPr>
        <a:xfrm>
          <a:off x="0" y="0"/>
          <a:ext cx="0" cy="0"/>
          <a:chOff x="0" y="0"/>
          <a:chExt cx="0" cy="0"/>
        </a:xfrm>
      </p:grpSpPr>
      <p:sp>
        <p:nvSpPr>
          <p:cNvPr id="21" name="文本框"/>
          <p:cNvSpPr>
            <a:spLocks noGrp="1"/>
          </p:cNvSpPr>
          <p:nvPr>
            <p:ph type="ctrTitle"/>
          </p:nvPr>
        </p:nvSpPr>
        <p:spPr>
          <a:xfrm>
            <a:off x="1561708" y="2091263"/>
            <a:ext cx="9068700" cy="9075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ctr">
              <a:lnSpc>
                <a:spcPct val="83000"/>
              </a:lnSpc>
              <a:spcBef>
                <a:spcPts val="0"/>
              </a:spcBef>
              <a:spcAft>
                <a:spcPts val="0"/>
              </a:spcAft>
              <a:buNone/>
            </a:pPr>
            <a:r>
              <a:rPr lang="en-US" altLang="zh-CN" sz="3200" b="0" i="0" u="none" strike="noStrike" kern="1200" cap="all" spc="-100" baseline="0">
                <a:solidFill>
                  <a:srgbClr val="262626"/>
                </a:solidFill>
                <a:latin typeface="Century Gothic" charset="0"/>
                <a:ea typeface="宋体" charset="0"/>
                <a:cs typeface="Century Gothic" charset="0"/>
              </a:rPr>
              <a:t>EMPLOYEE DATA ANALYSIS</a:t>
            </a:r>
            <a:endParaRPr lang="zh-CN" altLang="en-US" sz="3200" b="0" i="0" u="none" strike="noStrike" kern="1200" cap="all" spc="-100" baseline="0">
              <a:solidFill>
                <a:srgbClr val="262626"/>
              </a:solidFill>
              <a:latin typeface="Century Gothic" charset="0"/>
              <a:ea typeface="宋体" charset="0"/>
              <a:cs typeface="Century Gothic" charset="0"/>
            </a:endParaRPr>
          </a:p>
        </p:txBody>
      </p:sp>
      <p:sp>
        <p:nvSpPr>
          <p:cNvPr id="22" name="文本框"/>
          <p:cNvSpPr>
            <a:spLocks noGrp="1"/>
          </p:cNvSpPr>
          <p:nvPr>
            <p:ph type="subTitle" idx="1"/>
          </p:nvPr>
        </p:nvSpPr>
        <p:spPr>
          <a:xfrm>
            <a:off x="1562100" y="2998850"/>
            <a:ext cx="9068700" cy="21057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r>
              <a:rPr lang="en-US" altLang="zh-CN" sz="1600" b="0" i="0" u="none" strike="noStrike" kern="1200" cap="none" spc="80" baseline="0" dirty="0">
                <a:solidFill>
                  <a:schemeClr val="tx1"/>
                </a:solidFill>
                <a:latin typeface="Century Gothic" charset="0"/>
                <a:ea typeface="宋体" charset="0"/>
                <a:cs typeface="Lucida Sans"/>
              </a:rPr>
              <a:t>STUDENT NAME :</a:t>
            </a:r>
            <a:r>
              <a:rPr lang="en-US" altLang="zh-CN" sz="1600" b="0" i="0" u="none" strike="noStrike" kern="1200" cap="none" spc="80" baseline="0" dirty="0" err="1">
                <a:solidFill>
                  <a:schemeClr val="tx1"/>
                </a:solidFill>
                <a:latin typeface="Century Gothic" charset="0"/>
                <a:ea typeface="宋体" charset="0"/>
                <a:cs typeface="Lucida Sans"/>
              </a:rPr>
              <a:t>Geetha</a:t>
            </a:r>
            <a:r>
              <a:rPr lang="en-US" altLang="zh-CN" sz="1600" b="0" i="0" u="none" strike="noStrike" kern="1200" cap="none" spc="80" baseline="0" dirty="0">
                <a:solidFill>
                  <a:schemeClr val="tx1"/>
                </a:solidFill>
                <a:latin typeface="Century Gothic" charset="0"/>
                <a:ea typeface="宋体" charset="0"/>
                <a:cs typeface="Lucida Sans"/>
              </a:rPr>
              <a:t> </a:t>
            </a:r>
            <a:r>
              <a:rPr lang="en-US" altLang="zh-CN" sz="1600" b="0" i="0" u="none" strike="noStrike" kern="1200" cap="none" spc="80" baseline="0" dirty="0" err="1">
                <a:solidFill>
                  <a:schemeClr val="tx1"/>
                </a:solidFill>
                <a:latin typeface="Century Gothic" charset="0"/>
                <a:ea typeface="宋体" charset="0"/>
                <a:cs typeface="Lucida Sans"/>
              </a:rPr>
              <a:t>Mary.S</a:t>
            </a:r>
            <a:endParaRPr lang="en-US" altLang="zh-CN" sz="1600" b="0" i="0" u="none" strike="noStrike" kern="1200" cap="none" spc="80" baseline="0" dirty="0">
              <a:solidFill>
                <a:schemeClr val="tx1"/>
              </a:solidFill>
              <a:latin typeface="Century Gothic" charset="0"/>
              <a:ea typeface="宋体" charset="0"/>
              <a:cs typeface="Lucida Sans"/>
            </a:endParaRPr>
          </a:p>
          <a:p>
            <a:pPr marL="0" indent="0" algn="l">
              <a:lnSpc>
                <a:spcPct val="100000"/>
              </a:lnSpc>
              <a:spcBef>
                <a:spcPts val="0"/>
              </a:spcBef>
              <a:spcAft>
                <a:spcPts val="0"/>
              </a:spcAft>
              <a:buNone/>
            </a:pPr>
            <a:endParaRPr lang="en-US" altLang="zh-CN" sz="1600" b="0" i="0" u="none" strike="noStrike" kern="1200" cap="none" spc="80" baseline="0" dirty="0">
              <a:solidFill>
                <a:schemeClr val="tx1"/>
              </a:solidFill>
              <a:latin typeface="Century Gothic" charset="0"/>
              <a:ea typeface="宋体" charset="0"/>
              <a:cs typeface="Lucida Sans"/>
            </a:endParaRPr>
          </a:p>
          <a:p>
            <a:pPr marL="0" indent="0" algn="ctr">
              <a:lnSpc>
                <a:spcPct val="100000"/>
              </a:lnSpc>
              <a:spcBef>
                <a:spcPts val="0"/>
              </a:spcBef>
              <a:spcAft>
                <a:spcPts val="0"/>
              </a:spcAft>
              <a:buNone/>
            </a:pPr>
            <a:r>
              <a:rPr lang="en-US" altLang="zh-CN" sz="1600" b="0" i="0" u="none" strike="noStrike" kern="1200" cap="none" spc="80" baseline="0" dirty="0">
                <a:solidFill>
                  <a:schemeClr val="tx1"/>
                </a:solidFill>
                <a:latin typeface="Century Gothic" charset="0"/>
                <a:ea typeface="宋体" charset="0"/>
                <a:cs typeface="Lucida Sans"/>
              </a:rPr>
              <a:t>REGISTER NO : 312215410/ asunm1611d22af017</a:t>
            </a:r>
          </a:p>
          <a:p>
            <a:pPr marL="0" indent="0" algn="ctr">
              <a:lnSpc>
                <a:spcPct val="100000"/>
              </a:lnSpc>
              <a:spcBef>
                <a:spcPts val="0"/>
              </a:spcBef>
              <a:spcAft>
                <a:spcPts val="0"/>
              </a:spcAft>
              <a:buNone/>
            </a:pPr>
            <a:r>
              <a:rPr lang="en-US" altLang="zh-CN" sz="1600" b="0" i="0" u="none" strike="noStrike" kern="1200" cap="none" spc="80" baseline="0" dirty="0">
                <a:solidFill>
                  <a:schemeClr val="tx1"/>
                </a:solidFill>
                <a:latin typeface="Century Gothic" charset="0"/>
                <a:ea typeface="宋体" charset="0"/>
                <a:cs typeface="Lucida Sans"/>
              </a:rPr>
              <a:t>DEPARTMENT : ACCOUNTING &amp; FINANCE</a:t>
            </a:r>
          </a:p>
          <a:p>
            <a:pPr marL="0" indent="0" algn="ctr">
              <a:lnSpc>
                <a:spcPct val="100000"/>
              </a:lnSpc>
              <a:spcBef>
                <a:spcPts val="0"/>
              </a:spcBef>
              <a:spcAft>
                <a:spcPts val="0"/>
              </a:spcAft>
              <a:buNone/>
            </a:pPr>
            <a:r>
              <a:rPr lang="en-US" altLang="zh-CN" sz="1600" b="0" i="0" u="none" strike="noStrike" kern="1200" cap="none" spc="80" baseline="0" dirty="0">
                <a:solidFill>
                  <a:schemeClr val="tx1"/>
                </a:solidFill>
                <a:latin typeface="Century Gothic" charset="0"/>
                <a:ea typeface="宋体" charset="0"/>
                <a:cs typeface="Lucida Sans"/>
              </a:rPr>
              <a:t>COLLEGE : PATRICIAN COLLEGE OF ARTS &amp; SCIENCE</a:t>
            </a:r>
            <a:endParaRPr lang="zh-CN" altLang="en-US" sz="1600" b="0" i="0" u="none" strike="noStrike" kern="1200" cap="none" spc="80" baseline="0" dirty="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2091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MODELLING</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47"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charset="0"/>
                <a:ea typeface="宋体" charset="0"/>
                <a:cs typeface="Lucida Sans"/>
              </a:rPr>
              <a:t>a)MS EXCEL:</a:t>
            </a:r>
            <a:endParaRPr lang="en-US" altLang="zh-CN" sz="1800" b="0" i="0" u="none" strike="noStrike" kern="1200" cap="none" spc="0" baseline="0">
              <a:solidFill>
                <a:schemeClr val="tx1"/>
              </a:solidFill>
              <a:latin typeface="Century Gothic" charset="0"/>
              <a:ea typeface="宋体" charset="0"/>
              <a:cs typeface="Lucida Sans"/>
            </a:endParaRP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MICROSFT EXCEL ENABLES USERS TO FORMAT, ORGANIZE AND CALCULATE DATA IN SPREADSHEET.</a:t>
            </a:r>
          </a:p>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charset="0"/>
                <a:ea typeface="宋体" charset="0"/>
                <a:cs typeface="Lucida Sans"/>
              </a:rPr>
              <a:t>b)SORTING FUNCTION:</a:t>
            </a: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SORTING HELPS TO ORGANIZE DATA. YOU CAN SORT A TEXT COLUMN IN ALPHABETICAL ORDER (A – Z OR Z – A ). WE CAN SORT A NUMERICAL FORM LARGEST TO SMALLEST OR SMALLEST TO LARGEST.</a:t>
            </a:r>
          </a:p>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charset="0"/>
                <a:ea typeface="宋体" charset="0"/>
                <a:cs typeface="Lucida Sans"/>
              </a:rPr>
              <a:t>c)FILTER FUNCTION:</a:t>
            </a: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FILTER IS AN ESSENTIAL TOOL HELPS TO DISPLAY RELEVANT DATA. IT ELIMINATES THE IRRELEVANT ENTRIES TEMPORARILY FROM THE VIEW.</a:t>
            </a: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74142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49"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charset="0"/>
                <a:ea typeface="宋体" charset="0"/>
                <a:cs typeface="Lucida Sans"/>
              </a:rPr>
              <a:t>d)KAGGLE:</a:t>
            </a:r>
          </a:p>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63851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RESULT</a:t>
            </a:r>
            <a:endParaRPr lang="zh-CN" altLang="en-US" sz="4800" b="0" i="0" u="none" strike="noStrike" kern="1200" cap="none" spc="0" baseline="0">
              <a:solidFill>
                <a:srgbClr val="262626"/>
              </a:solidFill>
              <a:latin typeface="Century Gothic" charset="0"/>
              <a:ea typeface="宋体" charset="0"/>
              <a:cs typeface="Lucida Sans"/>
            </a:endParaRPr>
          </a:p>
        </p:txBody>
      </p:sp>
      <p:pic>
        <p:nvPicPr>
          <p:cNvPr id="51" name="图片"/>
          <p:cNvPicPr>
            <a:picLocks noChangeAspect="1"/>
          </p:cNvPicPr>
          <p:nvPr/>
        </p:nvPicPr>
        <p:blipFill>
          <a:blip r:embed="rId2" cstate="print"/>
          <a:stretch>
            <a:fillRect/>
          </a:stretch>
        </p:blipFill>
        <p:spPr>
          <a:xfrm>
            <a:off x="627537" y="1799304"/>
            <a:ext cx="4523828" cy="2717581"/>
          </a:xfrm>
          <a:prstGeom prst="rect">
            <a:avLst/>
          </a:prstGeom>
          <a:noFill/>
          <a:ln w="12700" cap="flat" cmpd="sng">
            <a:noFill/>
            <a:prstDash val="solid"/>
            <a:miter/>
          </a:ln>
        </p:spPr>
      </p:pic>
      <p:pic>
        <p:nvPicPr>
          <p:cNvPr id="52" name="图片"/>
          <p:cNvPicPr>
            <a:picLocks noChangeAspect="1"/>
          </p:cNvPicPr>
          <p:nvPr/>
        </p:nvPicPr>
        <p:blipFill>
          <a:blip r:embed="rId3" cstate="print"/>
          <a:stretch>
            <a:fillRect/>
          </a:stretch>
        </p:blipFill>
        <p:spPr>
          <a:xfrm>
            <a:off x="6784995" y="1600947"/>
            <a:ext cx="4580356" cy="2751539"/>
          </a:xfrm>
          <a:prstGeom prst="rect">
            <a:avLst/>
          </a:prstGeom>
          <a:noFill/>
          <a:ln w="12700" cap="flat" cmpd="sng">
            <a:noFill/>
            <a:prstDash val="solid"/>
            <a:miter/>
          </a:ln>
        </p:spPr>
      </p:pic>
      <p:pic>
        <p:nvPicPr>
          <p:cNvPr id="53" name="图片"/>
          <p:cNvPicPr>
            <a:picLocks noChangeAspect="1"/>
          </p:cNvPicPr>
          <p:nvPr/>
        </p:nvPicPr>
        <p:blipFill>
          <a:blip r:embed="rId4" cstate="print"/>
          <a:stretch>
            <a:fillRect/>
          </a:stretch>
        </p:blipFill>
        <p:spPr>
          <a:xfrm>
            <a:off x="5300696" y="4434471"/>
            <a:ext cx="3479881" cy="2090455"/>
          </a:xfrm>
          <a:prstGeom prst="rect">
            <a:avLst/>
          </a:prstGeom>
          <a:noFill/>
          <a:ln w="12700" cap="flat" cmpd="sng">
            <a:noFill/>
            <a:prstDash val="solid"/>
            <a:miter/>
          </a:ln>
        </p:spPr>
      </p:pic>
    </p:spTree>
    <p:extLst>
      <p:ext uri="{BB962C8B-B14F-4D97-AF65-F5344CB8AC3E}">
        <p14:creationId xmlns:p14="http://schemas.microsoft.com/office/powerpoint/2010/main" val="30285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CONCLUSION</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55"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I HAVE FOUND OUT THAT THERE MORE MEN EMPLOYEES THAN FEMALE EMPLOYEES. ONLY LESS EMPLOYEES WERE BENCHED OUT AND LEAVE OUT. EMPLOYEES ARE BELONGING TO THREE DIFFERENT CITIES.</a:t>
            </a: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82859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PROJECT TITLE</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30"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900"/>
              </a:spcBef>
              <a:spcAft>
                <a:spcPts val="0"/>
              </a:spcAft>
              <a:buNone/>
            </a:pPr>
            <a:r>
              <a:rPr lang="en-US" altLang="zh-CN" sz="4000" b="1" i="0" u="sng" strike="noStrike" kern="1200" cap="none" spc="0" baseline="0">
                <a:solidFill>
                  <a:schemeClr val="tx1"/>
                </a:solidFill>
                <a:latin typeface="Century Gothic" charset="0"/>
                <a:ea typeface="宋体" charset="0"/>
                <a:cs typeface="Lucida Sans"/>
              </a:rPr>
              <a:t>EMPLOYEE DATA ANALYSIS USING EXCEL</a:t>
            </a:r>
            <a:endParaRPr lang="zh-CN" altLang="en-US" sz="4000" b="1" i="0" u="sng"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81506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AGENDA</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32"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PROBLEM STATEMENT</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PROJECT OVERVIEW</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END USERS</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OUR SOLUTION AND PROPOSITION</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DATASET DESCRIPTION</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WOW IN OUR SOLUTION</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MODELLIG</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RESULTS</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CONCLUSION</a:t>
            </a: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205684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PROBLEM STATEMENT</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34"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I WANT TO KNOW ABOUT THE DIFFERENCE BETWEEN MALE EMPLOYEES AND FEMALE EMPLOYEES IN AN ORGANIZATION AND WANT TO KNOW ABOUT WHICH DOES THE EMPLOYEE BELONGS TO. SO I AM DOING THIS PROJECT.</a:t>
            </a:r>
          </a:p>
          <a:p>
            <a:pPr marL="0" indent="0" algn="l">
              <a:lnSpc>
                <a:spcPct val="100000"/>
              </a:lnSpc>
              <a:spcBef>
                <a:spcPts val="900"/>
              </a:spcBef>
              <a:spcAft>
                <a:spcPts val="0"/>
              </a:spcAft>
              <a:buNone/>
            </a:pP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105131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PROJECT OVERVIEW</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36"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IN THIS PROJECT I AM GOING TO FIND OUT THE DIFFERENCE BETWEEN THE NUMBER OF MALE AND FEMALE EMPLOYEES AND FROM WHICH CITY THEY ARE COMING WITH THE HELP OF MS EXCEL AND ITS VARIOUS FUNCTIONS</a:t>
            </a:r>
          </a:p>
          <a:p>
            <a:pPr marL="0" indent="0" algn="l">
              <a:lnSpc>
                <a:spcPct val="100000"/>
              </a:lnSpc>
              <a:spcBef>
                <a:spcPts val="900"/>
              </a:spcBef>
              <a:spcAft>
                <a:spcPts val="0"/>
              </a:spcAft>
              <a:buNone/>
            </a:pP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92977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WHO ARE THE END USERS?</a:t>
            </a:r>
            <a:endParaRPr lang="zh-CN" altLang="en-US" sz="4800" b="0" i="0" u="none" strike="noStrike" kern="1200" cap="none" spc="0" baseline="0">
              <a:solidFill>
                <a:srgbClr val="262626"/>
              </a:solidFill>
              <a:latin typeface="Century Gothic" charset="0"/>
              <a:ea typeface="宋体" charset="0"/>
              <a:cs typeface="Lucida Sans"/>
            </a:endParaRPr>
          </a:p>
        </p:txBody>
      </p:sp>
      <p:pic>
        <p:nvPicPr>
          <p:cNvPr id="38" name="图片"/>
          <p:cNvPicPr>
            <a:picLocks noChangeAspect="1"/>
          </p:cNvPicPr>
          <p:nvPr/>
        </p:nvPicPr>
        <p:blipFill>
          <a:blip r:embed="rId2" cstate="print"/>
          <a:stretch>
            <a:fillRect/>
          </a:stretch>
        </p:blipFill>
        <p:spPr>
          <a:xfrm>
            <a:off x="3593383" y="2310581"/>
            <a:ext cx="3944237" cy="2958178"/>
          </a:xfrm>
          <a:prstGeom prst="rect">
            <a:avLst/>
          </a:prstGeom>
          <a:noFill/>
          <a:ln w="12700" cap="flat" cmpd="sng">
            <a:noFill/>
            <a:prstDash val="solid"/>
            <a:miter/>
          </a:ln>
        </p:spPr>
      </p:pic>
      <p:sp>
        <p:nvSpPr>
          <p:cNvPr id="39" name="矩形"/>
          <p:cNvSpPr>
            <a:spLocks/>
          </p:cNvSpPr>
          <p:nvPr/>
        </p:nvSpPr>
        <p:spPr>
          <a:xfrm>
            <a:off x="3474508" y="6035674"/>
            <a:ext cx="5242982" cy="2152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Century Gothic" charset="0"/>
                <a:ea typeface="宋体" charset="0"/>
                <a:cs typeface="Century Gothic" charset="0"/>
                <a:hlinkClick r:id="rId3"/>
              </a:rPr>
              <a:t>This Photo</a:t>
            </a:r>
            <a:r>
              <a:rPr lang="en-US" altLang="zh-CN" sz="900" b="0" i="0" u="none" strike="noStrike" kern="1200" cap="none" spc="0" baseline="0">
                <a:solidFill>
                  <a:schemeClr val="tx1"/>
                </a:solidFill>
                <a:latin typeface="Century Gothic" charset="0"/>
                <a:ea typeface="宋体" charset="0"/>
                <a:cs typeface="Century Gothic" charset="0"/>
              </a:rPr>
              <a:t> by Unknown Author is licensed under </a:t>
            </a:r>
            <a:r>
              <a:rPr lang="en-US" altLang="zh-CN" sz="900" b="0" i="0" u="none" strike="noStrike" kern="1200" cap="none" spc="0" baseline="0">
                <a:solidFill>
                  <a:schemeClr val="tx1"/>
                </a:solidFill>
                <a:latin typeface="Century Gothic" charset="0"/>
                <a:ea typeface="宋体" charset="0"/>
                <a:cs typeface="Century Gothic" charset="0"/>
                <a:hlinkClick r:id="rId4"/>
              </a:rPr>
              <a:t>CC BY-NC</a:t>
            </a:r>
            <a:endParaRPr lang="zh-CN" altLang="en-US" sz="900" b="0" i="0" u="none" strike="noStrike" kern="1200" cap="none" spc="0" baseline="0">
              <a:solidFill>
                <a:schemeClr val="tx1"/>
              </a:solidFill>
              <a:latin typeface="Century Gothic" charset="0"/>
              <a:ea typeface="宋体" charset="0"/>
              <a:cs typeface="Century Gothic" charset="0"/>
            </a:endParaRPr>
          </a:p>
        </p:txBody>
      </p:sp>
    </p:spTree>
    <p:extLst>
      <p:ext uri="{BB962C8B-B14F-4D97-AF65-F5344CB8AC3E}">
        <p14:creationId xmlns:p14="http://schemas.microsoft.com/office/powerpoint/2010/main" val="118090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300" b="0" i="0" u="none" strike="noStrike" kern="1200" cap="none" spc="0" baseline="0">
                <a:solidFill>
                  <a:srgbClr val="262626"/>
                </a:solidFill>
                <a:latin typeface="Century Gothic" charset="0"/>
                <a:ea typeface="宋体" charset="0"/>
                <a:cs typeface="Lucida Sans"/>
              </a:rPr>
              <a:t>OUR SOLUTION AND ITS VALUE PROPOSITION</a:t>
            </a:r>
            <a:endParaRPr lang="zh-CN" altLang="en-US" sz="4300" b="0" i="0" u="none" strike="noStrike" kern="1200" cap="none" spc="0" baseline="0">
              <a:solidFill>
                <a:srgbClr val="262626"/>
              </a:solidFill>
              <a:latin typeface="Century Gothic" charset="0"/>
              <a:ea typeface="宋体" charset="0"/>
              <a:cs typeface="Lucida Sans"/>
            </a:endParaRPr>
          </a:p>
        </p:txBody>
      </p:sp>
      <p:sp>
        <p:nvSpPr>
          <p:cNvPr id="41"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0" i="0" u="none" strike="noStrike" kern="1200" cap="none" spc="0" baseline="0">
                <a:solidFill>
                  <a:schemeClr val="tx1"/>
                </a:solidFill>
                <a:latin typeface="Century Gothic" charset="0"/>
                <a:ea typeface="宋体" charset="0"/>
                <a:cs typeface="Lucida Sans"/>
              </a:rPr>
              <a:t>TO SOLVE MY PROBLEM, I HAVE COLLECTED DATA SET OF EMPLOYEES WITH INFORMATION REGARDING GENDER, LEAVE OUT, BENCHED OUT,CITY. I WILL BE USING VARIOUS FUNCTIONS OF MS EXCEL TO FIND OUT SOLUTION</a:t>
            </a: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52118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DATA SET DESCRIPTION</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43"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900"/>
              </a:spcBef>
              <a:spcAft>
                <a:spcPts val="0"/>
              </a:spcAft>
              <a:buNone/>
            </a:pPr>
            <a:r>
              <a:rPr lang="en-US" altLang="zh-CN" sz="1800" b="1" i="1" u="sng" strike="noStrike" kern="1200" cap="none" spc="0" baseline="0">
                <a:solidFill>
                  <a:schemeClr val="tx1"/>
                </a:solidFill>
                <a:latin typeface="Century Gothic" charset="0"/>
                <a:ea typeface="宋体" charset="0"/>
                <a:cs typeface="Lucida Sans"/>
              </a:rPr>
              <a:t>FEATURES OF DATA SET:</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ID</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GENDER</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CITY</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BENCHED OUT</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LEAVE OUT</a:t>
            </a:r>
          </a:p>
          <a:p>
            <a:pPr marL="342900" indent="-342900" algn="l">
              <a:lnSpc>
                <a:spcPct val="100000"/>
              </a:lnSpc>
              <a:spcBef>
                <a:spcPts val="900"/>
              </a:spcBef>
              <a:spcAft>
                <a:spcPts val="0"/>
              </a:spcAft>
              <a:buClr>
                <a:srgbClr val="262626"/>
              </a:buClr>
              <a:buFontTx/>
              <a:buAutoNum type="arabicPeriod"/>
            </a:pPr>
            <a:r>
              <a:rPr lang="en-US" altLang="zh-CN" sz="1800" b="0" i="0" u="none" strike="noStrike" kern="1200" cap="none" spc="0" baseline="0">
                <a:solidFill>
                  <a:schemeClr val="tx1"/>
                </a:solidFill>
                <a:latin typeface="Century Gothic" charset="0"/>
                <a:ea typeface="宋体" charset="0"/>
                <a:cs typeface="Lucida Sans"/>
              </a:rPr>
              <a:t>EXPERIENCE</a:t>
            </a:r>
          </a:p>
          <a:p>
            <a:pPr marL="0" indent="0" algn="l">
              <a:lnSpc>
                <a:spcPct val="100000"/>
              </a:lnSpc>
              <a:spcBef>
                <a:spcPts val="900"/>
              </a:spcBef>
              <a:spcAft>
                <a:spcPts val="0"/>
              </a:spcAft>
              <a:buNone/>
            </a:pPr>
            <a:endParaRPr lang="en-US" altLang="zh-CN" sz="1800" b="0" i="0" u="none" strike="noStrike" kern="1200" cap="none" spc="0" baseline="0">
              <a:solidFill>
                <a:schemeClr val="tx1"/>
              </a:solidFill>
              <a:latin typeface="Century Gothic" charset="0"/>
              <a:ea typeface="宋体" charset="0"/>
              <a:cs typeface="Lucida Sans"/>
            </a:endParaRPr>
          </a:p>
          <a:p>
            <a:pPr marL="0" indent="0" algn="l">
              <a:lnSpc>
                <a:spcPct val="100000"/>
              </a:lnSpc>
              <a:spcBef>
                <a:spcPts val="900"/>
              </a:spcBef>
              <a:spcAft>
                <a:spcPts val="0"/>
              </a:spcAft>
              <a:buNone/>
            </a:pPr>
            <a:r>
              <a:rPr lang="en-US" altLang="zh-CN" sz="1800" b="1" i="0" u="sng" strike="noStrike" kern="1200" cap="none" spc="0" baseline="0">
                <a:solidFill>
                  <a:schemeClr val="tx1"/>
                </a:solidFill>
                <a:latin typeface="Century Gothic" charset="0"/>
                <a:ea typeface="宋体" charset="0"/>
                <a:cs typeface="Lucida Sans"/>
              </a:rPr>
              <a:t>THE DATA SET HAS BEEN EXTRACTED FROM KAGGLE</a:t>
            </a:r>
            <a:endParaRPr lang="zh-CN" altLang="en-US" sz="1800" b="1" i="0" u="sng"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210093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1066800" y="642594"/>
            <a:ext cx="10058401" cy="13716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90000"/>
              </a:lnSpc>
              <a:spcBef>
                <a:spcPts val="0"/>
              </a:spcBef>
              <a:spcAft>
                <a:spcPts val="0"/>
              </a:spcAft>
              <a:buNone/>
            </a:pPr>
            <a:r>
              <a:rPr lang="en-US" altLang="zh-CN" sz="4800" b="0" i="0" u="none" strike="noStrike" kern="1200" cap="none" spc="0" baseline="0">
                <a:solidFill>
                  <a:srgbClr val="262626"/>
                </a:solidFill>
                <a:latin typeface="Century Gothic" charset="0"/>
                <a:ea typeface="宋体" charset="0"/>
                <a:cs typeface="Lucida Sans"/>
              </a:rPr>
              <a:t>THE “WOW” IN OUR SOLUTION</a:t>
            </a:r>
            <a:endParaRPr lang="zh-CN" altLang="en-US" sz="4800" b="0" i="0" u="none" strike="noStrike" kern="1200" cap="none" spc="0" baseline="0">
              <a:solidFill>
                <a:srgbClr val="262626"/>
              </a:solidFill>
              <a:latin typeface="Century Gothic" charset="0"/>
              <a:ea typeface="宋体" charset="0"/>
              <a:cs typeface="Lucida Sans"/>
            </a:endParaRPr>
          </a:p>
        </p:txBody>
      </p:sp>
      <p:sp>
        <p:nvSpPr>
          <p:cNvPr id="45" name="文本框"/>
          <p:cNvSpPr>
            <a:spLocks noGrp="1"/>
          </p:cNvSpPr>
          <p:nvPr>
            <p:ph type="body" idx="1"/>
          </p:nvPr>
        </p:nvSpPr>
        <p:spPr>
          <a:xfrm>
            <a:off x="1066800" y="2103120"/>
            <a:ext cx="10058401" cy="39319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charset="0"/>
                <a:ea typeface="宋体" charset="0"/>
                <a:cs typeface="Lucida Sans"/>
              </a:rPr>
              <a:t>FUNCTIONS AND FORMULAS</a:t>
            </a: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charset="0"/>
                <a:ea typeface="宋体" charset="0"/>
                <a:cs typeface="Lucida Sans"/>
              </a:rPr>
              <a:t>DATA ANALYZING AND VISUALIZATION</a:t>
            </a: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charset="0"/>
                <a:ea typeface="宋体" charset="0"/>
                <a:cs typeface="Lucida Sans"/>
              </a:rPr>
              <a:t>ORGANIZING AND FORMATTING WORKSHEETS</a:t>
            </a: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charset="0"/>
                <a:ea typeface="宋体" charset="0"/>
                <a:cs typeface="Lucida Sans"/>
              </a:rPr>
              <a:t>SHORTCUT AND PRODUCTIVITY TIPS</a:t>
            </a:r>
          </a:p>
          <a:p>
            <a:pPr marL="182880" indent="-182880" algn="l">
              <a:lnSpc>
                <a:spcPct val="100000"/>
              </a:lnSpc>
              <a:spcBef>
                <a:spcPts val="900"/>
              </a:spcBef>
              <a:spcAft>
                <a:spcPts val="0"/>
              </a:spcAft>
              <a:buClr>
                <a:srgbClr val="262626"/>
              </a:buClr>
              <a:buFont typeface="Garamond" pitchFamily="18" charset="0"/>
              <a:buChar char="◦"/>
            </a:pPr>
            <a:r>
              <a:rPr lang="en-US" altLang="zh-CN" sz="1800" b="0" i="0" u="none" strike="noStrike" kern="1200" cap="none" spc="0" baseline="0">
                <a:solidFill>
                  <a:schemeClr val="tx1"/>
                </a:solidFill>
                <a:latin typeface="Century Gothic" charset="0"/>
                <a:ea typeface="宋体" charset="0"/>
                <a:cs typeface="Lucida Sans"/>
              </a:rPr>
              <a:t>SOLVING PROBLEMS AND CHALLENGES</a:t>
            </a:r>
            <a:endParaRPr lang="zh-CN" altLang="en-US" sz="1800" b="0" i="0" u="none" strike="noStrike" kern="1200" cap="none" spc="0" baseline="0">
              <a:solidFill>
                <a:schemeClr val="tx1"/>
              </a:solidFill>
              <a:latin typeface="Century Gothic" charset="0"/>
              <a:ea typeface="宋体" charset="0"/>
              <a:cs typeface="Lucida Sans"/>
            </a:endParaRPr>
          </a:p>
        </p:txBody>
      </p:sp>
    </p:spTree>
    <p:extLst>
      <p:ext uri="{BB962C8B-B14F-4D97-AF65-F5344CB8AC3E}">
        <p14:creationId xmlns:p14="http://schemas.microsoft.com/office/powerpoint/2010/main" val="638889522"/>
      </p:ext>
    </p:extLst>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
        <a:ea typeface=""/>
        <a:cs typeface=""/>
      </a:majorFont>
      <a:minorFont>
        <a:latin typeface=""/>
        <a:ea typeface=""/>
        <a:cs typeface=""/>
      </a:minorFont>
    </a:fontScheme>
    <a:fmtScheme name="Sav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0</TotalTim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cp:lastModifiedBy>Guest User</cp:lastModifiedBy>
  <cp:revision>1</cp:revision>
  <dcterms:modified xsi:type="dcterms:W3CDTF">2024-09-10T03:12:43Z</dcterms:modified>
</cp:coreProperties>
</file>