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3" r:id="rId1"/>
  </p:sldMasterIdLst>
  <p:sldIdLst>
    <p:sldId id="256" r:id="rId2"/>
    <p:sldId id="261" r:id="rId3"/>
    <p:sldId id="259" r:id="rId4"/>
    <p:sldId id="262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91" d="100"/>
          <a:sy n="91" d="100"/>
        </p:scale>
        <p:origin x="53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030563"/>
      </p:ext>
    </p:extLst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8/7/2019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663572"/>
      </p:ext>
    </p:extLst>
  </p:cSld>
  <p:clrMapOvr>
    <a:masterClrMapping/>
  </p:clrMapOvr>
  <p:transition spd="slow">
    <p:randomBar dir="vert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11968"/>
      </p:ext>
    </p:extLst>
  </p:cSld>
  <p:clrMapOvr>
    <a:masterClrMapping/>
  </p:clrMapOvr>
  <p:transition spd="slow">
    <p:randomBar dir="vert"/>
  </p:transition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1769984"/>
      </p:ext>
    </p:extLst>
  </p:cSld>
  <p:clrMapOvr>
    <a:masterClrMapping/>
  </p:clrMapOvr>
  <p:transition spd="slow">
    <p:randomBar dir="vert"/>
  </p:transition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587300"/>
      </p:ext>
    </p:extLst>
  </p:cSld>
  <p:clrMapOvr>
    <a:masterClrMapping/>
  </p:clrMapOvr>
  <p:transition spd="slow">
    <p:randomBar dir="vert"/>
  </p:transition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3307398"/>
      </p:ext>
    </p:extLst>
  </p:cSld>
  <p:clrMapOvr>
    <a:masterClrMapping/>
  </p:clrMapOvr>
  <p:transition spd="slow">
    <p:randomBar dir="vert"/>
  </p:transition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5043"/>
      </p:ext>
    </p:extLst>
  </p:cSld>
  <p:clrMapOvr>
    <a:masterClrMapping/>
  </p:clrMapOvr>
  <p:transition spd="slow">
    <p:randomBar dir="vert"/>
  </p:transition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06152"/>
      </p:ext>
    </p:extLst>
  </p:cSld>
  <p:clrMapOvr>
    <a:masterClrMapping/>
  </p:clrMapOvr>
  <p:transition spd="slow">
    <p:randomBar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823822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431542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375381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88548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8/7/2019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525425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8/7/2019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356039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8/7/2019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603408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651387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86176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BE451C3-0FF4-47C4-B829-773ADF60F88C}" type="datetimeFigureOut">
              <a:rPr lang="en-US" smtClean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536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</p:sldLayoutIdLst>
  <p:transition spd="slow">
    <p:randomBar dir="vert"/>
  </p:transition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62362DE-7747-4D8B-99FA-8E36F0B15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2955B-814F-44ED-8F8E-C837EF2AA3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138" y="1764771"/>
            <a:ext cx="6368858" cy="602721"/>
          </a:xfrm>
        </p:spPr>
        <p:txBody>
          <a:bodyPr>
            <a:normAutofit fontScale="90000"/>
          </a:bodyPr>
          <a:lstStyle/>
          <a:p>
            <a:r>
              <a:rPr lang="en-IN" dirty="0"/>
              <a:t>FITNESS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ABC53-A6DC-4ECB-BF3F-318284CFE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1933" y="2367492"/>
            <a:ext cx="5558092" cy="304112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IN" sz="2000" dirty="0">
                <a:solidFill>
                  <a:schemeClr val="tx1"/>
                </a:solidFill>
              </a:rPr>
              <a:t>DEVELOPED BY:-</a:t>
            </a:r>
          </a:p>
          <a:p>
            <a:pPr>
              <a:lnSpc>
                <a:spcPct val="90000"/>
              </a:lnSpc>
            </a:pPr>
            <a:r>
              <a:rPr lang="en-IN" sz="2000" dirty="0">
                <a:solidFill>
                  <a:schemeClr val="tx1"/>
                </a:solidFill>
              </a:rPr>
              <a:t>K.GEETHA</a:t>
            </a:r>
          </a:p>
          <a:p>
            <a:pPr>
              <a:lnSpc>
                <a:spcPct val="90000"/>
              </a:lnSpc>
            </a:pPr>
            <a:r>
              <a:rPr lang="en-IN" sz="2000" dirty="0">
                <a:solidFill>
                  <a:schemeClr val="tx1"/>
                </a:solidFill>
              </a:rPr>
              <a:t>R.BABY SOWJANYA</a:t>
            </a:r>
          </a:p>
          <a:p>
            <a:pPr>
              <a:lnSpc>
                <a:spcPct val="90000"/>
              </a:lnSpc>
            </a:pPr>
            <a:r>
              <a:rPr lang="en-IN" sz="2000" dirty="0">
                <a:solidFill>
                  <a:schemeClr val="tx1"/>
                </a:solidFill>
              </a:rPr>
              <a:t>K.SUMA CHANDANA</a:t>
            </a:r>
          </a:p>
          <a:p>
            <a:pPr>
              <a:lnSpc>
                <a:spcPct val="90000"/>
              </a:lnSpc>
            </a:pPr>
            <a:r>
              <a:rPr lang="en-IN" sz="2000" dirty="0">
                <a:solidFill>
                  <a:schemeClr val="tx1"/>
                </a:solidFill>
              </a:rPr>
              <a:t>B.ASHISH REDDY</a:t>
            </a:r>
          </a:p>
          <a:p>
            <a:pPr>
              <a:lnSpc>
                <a:spcPct val="90000"/>
              </a:lnSpc>
            </a:pPr>
            <a:r>
              <a:rPr lang="en-IN" sz="2000" dirty="0">
                <a:solidFill>
                  <a:schemeClr val="tx1"/>
                </a:solidFill>
              </a:rPr>
              <a:t>V.S.SURYA BHARGAV</a:t>
            </a:r>
          </a:p>
          <a:p>
            <a:pPr>
              <a:lnSpc>
                <a:spcPct val="90000"/>
              </a:lnSpc>
            </a:pPr>
            <a:r>
              <a:rPr lang="en-IN" sz="2000" dirty="0">
                <a:solidFill>
                  <a:schemeClr val="tx1"/>
                </a:solidFill>
              </a:rPr>
              <a:t>N.SUBHASHINI</a:t>
            </a:r>
          </a:p>
          <a:p>
            <a:pPr>
              <a:lnSpc>
                <a:spcPct val="90000"/>
              </a:lnSpc>
            </a:pPr>
            <a:r>
              <a:rPr lang="en-IN" sz="2000" dirty="0">
                <a:solidFill>
                  <a:schemeClr val="tx1"/>
                </a:solidFill>
              </a:rPr>
              <a:t>N.PRIYADARSHINI</a:t>
            </a:r>
          </a:p>
          <a:p>
            <a:pPr>
              <a:lnSpc>
                <a:spcPct val="90000"/>
              </a:lnSpc>
            </a:pPr>
            <a:endParaRPr lang="en-IN" sz="2000" dirty="0"/>
          </a:p>
        </p:txBody>
      </p:sp>
      <p:pic>
        <p:nvPicPr>
          <p:cNvPr id="19" name="Graphic 18" descr="Run">
            <a:extLst>
              <a:ext uri="{FF2B5EF4-FFF2-40B4-BE49-F238E27FC236}">
                <a16:creationId xmlns:a16="http://schemas.microsoft.com/office/drawing/2014/main" id="{5429D95D-D7FA-487D-95BA-1BF2C1002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6633" y="1264416"/>
            <a:ext cx="4004489" cy="4004489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25123E6E-F713-4254-A6BF-358CC8EC6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F690FE0-5412-4598-8AD6-769BB36E2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4850BB6-6709-408E-BEFD-24DC5E3C2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03B410-983E-40D8-A4EA-2BB747CB0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2B92421-6A58-4A51-AB7D-B97EA85E3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D092B0B-C6FB-4CDC-ABE8-5C817CAC69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8896804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9A864-77DE-405F-859A-A19BB85DC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80622"/>
            <a:ext cx="8534400" cy="61863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  </a:t>
            </a:r>
            <a:r>
              <a:rPr lang="en-IN" sz="2800" dirty="0">
                <a:solidFill>
                  <a:schemeClr val="tx1"/>
                </a:solidFill>
              </a:rPr>
              <a:t>OVERVIEW OF PROPOSED FITNESS TRACKER:</a:t>
            </a:r>
          </a:p>
          <a:p>
            <a:r>
              <a:rPr lang="en-US" dirty="0">
                <a:solidFill>
                  <a:schemeClr val="tx1"/>
                </a:solidFill>
              </a:rPr>
              <a:t>Fitness Tracker is a single page application which is used to 	manage fitness plans.</a:t>
            </a:r>
          </a:p>
          <a:p>
            <a:r>
              <a:rPr lang="en-US" dirty="0">
                <a:solidFill>
                  <a:schemeClr val="tx1"/>
                </a:solidFill>
              </a:rPr>
              <a:t> This web application allows user to enter in and save the 	workout plans.</a:t>
            </a:r>
          </a:p>
          <a:p>
            <a:r>
              <a:rPr lang="en-US" dirty="0">
                <a:solidFill>
                  <a:schemeClr val="tx1"/>
                </a:solidFill>
              </a:rPr>
              <a:t> Each new workout entered by user will capture calories burnt 	per min.</a:t>
            </a:r>
          </a:p>
          <a:p>
            <a:r>
              <a:rPr lang="en-US" dirty="0">
                <a:solidFill>
                  <a:schemeClr val="tx1"/>
                </a:solidFill>
              </a:rPr>
              <a:t> It will present Dynamic graphs that show your progress over Day.</a:t>
            </a:r>
          </a:p>
          <a:p>
            <a:r>
              <a:rPr lang="en-US" dirty="0">
                <a:solidFill>
                  <a:schemeClr val="tx1"/>
                </a:solidFill>
              </a:rPr>
              <a:t> It will provide report on number of calories burnt.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10602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7A28C-0078-40C8-98EA-7E5E7E6B4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56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TECHNOLOGIES USED:</a:t>
            </a:r>
          </a:p>
          <a:p>
            <a:r>
              <a:rPr lang="en-IN" dirty="0">
                <a:solidFill>
                  <a:schemeClr val="tx1"/>
                </a:solidFill>
              </a:rPr>
              <a:t>ANGULAR</a:t>
            </a:r>
          </a:p>
          <a:p>
            <a:r>
              <a:rPr lang="en-IN" dirty="0">
                <a:solidFill>
                  <a:schemeClr val="tx1"/>
                </a:solidFill>
              </a:rPr>
              <a:t>BOOTSTRAP</a:t>
            </a:r>
          </a:p>
          <a:p>
            <a:r>
              <a:rPr lang="en-IN" dirty="0">
                <a:solidFill>
                  <a:schemeClr val="tx1"/>
                </a:solidFill>
              </a:rPr>
              <a:t>Spring Boot Rest</a:t>
            </a:r>
          </a:p>
          <a:p>
            <a:r>
              <a:rPr lang="en-IN" dirty="0">
                <a:solidFill>
                  <a:schemeClr val="tx1"/>
                </a:solidFill>
              </a:rPr>
              <a:t>MySql</a:t>
            </a:r>
          </a:p>
          <a:p>
            <a:r>
              <a:rPr lang="en-IN" dirty="0">
                <a:solidFill>
                  <a:schemeClr val="tx1"/>
                </a:solidFill>
              </a:rPr>
              <a:t>Firebase</a:t>
            </a:r>
          </a:p>
          <a:p>
            <a:r>
              <a:rPr lang="en-IN" dirty="0">
                <a:solidFill>
                  <a:schemeClr val="tx1"/>
                </a:solidFill>
              </a:rPr>
              <a:t>Azure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5298661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5BDD1EA-D8C1-45AF-9F0A-14A2A137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nip Diagonal Corner Rectangle 6">
            <a:extLst>
              <a:ext uri="{FF2B5EF4-FFF2-40B4-BE49-F238E27FC236}">
                <a16:creationId xmlns:a16="http://schemas.microsoft.com/office/drawing/2014/main" id="{14354E08-0068-48D7-A8AD-84C7B1CF5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20945F-7EF6-47AC-B433-0993C4089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60" b="-3"/>
          <a:stretch/>
        </p:blipFill>
        <p:spPr>
          <a:xfrm>
            <a:off x="873891" y="935739"/>
            <a:ext cx="6260413" cy="4968000"/>
          </a:xfrm>
          <a:custGeom>
            <a:avLst/>
            <a:gdLst>
              <a:gd name="connsiteX0" fmla="*/ 534609 w 6245352"/>
              <a:gd name="connsiteY0" fmla="*/ 0 h 4956048"/>
              <a:gd name="connsiteX1" fmla="*/ 6245352 w 6245352"/>
              <a:gd name="connsiteY1" fmla="*/ 0 h 4956048"/>
              <a:gd name="connsiteX2" fmla="*/ 6245352 w 6245352"/>
              <a:gd name="connsiteY2" fmla="*/ 4421439 h 4956048"/>
              <a:gd name="connsiteX3" fmla="*/ 5710743 w 6245352"/>
              <a:gd name="connsiteY3" fmla="*/ 4956048 h 4956048"/>
              <a:gd name="connsiteX4" fmla="*/ 0 w 6245352"/>
              <a:gd name="connsiteY4" fmla="*/ 4956048 h 4956048"/>
              <a:gd name="connsiteX5" fmla="*/ 0 w 6245352"/>
              <a:gd name="connsiteY5" fmla="*/ 534609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779F34F-2960-4B81-BA08-445B6F6A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7B388CB6-3685-4E2F-BE74-6583FA73F7A5}"/>
              </a:ext>
            </a:extLst>
          </p:cNvPr>
          <p:cNvSpPr/>
          <p:nvPr/>
        </p:nvSpPr>
        <p:spPr>
          <a:xfrm>
            <a:off x="1839970" y="-82339"/>
            <a:ext cx="504978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Architecture Diagram</a:t>
            </a:r>
          </a:p>
        </p:txBody>
      </p:sp>
    </p:spTree>
    <p:extLst>
      <p:ext uri="{BB962C8B-B14F-4D97-AF65-F5344CB8AC3E}">
        <p14:creationId xmlns:p14="http://schemas.microsoft.com/office/powerpoint/2010/main" val="215060182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47B4FC-E12A-499C-81E8-DE034DBFA8AD}"/>
              </a:ext>
            </a:extLst>
          </p:cNvPr>
          <p:cNvSpPr/>
          <p:nvPr/>
        </p:nvSpPr>
        <p:spPr>
          <a:xfrm>
            <a:off x="1701209" y="2637725"/>
            <a:ext cx="5835557" cy="923330"/>
          </a:xfrm>
          <a:prstGeom prst="rect">
            <a:avLst/>
          </a:prstGeom>
          <a:noFill/>
        </p:spPr>
        <p:txBody>
          <a:bodyPr vert="horz"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			THANK YOU</a:t>
            </a:r>
          </a:p>
        </p:txBody>
      </p:sp>
    </p:spTree>
    <p:extLst>
      <p:ext uri="{BB962C8B-B14F-4D97-AF65-F5344CB8AC3E}">
        <p14:creationId xmlns:p14="http://schemas.microsoft.com/office/powerpoint/2010/main" val="2905792737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65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Slice</vt:lpstr>
      <vt:lpstr>FITNESS TRACKER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FITNESS TRACKER</dc:title>
  <dc:creator>Konduru Suma chandana</dc:creator>
  <cp:lastModifiedBy>Konduru Suma chandana</cp:lastModifiedBy>
  <cp:revision>2</cp:revision>
  <dcterms:created xsi:type="dcterms:W3CDTF">2019-08-08T05:19:18Z</dcterms:created>
  <dcterms:modified xsi:type="dcterms:W3CDTF">2019-08-08T10:21:50Z</dcterms:modified>
</cp:coreProperties>
</file>