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42773600" cy="30279975"/>
  <p:notesSz cx="9144000" cy="6858000"/>
  <p:defaultTextStyle>
    <a:defPPr>
      <a:defRPr lang="en-US"/>
    </a:defPPr>
    <a:lvl1pPr marL="0" algn="l" defTabSz="4174419" rtl="0" eaLnBrk="1" latinLnBrk="0" hangingPunct="1">
      <a:defRPr sz="8200" kern="1200">
        <a:solidFill>
          <a:schemeClr val="tx1"/>
        </a:solidFill>
        <a:latin typeface="+mn-lt"/>
        <a:ea typeface="+mn-ea"/>
        <a:cs typeface="+mn-cs"/>
      </a:defRPr>
    </a:lvl1pPr>
    <a:lvl2pPr marL="2087209" algn="l" defTabSz="4174419" rtl="0" eaLnBrk="1" latinLnBrk="0" hangingPunct="1">
      <a:defRPr sz="8200" kern="1200">
        <a:solidFill>
          <a:schemeClr val="tx1"/>
        </a:solidFill>
        <a:latin typeface="+mn-lt"/>
        <a:ea typeface="+mn-ea"/>
        <a:cs typeface="+mn-cs"/>
      </a:defRPr>
    </a:lvl2pPr>
    <a:lvl3pPr marL="4174419" algn="l" defTabSz="4174419" rtl="0" eaLnBrk="1" latinLnBrk="0" hangingPunct="1">
      <a:defRPr sz="8200" kern="1200">
        <a:solidFill>
          <a:schemeClr val="tx1"/>
        </a:solidFill>
        <a:latin typeface="+mn-lt"/>
        <a:ea typeface="+mn-ea"/>
        <a:cs typeface="+mn-cs"/>
      </a:defRPr>
    </a:lvl3pPr>
    <a:lvl4pPr marL="6261628" algn="l" defTabSz="4174419" rtl="0" eaLnBrk="1" latinLnBrk="0" hangingPunct="1">
      <a:defRPr sz="8200" kern="1200">
        <a:solidFill>
          <a:schemeClr val="tx1"/>
        </a:solidFill>
        <a:latin typeface="+mn-lt"/>
        <a:ea typeface="+mn-ea"/>
        <a:cs typeface="+mn-cs"/>
      </a:defRPr>
    </a:lvl4pPr>
    <a:lvl5pPr marL="8348838" algn="l" defTabSz="4174419" rtl="0" eaLnBrk="1" latinLnBrk="0" hangingPunct="1">
      <a:defRPr sz="8200" kern="1200">
        <a:solidFill>
          <a:schemeClr val="tx1"/>
        </a:solidFill>
        <a:latin typeface="+mn-lt"/>
        <a:ea typeface="+mn-ea"/>
        <a:cs typeface="+mn-cs"/>
      </a:defRPr>
    </a:lvl5pPr>
    <a:lvl6pPr marL="10436047" algn="l" defTabSz="4174419" rtl="0" eaLnBrk="1" latinLnBrk="0" hangingPunct="1">
      <a:defRPr sz="8200" kern="1200">
        <a:solidFill>
          <a:schemeClr val="tx1"/>
        </a:solidFill>
        <a:latin typeface="+mn-lt"/>
        <a:ea typeface="+mn-ea"/>
        <a:cs typeface="+mn-cs"/>
      </a:defRPr>
    </a:lvl6pPr>
    <a:lvl7pPr marL="12523257" algn="l" defTabSz="4174419" rtl="0" eaLnBrk="1" latinLnBrk="0" hangingPunct="1">
      <a:defRPr sz="8200" kern="1200">
        <a:solidFill>
          <a:schemeClr val="tx1"/>
        </a:solidFill>
        <a:latin typeface="+mn-lt"/>
        <a:ea typeface="+mn-ea"/>
        <a:cs typeface="+mn-cs"/>
      </a:defRPr>
    </a:lvl7pPr>
    <a:lvl8pPr marL="14610466" algn="l" defTabSz="4174419" rtl="0" eaLnBrk="1" latinLnBrk="0" hangingPunct="1">
      <a:defRPr sz="8200" kern="1200">
        <a:solidFill>
          <a:schemeClr val="tx1"/>
        </a:solidFill>
        <a:latin typeface="+mn-lt"/>
        <a:ea typeface="+mn-ea"/>
        <a:cs typeface="+mn-cs"/>
      </a:defRPr>
    </a:lvl8pPr>
    <a:lvl9pPr marL="16697676" algn="l" defTabSz="4174419"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134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8233" autoAdjust="0"/>
  </p:normalViewPr>
  <p:slideViewPr>
    <p:cSldViewPr>
      <p:cViewPr varScale="1">
        <p:scale>
          <a:sx n="14" d="100"/>
          <a:sy n="14" d="100"/>
        </p:scale>
        <p:origin x="1308" y="80"/>
      </p:cViewPr>
      <p:guideLst>
        <p:guide orient="horz" pos="9537"/>
        <p:guide pos="134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8020" y="9406420"/>
            <a:ext cx="36357560" cy="6490569"/>
          </a:xfrm>
        </p:spPr>
        <p:txBody>
          <a:bodyPr/>
          <a:lstStyle/>
          <a:p>
            <a:r>
              <a:rPr lang="en-US"/>
              <a:t>Click to edit Master title style</a:t>
            </a:r>
            <a:endParaRPr lang="en-IN"/>
          </a:p>
        </p:txBody>
      </p:sp>
      <p:sp>
        <p:nvSpPr>
          <p:cNvPr id="3" name="Subtitle 2"/>
          <p:cNvSpPr>
            <a:spLocks noGrp="1"/>
          </p:cNvSpPr>
          <p:nvPr>
            <p:ph type="subTitle" idx="1"/>
          </p:nvPr>
        </p:nvSpPr>
        <p:spPr>
          <a:xfrm>
            <a:off x="6416040" y="17158652"/>
            <a:ext cx="29941520" cy="7738216"/>
          </a:xfrm>
        </p:spPr>
        <p:txBody>
          <a:bodyPr/>
          <a:lstStyle>
            <a:lvl1pPr marL="0" indent="0" algn="ctr">
              <a:buNone/>
              <a:defRPr>
                <a:solidFill>
                  <a:schemeClr val="tx1">
                    <a:tint val="75000"/>
                  </a:schemeClr>
                </a:solidFill>
              </a:defRPr>
            </a:lvl1pPr>
            <a:lvl2pPr marL="2087209" indent="0" algn="ctr">
              <a:buNone/>
              <a:defRPr>
                <a:solidFill>
                  <a:schemeClr val="tx1">
                    <a:tint val="75000"/>
                  </a:schemeClr>
                </a:solidFill>
              </a:defRPr>
            </a:lvl2pPr>
            <a:lvl3pPr marL="4174419" indent="0" algn="ctr">
              <a:buNone/>
              <a:defRPr>
                <a:solidFill>
                  <a:schemeClr val="tx1">
                    <a:tint val="75000"/>
                  </a:schemeClr>
                </a:solidFill>
              </a:defRPr>
            </a:lvl3pPr>
            <a:lvl4pPr marL="6261628" indent="0" algn="ctr">
              <a:buNone/>
              <a:defRPr>
                <a:solidFill>
                  <a:schemeClr val="tx1">
                    <a:tint val="75000"/>
                  </a:schemeClr>
                </a:solidFill>
              </a:defRPr>
            </a:lvl4pPr>
            <a:lvl5pPr marL="8348838" indent="0" algn="ctr">
              <a:buNone/>
              <a:defRPr>
                <a:solidFill>
                  <a:schemeClr val="tx1">
                    <a:tint val="75000"/>
                  </a:schemeClr>
                </a:solidFill>
              </a:defRPr>
            </a:lvl5pPr>
            <a:lvl6pPr marL="10436047" indent="0" algn="ctr">
              <a:buNone/>
              <a:defRPr>
                <a:solidFill>
                  <a:schemeClr val="tx1">
                    <a:tint val="75000"/>
                  </a:schemeClr>
                </a:solidFill>
              </a:defRPr>
            </a:lvl6pPr>
            <a:lvl7pPr marL="12523257" indent="0" algn="ctr">
              <a:buNone/>
              <a:defRPr>
                <a:solidFill>
                  <a:schemeClr val="tx1">
                    <a:tint val="75000"/>
                  </a:schemeClr>
                </a:solidFill>
              </a:defRPr>
            </a:lvl7pPr>
            <a:lvl8pPr marL="14610466" indent="0" algn="ctr">
              <a:buNone/>
              <a:defRPr>
                <a:solidFill>
                  <a:schemeClr val="tx1">
                    <a:tint val="75000"/>
                  </a:schemeClr>
                </a:solidFill>
              </a:defRPr>
            </a:lvl8pPr>
            <a:lvl9pPr marL="16697676"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CAFC219-35C6-4C0F-89DF-0DBE7721C69C}"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CAAF1E-ACB1-441B-BEA9-345CC519EA92}" type="slidenum">
              <a:rPr lang="en-IN" smtClean="0"/>
              <a:t>‹#›</a:t>
            </a:fld>
            <a:endParaRPr lang="en-IN"/>
          </a:p>
        </p:txBody>
      </p:sp>
    </p:spTree>
    <p:extLst>
      <p:ext uri="{BB962C8B-B14F-4D97-AF65-F5344CB8AC3E}">
        <p14:creationId xmlns:p14="http://schemas.microsoft.com/office/powerpoint/2010/main" val="3079042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CAFC219-35C6-4C0F-89DF-0DBE7721C69C}"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CAAF1E-ACB1-441B-BEA9-345CC519EA92}" type="slidenum">
              <a:rPr lang="en-IN" smtClean="0"/>
              <a:t>‹#›</a:t>
            </a:fld>
            <a:endParaRPr lang="en-IN"/>
          </a:p>
        </p:txBody>
      </p:sp>
    </p:spTree>
    <p:extLst>
      <p:ext uri="{BB962C8B-B14F-4D97-AF65-F5344CB8AC3E}">
        <p14:creationId xmlns:p14="http://schemas.microsoft.com/office/powerpoint/2010/main" val="1805858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5066372" y="5355072"/>
            <a:ext cx="45016244" cy="11407560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0002787" y="5355072"/>
            <a:ext cx="134350689" cy="1140756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CAFC219-35C6-4C0F-89DF-0DBE7721C69C}"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CAAF1E-ACB1-441B-BEA9-345CC519EA92}" type="slidenum">
              <a:rPr lang="en-IN" smtClean="0"/>
              <a:t>‹#›</a:t>
            </a:fld>
            <a:endParaRPr lang="en-IN"/>
          </a:p>
        </p:txBody>
      </p:sp>
    </p:spTree>
    <p:extLst>
      <p:ext uri="{BB962C8B-B14F-4D97-AF65-F5344CB8AC3E}">
        <p14:creationId xmlns:p14="http://schemas.microsoft.com/office/powerpoint/2010/main" val="180668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CAFC219-35C6-4C0F-89DF-0DBE7721C69C}"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CAAF1E-ACB1-441B-BEA9-345CC519EA92}" type="slidenum">
              <a:rPr lang="en-IN" smtClean="0"/>
              <a:t>‹#›</a:t>
            </a:fld>
            <a:endParaRPr lang="en-IN"/>
          </a:p>
        </p:txBody>
      </p:sp>
    </p:spTree>
    <p:extLst>
      <p:ext uri="{BB962C8B-B14F-4D97-AF65-F5344CB8AC3E}">
        <p14:creationId xmlns:p14="http://schemas.microsoft.com/office/powerpoint/2010/main" val="4204391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78820" y="19457690"/>
            <a:ext cx="36357560" cy="6013939"/>
          </a:xfrm>
        </p:spPr>
        <p:txBody>
          <a:bodyPr anchor="t"/>
          <a:lstStyle>
            <a:lvl1pPr algn="l">
              <a:defRPr sz="18300" b="1" cap="all"/>
            </a:lvl1pPr>
          </a:lstStyle>
          <a:p>
            <a:r>
              <a:rPr lang="en-US"/>
              <a:t>Click to edit Master title style</a:t>
            </a:r>
            <a:endParaRPr lang="en-IN"/>
          </a:p>
        </p:txBody>
      </p:sp>
      <p:sp>
        <p:nvSpPr>
          <p:cNvPr id="3" name="Text Placeholder 2"/>
          <p:cNvSpPr>
            <a:spLocks noGrp="1"/>
          </p:cNvSpPr>
          <p:nvPr>
            <p:ph type="body" idx="1"/>
          </p:nvPr>
        </p:nvSpPr>
        <p:spPr>
          <a:xfrm>
            <a:off x="3378820" y="12833948"/>
            <a:ext cx="36357560" cy="6623742"/>
          </a:xfrm>
        </p:spPr>
        <p:txBody>
          <a:bodyPr anchor="b"/>
          <a:lstStyle>
            <a:lvl1pPr marL="0" indent="0">
              <a:buNone/>
              <a:defRPr sz="9100">
                <a:solidFill>
                  <a:schemeClr val="tx1">
                    <a:tint val="75000"/>
                  </a:schemeClr>
                </a:solidFill>
              </a:defRPr>
            </a:lvl1pPr>
            <a:lvl2pPr marL="2087209" indent="0">
              <a:buNone/>
              <a:defRPr sz="8200">
                <a:solidFill>
                  <a:schemeClr val="tx1">
                    <a:tint val="75000"/>
                  </a:schemeClr>
                </a:solidFill>
              </a:defRPr>
            </a:lvl2pPr>
            <a:lvl3pPr marL="4174419" indent="0">
              <a:buNone/>
              <a:defRPr sz="7300">
                <a:solidFill>
                  <a:schemeClr val="tx1">
                    <a:tint val="75000"/>
                  </a:schemeClr>
                </a:solidFill>
              </a:defRPr>
            </a:lvl3pPr>
            <a:lvl4pPr marL="6261628" indent="0">
              <a:buNone/>
              <a:defRPr sz="6400">
                <a:solidFill>
                  <a:schemeClr val="tx1">
                    <a:tint val="75000"/>
                  </a:schemeClr>
                </a:solidFill>
              </a:defRPr>
            </a:lvl4pPr>
            <a:lvl5pPr marL="8348838" indent="0">
              <a:buNone/>
              <a:defRPr sz="6400">
                <a:solidFill>
                  <a:schemeClr val="tx1">
                    <a:tint val="75000"/>
                  </a:schemeClr>
                </a:solidFill>
              </a:defRPr>
            </a:lvl5pPr>
            <a:lvl6pPr marL="10436047" indent="0">
              <a:buNone/>
              <a:defRPr sz="6400">
                <a:solidFill>
                  <a:schemeClr val="tx1">
                    <a:tint val="75000"/>
                  </a:schemeClr>
                </a:solidFill>
              </a:defRPr>
            </a:lvl6pPr>
            <a:lvl7pPr marL="12523257" indent="0">
              <a:buNone/>
              <a:defRPr sz="6400">
                <a:solidFill>
                  <a:schemeClr val="tx1">
                    <a:tint val="75000"/>
                  </a:schemeClr>
                </a:solidFill>
              </a:defRPr>
            </a:lvl7pPr>
            <a:lvl8pPr marL="14610466" indent="0">
              <a:buNone/>
              <a:defRPr sz="6400">
                <a:solidFill>
                  <a:schemeClr val="tx1">
                    <a:tint val="75000"/>
                  </a:schemeClr>
                </a:solidFill>
              </a:defRPr>
            </a:lvl8pPr>
            <a:lvl9pPr marL="16697676"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AFC219-35C6-4C0F-89DF-0DBE7721C69C}"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CAAF1E-ACB1-441B-BEA9-345CC519EA92}" type="slidenum">
              <a:rPr lang="en-IN" smtClean="0"/>
              <a:t>‹#›</a:t>
            </a:fld>
            <a:endParaRPr lang="en-IN"/>
          </a:p>
        </p:txBody>
      </p:sp>
    </p:spTree>
    <p:extLst>
      <p:ext uri="{BB962C8B-B14F-4D97-AF65-F5344CB8AC3E}">
        <p14:creationId xmlns:p14="http://schemas.microsoft.com/office/powerpoint/2010/main" val="2693404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0002789" y="31198189"/>
            <a:ext cx="89683464" cy="8823248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100399144" y="31198189"/>
            <a:ext cx="89683469" cy="8823248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CAFC219-35C6-4C0F-89DF-0DBE7721C69C}" type="datetimeFigureOut">
              <a:rPr lang="en-IN" smtClean="0"/>
              <a:t>21-01-2024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CAAF1E-ACB1-441B-BEA9-345CC519EA92}" type="slidenum">
              <a:rPr lang="en-IN" smtClean="0"/>
              <a:t>‹#›</a:t>
            </a:fld>
            <a:endParaRPr lang="en-IN"/>
          </a:p>
        </p:txBody>
      </p:sp>
    </p:spTree>
    <p:extLst>
      <p:ext uri="{BB962C8B-B14F-4D97-AF65-F5344CB8AC3E}">
        <p14:creationId xmlns:p14="http://schemas.microsoft.com/office/powerpoint/2010/main" val="312519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38680" y="1212603"/>
            <a:ext cx="38496240" cy="5046663"/>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2138680" y="6777950"/>
            <a:ext cx="18899102" cy="2824727"/>
          </a:xfrm>
        </p:spPr>
        <p:txBody>
          <a:bodyPr anchor="b"/>
          <a:lstStyle>
            <a:lvl1pPr marL="0" indent="0">
              <a:buNone/>
              <a:defRPr sz="11000" b="1"/>
            </a:lvl1pPr>
            <a:lvl2pPr marL="2087209" indent="0">
              <a:buNone/>
              <a:defRPr sz="9100" b="1"/>
            </a:lvl2pPr>
            <a:lvl3pPr marL="4174419" indent="0">
              <a:buNone/>
              <a:defRPr sz="8200" b="1"/>
            </a:lvl3pPr>
            <a:lvl4pPr marL="6261628" indent="0">
              <a:buNone/>
              <a:defRPr sz="7300" b="1"/>
            </a:lvl4pPr>
            <a:lvl5pPr marL="8348838" indent="0">
              <a:buNone/>
              <a:defRPr sz="7300" b="1"/>
            </a:lvl5pPr>
            <a:lvl6pPr marL="10436047" indent="0">
              <a:buNone/>
              <a:defRPr sz="7300" b="1"/>
            </a:lvl6pPr>
            <a:lvl7pPr marL="12523257" indent="0">
              <a:buNone/>
              <a:defRPr sz="7300" b="1"/>
            </a:lvl7pPr>
            <a:lvl8pPr marL="14610466" indent="0">
              <a:buNone/>
              <a:defRPr sz="7300" b="1"/>
            </a:lvl8pPr>
            <a:lvl9pPr marL="16697676" indent="0">
              <a:buNone/>
              <a:defRPr sz="7300" b="1"/>
            </a:lvl9pPr>
          </a:lstStyle>
          <a:p>
            <a:pPr lvl="0"/>
            <a:r>
              <a:rPr lang="en-US"/>
              <a:t>Click to edit Master text styles</a:t>
            </a:r>
          </a:p>
        </p:txBody>
      </p:sp>
      <p:sp>
        <p:nvSpPr>
          <p:cNvPr id="4" name="Content Placeholder 3"/>
          <p:cNvSpPr>
            <a:spLocks noGrp="1"/>
          </p:cNvSpPr>
          <p:nvPr>
            <p:ph sz="half" idx="2"/>
          </p:nvPr>
        </p:nvSpPr>
        <p:spPr>
          <a:xfrm>
            <a:off x="2138680" y="9602677"/>
            <a:ext cx="18899102"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21728397" y="6777950"/>
            <a:ext cx="18906525" cy="2824727"/>
          </a:xfrm>
        </p:spPr>
        <p:txBody>
          <a:bodyPr anchor="b"/>
          <a:lstStyle>
            <a:lvl1pPr marL="0" indent="0">
              <a:buNone/>
              <a:defRPr sz="11000" b="1"/>
            </a:lvl1pPr>
            <a:lvl2pPr marL="2087209" indent="0">
              <a:buNone/>
              <a:defRPr sz="9100" b="1"/>
            </a:lvl2pPr>
            <a:lvl3pPr marL="4174419" indent="0">
              <a:buNone/>
              <a:defRPr sz="8200" b="1"/>
            </a:lvl3pPr>
            <a:lvl4pPr marL="6261628" indent="0">
              <a:buNone/>
              <a:defRPr sz="7300" b="1"/>
            </a:lvl4pPr>
            <a:lvl5pPr marL="8348838" indent="0">
              <a:buNone/>
              <a:defRPr sz="7300" b="1"/>
            </a:lvl5pPr>
            <a:lvl6pPr marL="10436047" indent="0">
              <a:buNone/>
              <a:defRPr sz="7300" b="1"/>
            </a:lvl6pPr>
            <a:lvl7pPr marL="12523257" indent="0">
              <a:buNone/>
              <a:defRPr sz="7300" b="1"/>
            </a:lvl7pPr>
            <a:lvl8pPr marL="14610466" indent="0">
              <a:buNone/>
              <a:defRPr sz="7300" b="1"/>
            </a:lvl8pPr>
            <a:lvl9pPr marL="16697676" indent="0">
              <a:buNone/>
              <a:defRPr sz="7300" b="1"/>
            </a:lvl9pPr>
          </a:lstStyle>
          <a:p>
            <a:pPr lvl="0"/>
            <a:r>
              <a:rPr lang="en-US"/>
              <a:t>Click to edit Master text styles</a:t>
            </a:r>
          </a:p>
        </p:txBody>
      </p:sp>
      <p:sp>
        <p:nvSpPr>
          <p:cNvPr id="6" name="Content Placeholder 5"/>
          <p:cNvSpPr>
            <a:spLocks noGrp="1"/>
          </p:cNvSpPr>
          <p:nvPr>
            <p:ph sz="quarter" idx="4"/>
          </p:nvPr>
        </p:nvSpPr>
        <p:spPr>
          <a:xfrm>
            <a:off x="21728397" y="9602677"/>
            <a:ext cx="18906525"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CAFC219-35C6-4C0F-89DF-0DBE7721C69C}" type="datetimeFigureOut">
              <a:rPr lang="en-IN" smtClean="0"/>
              <a:t>21-01-2024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CAAF1E-ACB1-441B-BEA9-345CC519EA92}" type="slidenum">
              <a:rPr lang="en-IN" smtClean="0"/>
              <a:t>‹#›</a:t>
            </a:fld>
            <a:endParaRPr lang="en-IN"/>
          </a:p>
        </p:txBody>
      </p:sp>
    </p:spTree>
    <p:extLst>
      <p:ext uri="{BB962C8B-B14F-4D97-AF65-F5344CB8AC3E}">
        <p14:creationId xmlns:p14="http://schemas.microsoft.com/office/powerpoint/2010/main" val="3108571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CAFC219-35C6-4C0F-89DF-0DBE7721C69C}" type="datetimeFigureOut">
              <a:rPr lang="en-IN" smtClean="0"/>
              <a:t>21-01-2024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CAAF1E-ACB1-441B-BEA9-345CC519EA92}" type="slidenum">
              <a:rPr lang="en-IN" smtClean="0"/>
              <a:t>‹#›</a:t>
            </a:fld>
            <a:endParaRPr lang="en-IN"/>
          </a:p>
        </p:txBody>
      </p:sp>
    </p:spTree>
    <p:extLst>
      <p:ext uri="{BB962C8B-B14F-4D97-AF65-F5344CB8AC3E}">
        <p14:creationId xmlns:p14="http://schemas.microsoft.com/office/powerpoint/2010/main" val="822346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AFC219-35C6-4C0F-89DF-0DBE7721C69C}" type="datetimeFigureOut">
              <a:rPr lang="en-IN" smtClean="0"/>
              <a:t>21-01-2024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CAAF1E-ACB1-441B-BEA9-345CC519EA92}" type="slidenum">
              <a:rPr lang="en-IN" smtClean="0"/>
              <a:t>‹#›</a:t>
            </a:fld>
            <a:endParaRPr lang="en-IN"/>
          </a:p>
        </p:txBody>
      </p:sp>
    </p:spTree>
    <p:extLst>
      <p:ext uri="{BB962C8B-B14F-4D97-AF65-F5344CB8AC3E}">
        <p14:creationId xmlns:p14="http://schemas.microsoft.com/office/powerpoint/2010/main" val="415669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8682" y="1205591"/>
            <a:ext cx="14072220" cy="5130774"/>
          </a:xfrm>
        </p:spPr>
        <p:txBody>
          <a:bodyPr anchor="b"/>
          <a:lstStyle>
            <a:lvl1pPr algn="l">
              <a:defRPr sz="9100" b="1"/>
            </a:lvl1pPr>
          </a:lstStyle>
          <a:p>
            <a:r>
              <a:rPr lang="en-US"/>
              <a:t>Click to edit Master title style</a:t>
            </a:r>
            <a:endParaRPr lang="en-IN"/>
          </a:p>
        </p:txBody>
      </p:sp>
      <p:sp>
        <p:nvSpPr>
          <p:cNvPr id="3" name="Content Placeholder 2"/>
          <p:cNvSpPr>
            <a:spLocks noGrp="1"/>
          </p:cNvSpPr>
          <p:nvPr>
            <p:ph idx="1"/>
          </p:nvPr>
        </p:nvSpPr>
        <p:spPr>
          <a:xfrm>
            <a:off x="16723289" y="1205594"/>
            <a:ext cx="23911631" cy="2584312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2138682" y="6336367"/>
            <a:ext cx="14072220" cy="20712346"/>
          </a:xfrm>
        </p:spPr>
        <p:txBody>
          <a:bodyPr/>
          <a:lstStyle>
            <a:lvl1pPr marL="0" indent="0">
              <a:buNone/>
              <a:defRPr sz="6400"/>
            </a:lvl1pPr>
            <a:lvl2pPr marL="2087209" indent="0">
              <a:buNone/>
              <a:defRPr sz="5500"/>
            </a:lvl2pPr>
            <a:lvl3pPr marL="4174419" indent="0">
              <a:buNone/>
              <a:defRPr sz="4600"/>
            </a:lvl3pPr>
            <a:lvl4pPr marL="6261628" indent="0">
              <a:buNone/>
              <a:defRPr sz="4100"/>
            </a:lvl4pPr>
            <a:lvl5pPr marL="8348838" indent="0">
              <a:buNone/>
              <a:defRPr sz="4100"/>
            </a:lvl5pPr>
            <a:lvl6pPr marL="10436047" indent="0">
              <a:buNone/>
              <a:defRPr sz="4100"/>
            </a:lvl6pPr>
            <a:lvl7pPr marL="12523257" indent="0">
              <a:buNone/>
              <a:defRPr sz="4100"/>
            </a:lvl7pPr>
            <a:lvl8pPr marL="14610466" indent="0">
              <a:buNone/>
              <a:defRPr sz="4100"/>
            </a:lvl8pPr>
            <a:lvl9pPr marL="16697676"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CCAFC219-35C6-4C0F-89DF-0DBE7721C69C}" type="datetimeFigureOut">
              <a:rPr lang="en-IN" smtClean="0"/>
              <a:t>21-01-2024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CAAF1E-ACB1-441B-BEA9-345CC519EA92}" type="slidenum">
              <a:rPr lang="en-IN" smtClean="0"/>
              <a:t>‹#›</a:t>
            </a:fld>
            <a:endParaRPr lang="en-IN"/>
          </a:p>
        </p:txBody>
      </p:sp>
    </p:spTree>
    <p:extLst>
      <p:ext uri="{BB962C8B-B14F-4D97-AF65-F5344CB8AC3E}">
        <p14:creationId xmlns:p14="http://schemas.microsoft.com/office/powerpoint/2010/main" val="947660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3925" y="21195982"/>
            <a:ext cx="25664160" cy="2502306"/>
          </a:xfrm>
        </p:spPr>
        <p:txBody>
          <a:bodyPr anchor="b"/>
          <a:lstStyle>
            <a:lvl1pPr algn="l">
              <a:defRPr sz="9100" b="1"/>
            </a:lvl1pPr>
          </a:lstStyle>
          <a:p>
            <a:r>
              <a:rPr lang="en-US"/>
              <a:t>Click to edit Master title style</a:t>
            </a:r>
            <a:endParaRPr lang="en-IN"/>
          </a:p>
        </p:txBody>
      </p:sp>
      <p:sp>
        <p:nvSpPr>
          <p:cNvPr id="3" name="Picture Placeholder 2"/>
          <p:cNvSpPr>
            <a:spLocks noGrp="1"/>
          </p:cNvSpPr>
          <p:nvPr>
            <p:ph type="pic" idx="1"/>
          </p:nvPr>
        </p:nvSpPr>
        <p:spPr>
          <a:xfrm>
            <a:off x="8383925" y="2705572"/>
            <a:ext cx="25664160" cy="18167985"/>
          </a:xfrm>
        </p:spPr>
        <p:txBody>
          <a:bodyPr/>
          <a:lstStyle>
            <a:lvl1pPr marL="0" indent="0">
              <a:buNone/>
              <a:defRPr sz="14600"/>
            </a:lvl1pPr>
            <a:lvl2pPr marL="2087209" indent="0">
              <a:buNone/>
              <a:defRPr sz="12800"/>
            </a:lvl2pPr>
            <a:lvl3pPr marL="4174419" indent="0">
              <a:buNone/>
              <a:defRPr sz="11000"/>
            </a:lvl3pPr>
            <a:lvl4pPr marL="6261628" indent="0">
              <a:buNone/>
              <a:defRPr sz="9100"/>
            </a:lvl4pPr>
            <a:lvl5pPr marL="8348838" indent="0">
              <a:buNone/>
              <a:defRPr sz="9100"/>
            </a:lvl5pPr>
            <a:lvl6pPr marL="10436047" indent="0">
              <a:buNone/>
              <a:defRPr sz="9100"/>
            </a:lvl6pPr>
            <a:lvl7pPr marL="12523257" indent="0">
              <a:buNone/>
              <a:defRPr sz="9100"/>
            </a:lvl7pPr>
            <a:lvl8pPr marL="14610466" indent="0">
              <a:buNone/>
              <a:defRPr sz="9100"/>
            </a:lvl8pPr>
            <a:lvl9pPr marL="16697676" indent="0">
              <a:buNone/>
              <a:defRPr sz="9100"/>
            </a:lvl9pPr>
          </a:lstStyle>
          <a:p>
            <a:endParaRPr lang="en-IN"/>
          </a:p>
        </p:txBody>
      </p:sp>
      <p:sp>
        <p:nvSpPr>
          <p:cNvPr id="4" name="Text Placeholder 3"/>
          <p:cNvSpPr>
            <a:spLocks noGrp="1"/>
          </p:cNvSpPr>
          <p:nvPr>
            <p:ph type="body" sz="half" idx="2"/>
          </p:nvPr>
        </p:nvSpPr>
        <p:spPr>
          <a:xfrm>
            <a:off x="8383925" y="23698288"/>
            <a:ext cx="25664160" cy="3553689"/>
          </a:xfrm>
        </p:spPr>
        <p:txBody>
          <a:bodyPr/>
          <a:lstStyle>
            <a:lvl1pPr marL="0" indent="0">
              <a:buNone/>
              <a:defRPr sz="6400"/>
            </a:lvl1pPr>
            <a:lvl2pPr marL="2087209" indent="0">
              <a:buNone/>
              <a:defRPr sz="5500"/>
            </a:lvl2pPr>
            <a:lvl3pPr marL="4174419" indent="0">
              <a:buNone/>
              <a:defRPr sz="4600"/>
            </a:lvl3pPr>
            <a:lvl4pPr marL="6261628" indent="0">
              <a:buNone/>
              <a:defRPr sz="4100"/>
            </a:lvl4pPr>
            <a:lvl5pPr marL="8348838" indent="0">
              <a:buNone/>
              <a:defRPr sz="4100"/>
            </a:lvl5pPr>
            <a:lvl6pPr marL="10436047" indent="0">
              <a:buNone/>
              <a:defRPr sz="4100"/>
            </a:lvl6pPr>
            <a:lvl7pPr marL="12523257" indent="0">
              <a:buNone/>
              <a:defRPr sz="4100"/>
            </a:lvl7pPr>
            <a:lvl8pPr marL="14610466" indent="0">
              <a:buNone/>
              <a:defRPr sz="4100"/>
            </a:lvl8pPr>
            <a:lvl9pPr marL="16697676"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CCAFC219-35C6-4C0F-89DF-0DBE7721C69C}" type="datetimeFigureOut">
              <a:rPr lang="en-IN" smtClean="0"/>
              <a:t>21-01-2024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CAAF1E-ACB1-441B-BEA9-345CC519EA92}" type="slidenum">
              <a:rPr lang="en-IN" smtClean="0"/>
              <a:t>‹#›</a:t>
            </a:fld>
            <a:endParaRPr lang="en-IN"/>
          </a:p>
        </p:txBody>
      </p:sp>
    </p:spTree>
    <p:extLst>
      <p:ext uri="{BB962C8B-B14F-4D97-AF65-F5344CB8AC3E}">
        <p14:creationId xmlns:p14="http://schemas.microsoft.com/office/powerpoint/2010/main" val="74282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8680" y="1212603"/>
            <a:ext cx="38496240" cy="5046663"/>
          </a:xfrm>
          <a:prstGeom prst="rect">
            <a:avLst/>
          </a:prstGeom>
        </p:spPr>
        <p:txBody>
          <a:bodyPr vert="horz" lIns="417442" tIns="208721" rIns="417442" bIns="208721"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2138680" y="7065330"/>
            <a:ext cx="38496240" cy="19983384"/>
          </a:xfrm>
          <a:prstGeom prst="rect">
            <a:avLst/>
          </a:prstGeom>
        </p:spPr>
        <p:txBody>
          <a:bodyPr vert="horz" lIns="417442" tIns="208721" rIns="417442" bIns="20872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2138680" y="28065053"/>
            <a:ext cx="9980507" cy="1612128"/>
          </a:xfrm>
          <a:prstGeom prst="rect">
            <a:avLst/>
          </a:prstGeom>
        </p:spPr>
        <p:txBody>
          <a:bodyPr vert="horz" lIns="417442" tIns="208721" rIns="417442" bIns="208721" rtlCol="0" anchor="ctr"/>
          <a:lstStyle>
            <a:lvl1pPr algn="l">
              <a:defRPr sz="5500">
                <a:solidFill>
                  <a:schemeClr val="tx1">
                    <a:tint val="75000"/>
                  </a:schemeClr>
                </a:solidFill>
              </a:defRPr>
            </a:lvl1pPr>
          </a:lstStyle>
          <a:p>
            <a:fld id="{CCAFC219-35C6-4C0F-89DF-0DBE7721C69C}" type="datetimeFigureOut">
              <a:rPr lang="en-IN" smtClean="0"/>
              <a:t>21-01-2024</a:t>
            </a:fld>
            <a:endParaRPr lang="en-IN"/>
          </a:p>
        </p:txBody>
      </p:sp>
      <p:sp>
        <p:nvSpPr>
          <p:cNvPr id="5" name="Footer Placeholder 4"/>
          <p:cNvSpPr>
            <a:spLocks noGrp="1"/>
          </p:cNvSpPr>
          <p:nvPr>
            <p:ph type="ftr" sz="quarter" idx="3"/>
          </p:nvPr>
        </p:nvSpPr>
        <p:spPr>
          <a:xfrm>
            <a:off x="14614314" y="28065053"/>
            <a:ext cx="13544973" cy="1612128"/>
          </a:xfrm>
          <a:prstGeom prst="rect">
            <a:avLst/>
          </a:prstGeom>
        </p:spPr>
        <p:txBody>
          <a:bodyPr vert="horz" lIns="417442" tIns="208721" rIns="417442" bIns="208721" rtlCol="0" anchor="ctr"/>
          <a:lstStyle>
            <a:lvl1pPr algn="ctr">
              <a:defRPr sz="55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0654413" y="28065053"/>
            <a:ext cx="9980507" cy="1612128"/>
          </a:xfrm>
          <a:prstGeom prst="rect">
            <a:avLst/>
          </a:prstGeom>
        </p:spPr>
        <p:txBody>
          <a:bodyPr vert="horz" lIns="417442" tIns="208721" rIns="417442" bIns="208721" rtlCol="0" anchor="ctr"/>
          <a:lstStyle>
            <a:lvl1pPr algn="r">
              <a:defRPr sz="5500">
                <a:solidFill>
                  <a:schemeClr val="tx1">
                    <a:tint val="75000"/>
                  </a:schemeClr>
                </a:solidFill>
              </a:defRPr>
            </a:lvl1pPr>
          </a:lstStyle>
          <a:p>
            <a:fld id="{AECAAF1E-ACB1-441B-BEA9-345CC519EA92}" type="slidenum">
              <a:rPr lang="en-IN" smtClean="0"/>
              <a:t>‹#›</a:t>
            </a:fld>
            <a:endParaRPr lang="en-IN"/>
          </a:p>
        </p:txBody>
      </p:sp>
    </p:spTree>
    <p:extLst>
      <p:ext uri="{BB962C8B-B14F-4D97-AF65-F5344CB8AC3E}">
        <p14:creationId xmlns:p14="http://schemas.microsoft.com/office/powerpoint/2010/main" val="654001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4419" rtl="0" eaLnBrk="1" latinLnBrk="0" hangingPunct="1">
        <a:spcBef>
          <a:spcPct val="0"/>
        </a:spcBef>
        <a:buNone/>
        <a:defRPr sz="20100" kern="1200">
          <a:solidFill>
            <a:schemeClr val="tx1"/>
          </a:solidFill>
          <a:latin typeface="+mj-lt"/>
          <a:ea typeface="+mj-ea"/>
          <a:cs typeface="+mj-cs"/>
        </a:defRPr>
      </a:lvl1pPr>
    </p:titleStyle>
    <p:bodyStyle>
      <a:lvl1pPr marL="1565407" indent="-1565407" algn="l" defTabSz="4174419"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1715" indent="-1304506" algn="l" defTabSz="4174419"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2pPr>
      <a:lvl3pPr marL="5218024" indent="-1043605" algn="l" defTabSz="4174419"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3pPr>
      <a:lvl4pPr marL="7305233"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2442"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79652"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66861"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54071"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1280"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en-US"/>
      </a:defPPr>
      <a:lvl1pPr marL="0" algn="l" defTabSz="4174419" rtl="0" eaLnBrk="1" latinLnBrk="0" hangingPunct="1">
        <a:defRPr sz="8200" kern="1200">
          <a:solidFill>
            <a:schemeClr val="tx1"/>
          </a:solidFill>
          <a:latin typeface="+mn-lt"/>
          <a:ea typeface="+mn-ea"/>
          <a:cs typeface="+mn-cs"/>
        </a:defRPr>
      </a:lvl1pPr>
      <a:lvl2pPr marL="2087209" algn="l" defTabSz="4174419" rtl="0" eaLnBrk="1" latinLnBrk="0" hangingPunct="1">
        <a:defRPr sz="8200" kern="1200">
          <a:solidFill>
            <a:schemeClr val="tx1"/>
          </a:solidFill>
          <a:latin typeface="+mn-lt"/>
          <a:ea typeface="+mn-ea"/>
          <a:cs typeface="+mn-cs"/>
        </a:defRPr>
      </a:lvl2pPr>
      <a:lvl3pPr marL="4174419" algn="l" defTabSz="4174419" rtl="0" eaLnBrk="1" latinLnBrk="0" hangingPunct="1">
        <a:defRPr sz="8200" kern="1200">
          <a:solidFill>
            <a:schemeClr val="tx1"/>
          </a:solidFill>
          <a:latin typeface="+mn-lt"/>
          <a:ea typeface="+mn-ea"/>
          <a:cs typeface="+mn-cs"/>
        </a:defRPr>
      </a:lvl3pPr>
      <a:lvl4pPr marL="6261628" algn="l" defTabSz="4174419" rtl="0" eaLnBrk="1" latinLnBrk="0" hangingPunct="1">
        <a:defRPr sz="8200" kern="1200">
          <a:solidFill>
            <a:schemeClr val="tx1"/>
          </a:solidFill>
          <a:latin typeface="+mn-lt"/>
          <a:ea typeface="+mn-ea"/>
          <a:cs typeface="+mn-cs"/>
        </a:defRPr>
      </a:lvl4pPr>
      <a:lvl5pPr marL="8348838" algn="l" defTabSz="4174419" rtl="0" eaLnBrk="1" latinLnBrk="0" hangingPunct="1">
        <a:defRPr sz="8200" kern="1200">
          <a:solidFill>
            <a:schemeClr val="tx1"/>
          </a:solidFill>
          <a:latin typeface="+mn-lt"/>
          <a:ea typeface="+mn-ea"/>
          <a:cs typeface="+mn-cs"/>
        </a:defRPr>
      </a:lvl5pPr>
      <a:lvl6pPr marL="10436047" algn="l" defTabSz="4174419" rtl="0" eaLnBrk="1" latinLnBrk="0" hangingPunct="1">
        <a:defRPr sz="8200" kern="1200">
          <a:solidFill>
            <a:schemeClr val="tx1"/>
          </a:solidFill>
          <a:latin typeface="+mn-lt"/>
          <a:ea typeface="+mn-ea"/>
          <a:cs typeface="+mn-cs"/>
        </a:defRPr>
      </a:lvl6pPr>
      <a:lvl7pPr marL="12523257" algn="l" defTabSz="4174419" rtl="0" eaLnBrk="1" latinLnBrk="0" hangingPunct="1">
        <a:defRPr sz="8200" kern="1200">
          <a:solidFill>
            <a:schemeClr val="tx1"/>
          </a:solidFill>
          <a:latin typeface="+mn-lt"/>
          <a:ea typeface="+mn-ea"/>
          <a:cs typeface="+mn-cs"/>
        </a:defRPr>
      </a:lvl7pPr>
      <a:lvl8pPr marL="14610466" algn="l" defTabSz="4174419" rtl="0" eaLnBrk="1" latinLnBrk="0" hangingPunct="1">
        <a:defRPr sz="8200" kern="1200">
          <a:solidFill>
            <a:schemeClr val="tx1"/>
          </a:solidFill>
          <a:latin typeface="+mn-lt"/>
          <a:ea typeface="+mn-ea"/>
          <a:cs typeface="+mn-cs"/>
        </a:defRPr>
      </a:lvl8pPr>
      <a:lvl9pPr marL="16697676" algn="l" defTabSz="4174419"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2773600" cy="35466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Analysis of Agricultural Land</a:t>
            </a:r>
          </a:p>
          <a:p>
            <a:pPr algn="ctr"/>
            <a:r>
              <a:rPr lang="en-US" sz="3600" b="1" dirty="0">
                <a:solidFill>
                  <a:schemeClr val="tx1"/>
                </a:solidFill>
              </a:rPr>
              <a:t>Student Name: Geetha Bonthu</a:t>
            </a:r>
          </a:p>
          <a:p>
            <a:pPr algn="ctr"/>
            <a:r>
              <a:rPr lang="en-US" sz="3600" b="1" dirty="0">
                <a:solidFill>
                  <a:schemeClr val="tx1"/>
                </a:solidFill>
              </a:rPr>
              <a:t>Student ID: 22095828</a:t>
            </a:r>
            <a:endParaRPr lang="en-IN" sz="3600" b="1" dirty="0">
              <a:solidFill>
                <a:schemeClr val="tx1"/>
              </a:solidFill>
            </a:endParaRPr>
          </a:p>
        </p:txBody>
      </p:sp>
      <p:pic>
        <p:nvPicPr>
          <p:cNvPr id="6" name="image1.png"/>
          <p:cNvPicPr/>
          <p:nvPr/>
        </p:nvPicPr>
        <p:blipFill>
          <a:blip r:embed="rId2"/>
          <a:srcRect/>
          <a:stretch>
            <a:fillRect/>
          </a:stretch>
        </p:blipFill>
        <p:spPr>
          <a:xfrm>
            <a:off x="679686" y="8371235"/>
            <a:ext cx="19222848" cy="3600399"/>
          </a:xfrm>
          <a:prstGeom prst="rect">
            <a:avLst/>
          </a:prstGeom>
          <a:ln/>
        </p:spPr>
      </p:pic>
      <p:pic>
        <p:nvPicPr>
          <p:cNvPr id="7" name="image5.png"/>
          <p:cNvPicPr/>
          <p:nvPr/>
        </p:nvPicPr>
        <p:blipFill>
          <a:blip r:embed="rId3"/>
          <a:srcRect/>
          <a:stretch>
            <a:fillRect/>
          </a:stretch>
        </p:blipFill>
        <p:spPr>
          <a:xfrm>
            <a:off x="19881440" y="8371235"/>
            <a:ext cx="22300964" cy="2736303"/>
          </a:xfrm>
          <a:prstGeom prst="rect">
            <a:avLst/>
          </a:prstGeom>
          <a:ln/>
        </p:spPr>
      </p:pic>
      <p:sp>
        <p:nvSpPr>
          <p:cNvPr id="8" name="Rounded Rectangle 7"/>
          <p:cNvSpPr/>
          <p:nvPr/>
        </p:nvSpPr>
        <p:spPr>
          <a:xfrm>
            <a:off x="679686" y="3551655"/>
            <a:ext cx="41502718" cy="244331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tx1"/>
                </a:solidFill>
              </a:rPr>
              <a:t>Abstract</a:t>
            </a:r>
          </a:p>
          <a:p>
            <a:r>
              <a:rPr lang="en-US" sz="3600" dirty="0">
                <a:solidFill>
                  <a:schemeClr val="tx1"/>
                </a:solidFill>
              </a:rPr>
              <a:t>A correlation has been found  between the Agricultural industry and available land across the European countries. It has been learned that agricultural land in European countries have been consistently decreasing with respect to increasing number of years.  By the year 2012, the available land for agriculture remains expectedly  less than what was used earlier few decades ago in these nations. </a:t>
            </a:r>
            <a:endParaRPr lang="en-IN" sz="3600" b="1" dirty="0">
              <a:solidFill>
                <a:schemeClr val="tx1"/>
              </a:solidFill>
            </a:endParaRPr>
          </a:p>
        </p:txBody>
      </p:sp>
      <p:sp>
        <p:nvSpPr>
          <p:cNvPr id="9" name="Rounded Rectangle 8"/>
          <p:cNvSpPr/>
          <p:nvPr/>
        </p:nvSpPr>
        <p:spPr>
          <a:xfrm>
            <a:off x="679686" y="5994971"/>
            <a:ext cx="41502718" cy="237626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tx1"/>
                </a:solidFill>
              </a:rPr>
              <a:t>Introduction</a:t>
            </a:r>
          </a:p>
          <a:p>
            <a:r>
              <a:rPr lang="en-US" sz="3600" b="1" dirty="0">
                <a:solidFill>
                  <a:schemeClr val="tx1"/>
                </a:solidFill>
              </a:rPr>
              <a:t> </a:t>
            </a:r>
            <a:r>
              <a:rPr lang="en-US" sz="3600" dirty="0">
                <a:solidFill>
                  <a:schemeClr val="tx1"/>
                </a:solidFill>
              </a:rPr>
              <a:t>The agricultural industry generates huge amount of revenue  in European countries and supports its economy. However, the industrialization of other sectors reduces the availability of land in this continent making it difficult for corresponding government to sustain the production.  The purpose of this study is to explore the changing scenario of agricultural land of European continent  so that an insight can be gained regarding the subject. </a:t>
            </a:r>
            <a:endParaRPr lang="en-IN" dirty="0">
              <a:solidFill>
                <a:schemeClr val="tx1"/>
              </a:solidFill>
            </a:endParaRPr>
          </a:p>
        </p:txBody>
      </p:sp>
      <p:sp>
        <p:nvSpPr>
          <p:cNvPr id="10" name="Rounded Rectangle 9"/>
          <p:cNvSpPr/>
          <p:nvPr/>
        </p:nvSpPr>
        <p:spPr>
          <a:xfrm>
            <a:off x="656318" y="11971634"/>
            <a:ext cx="19225122" cy="300868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tx1"/>
                </a:solidFill>
              </a:rPr>
              <a:t>Correlation between Years and Agricultural Land  </a:t>
            </a:r>
          </a:p>
          <a:p>
            <a:r>
              <a:rPr lang="en-US" sz="3600" dirty="0">
                <a:solidFill>
                  <a:schemeClr val="tx1"/>
                </a:solidFill>
              </a:rPr>
              <a:t>It can be</a:t>
            </a:r>
            <a:r>
              <a:rPr lang="en-US" sz="3600" b="1" dirty="0">
                <a:solidFill>
                  <a:schemeClr val="tx1"/>
                </a:solidFill>
              </a:rPr>
              <a:t> </a:t>
            </a:r>
            <a:r>
              <a:rPr lang="en-US" sz="3600" dirty="0">
                <a:solidFill>
                  <a:schemeClr val="tx1"/>
                </a:solidFill>
              </a:rPr>
              <a:t>understand from the  visualization of correlation between European countries and years that agricultural land is found to be decreasing in the gap of 10 years starting from the year 1961. After processing this first visual, the correlational outcome mentioned in the second picture as its outcome.</a:t>
            </a:r>
            <a:endParaRPr lang="en-IN" sz="3600" b="1" dirty="0">
              <a:solidFill>
                <a:schemeClr val="tx1"/>
              </a:solidFill>
            </a:endParaRPr>
          </a:p>
        </p:txBody>
      </p:sp>
      <p:sp>
        <p:nvSpPr>
          <p:cNvPr id="11" name="Rounded Rectangle 10"/>
          <p:cNvSpPr/>
          <p:nvPr/>
        </p:nvSpPr>
        <p:spPr>
          <a:xfrm>
            <a:off x="9605719" y="15139987"/>
            <a:ext cx="9908874" cy="65527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tx1"/>
              </a:solidFill>
            </a:endParaRPr>
          </a:p>
          <a:p>
            <a:pPr algn="ctr"/>
            <a:r>
              <a:rPr lang="en-US" sz="4400" b="1" dirty="0">
                <a:solidFill>
                  <a:schemeClr val="tx1"/>
                </a:solidFill>
              </a:rPr>
              <a:t>Agricultural Land in United Kingdom</a:t>
            </a:r>
          </a:p>
          <a:p>
            <a:r>
              <a:rPr lang="en-US" sz="3600" dirty="0">
                <a:solidFill>
                  <a:schemeClr val="tx1"/>
                </a:solidFill>
              </a:rPr>
              <a:t>The pie-chart mentioned above  shed lights on the available agricultural land in United Kingdom in different slots of decades. For example,  the available land for agriculture was 15.5% during the decade 1961-1970. Likewise, these percentages are revealed till the period 2011-2020. In addition, it has been observed that  percentage range remain between 15.5% and 13.7% across every slot of decade.</a:t>
            </a:r>
          </a:p>
          <a:p>
            <a:endParaRPr lang="en-US" sz="3600" dirty="0">
              <a:solidFill>
                <a:schemeClr val="tx1"/>
              </a:solidFill>
            </a:endParaRPr>
          </a:p>
          <a:p>
            <a:endParaRPr lang="en-IN" sz="3600" dirty="0">
              <a:solidFill>
                <a:schemeClr val="tx1"/>
              </a:solidFill>
            </a:endParaRPr>
          </a:p>
        </p:txBody>
      </p:sp>
      <p:pic>
        <p:nvPicPr>
          <p:cNvPr id="12" name="image6.png"/>
          <p:cNvPicPr/>
          <p:nvPr/>
        </p:nvPicPr>
        <p:blipFill>
          <a:blip r:embed="rId4"/>
          <a:srcRect/>
          <a:stretch>
            <a:fillRect/>
          </a:stretch>
        </p:blipFill>
        <p:spPr>
          <a:xfrm>
            <a:off x="19881440" y="14219954"/>
            <a:ext cx="9967448" cy="6323221"/>
          </a:xfrm>
          <a:prstGeom prst="rect">
            <a:avLst/>
          </a:prstGeom>
          <a:ln/>
        </p:spPr>
      </p:pic>
      <p:sp>
        <p:nvSpPr>
          <p:cNvPr id="13" name="Rounded Rectangle 12"/>
          <p:cNvSpPr/>
          <p:nvPr/>
        </p:nvSpPr>
        <p:spPr>
          <a:xfrm>
            <a:off x="19902533" y="11128910"/>
            <a:ext cx="22279871" cy="30910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tx1"/>
              </a:solidFill>
            </a:endParaRPr>
          </a:p>
          <a:p>
            <a:r>
              <a:rPr lang="en-US" sz="4400" b="1" dirty="0">
                <a:solidFill>
                  <a:schemeClr val="tx1"/>
                </a:solidFill>
              </a:rPr>
              <a:t>Agricultural Land availability by Increasing Years-Correlation</a:t>
            </a:r>
          </a:p>
          <a:p>
            <a:r>
              <a:rPr lang="en-US" sz="3600" dirty="0">
                <a:solidFill>
                  <a:schemeClr val="tx1"/>
                </a:solidFill>
              </a:rPr>
              <a:t>Various peaks can be seen in the boxes of above diagram corresponding to the years 1961, 1971, 1981,1991, 2001 and 2011.  A correlational parameters are always checked between 1 and -1 and therefore, a one side of density of peak across the boxes is more than other side. The inclination of correlation  is toward positive value with lower values of years justifying less available land. </a:t>
            </a:r>
          </a:p>
          <a:p>
            <a:pPr algn="ctr"/>
            <a:endParaRPr lang="en-IN" sz="4400" b="1" dirty="0">
              <a:solidFill>
                <a:schemeClr val="tx1"/>
              </a:solidFill>
            </a:endParaRPr>
          </a:p>
        </p:txBody>
      </p:sp>
      <p:sp>
        <p:nvSpPr>
          <p:cNvPr id="14" name="Rounded Rectangle 13"/>
          <p:cNvSpPr/>
          <p:nvPr/>
        </p:nvSpPr>
        <p:spPr>
          <a:xfrm>
            <a:off x="29848889" y="14219954"/>
            <a:ext cx="12363232" cy="668067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Agricultural Land Percentage of Neighboring Countries </a:t>
            </a:r>
          </a:p>
          <a:p>
            <a:r>
              <a:rPr lang="en-US" sz="3800" dirty="0">
                <a:solidFill>
                  <a:schemeClr val="tx1"/>
                </a:solidFill>
              </a:rPr>
              <a:t>The multiple linear visuals have been developed for the neighboring countries of United Kingdom. Spain, Italy, France are those countries where agricultural land have been consistently decreased from 1961 to 2012. Ireland had improved during the period from 1962 till 1980 after that it exhibited decline.  Likewise, Portugal’s agricultural land’s availability were little higher till 1989 but after that an abrupt fall has been noticed in land availability.</a:t>
            </a:r>
          </a:p>
          <a:p>
            <a:pPr algn="ctr"/>
            <a:endParaRPr lang="en-IN" sz="3600" b="1" dirty="0">
              <a:solidFill>
                <a:schemeClr val="tx1"/>
              </a:solidFill>
            </a:endParaRPr>
          </a:p>
        </p:txBody>
      </p:sp>
      <p:pic>
        <p:nvPicPr>
          <p:cNvPr id="15" name="image2.png"/>
          <p:cNvPicPr/>
          <p:nvPr/>
        </p:nvPicPr>
        <p:blipFill>
          <a:blip r:embed="rId5"/>
          <a:srcRect/>
          <a:stretch>
            <a:fillRect/>
          </a:stretch>
        </p:blipFill>
        <p:spPr>
          <a:xfrm>
            <a:off x="679686" y="15572035"/>
            <a:ext cx="8609770" cy="5760640"/>
          </a:xfrm>
          <a:prstGeom prst="rect">
            <a:avLst/>
          </a:prstGeom>
          <a:ln/>
        </p:spPr>
      </p:pic>
      <p:pic>
        <p:nvPicPr>
          <p:cNvPr id="16" name="image4.png"/>
          <p:cNvPicPr/>
          <p:nvPr/>
        </p:nvPicPr>
        <p:blipFill>
          <a:blip r:embed="rId6"/>
          <a:srcRect/>
          <a:stretch>
            <a:fillRect/>
          </a:stretch>
        </p:blipFill>
        <p:spPr>
          <a:xfrm>
            <a:off x="656318" y="21484650"/>
            <a:ext cx="9367371" cy="3376417"/>
          </a:xfrm>
          <a:prstGeom prst="rect">
            <a:avLst/>
          </a:prstGeom>
          <a:ln/>
        </p:spPr>
      </p:pic>
      <p:pic>
        <p:nvPicPr>
          <p:cNvPr id="17" name="image3.png"/>
          <p:cNvPicPr/>
          <p:nvPr/>
        </p:nvPicPr>
        <p:blipFill>
          <a:blip r:embed="rId7"/>
          <a:srcRect/>
          <a:stretch>
            <a:fillRect/>
          </a:stretch>
        </p:blipFill>
        <p:spPr>
          <a:xfrm>
            <a:off x="19514593" y="19892516"/>
            <a:ext cx="10334295" cy="5184576"/>
          </a:xfrm>
          <a:prstGeom prst="rect">
            <a:avLst/>
          </a:prstGeom>
          <a:ln/>
        </p:spPr>
      </p:pic>
      <p:sp>
        <p:nvSpPr>
          <p:cNvPr id="18" name="Rounded Rectangle 17"/>
          <p:cNvSpPr/>
          <p:nvPr/>
        </p:nvSpPr>
        <p:spPr>
          <a:xfrm>
            <a:off x="402951" y="25077091"/>
            <a:ext cx="41809170" cy="266429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tx1"/>
              </a:solidFill>
            </a:endParaRPr>
          </a:p>
          <a:p>
            <a:r>
              <a:rPr lang="en-US" sz="4400" b="1" dirty="0">
                <a:solidFill>
                  <a:schemeClr val="tx1"/>
                </a:solidFill>
              </a:rPr>
              <a:t>Conclusion</a:t>
            </a:r>
          </a:p>
          <a:p>
            <a:r>
              <a:rPr lang="en-US" sz="3600" dirty="0">
                <a:solidFill>
                  <a:schemeClr val="tx1"/>
                </a:solidFill>
              </a:rPr>
              <a:t>Based-on  the multiple visualizations, it has been concluded that the availability of agricultural land is decreasing with increasing years. It is a fact that all countries of Europe does not exhibited similar change in the occupancy of agricultural land but the final outcome are more or less same. The effectiveness of governmental administration has been learned from nations like Ireland and Portugal for the period between 1970 to 1980 in terms of handling agricultural lands.</a:t>
            </a:r>
          </a:p>
        </p:txBody>
      </p:sp>
      <p:sp>
        <p:nvSpPr>
          <p:cNvPr id="2" name="Rounded Rectangle 1"/>
          <p:cNvSpPr/>
          <p:nvPr/>
        </p:nvSpPr>
        <p:spPr>
          <a:xfrm>
            <a:off x="10023689" y="21692714"/>
            <a:ext cx="9283585" cy="338437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Prediction of Agricultural Land in UK</a:t>
            </a:r>
          </a:p>
          <a:p>
            <a:r>
              <a:rPr lang="en-US" sz="3600" dirty="0">
                <a:solidFill>
                  <a:schemeClr val="tx1"/>
                </a:solidFill>
              </a:rPr>
              <a:t>Linear regression technique has been implemented over the data values of UK to showcase the availability of agricultural land by the year 2030 in future.</a:t>
            </a:r>
            <a:endParaRPr lang="en-IN" sz="3600" dirty="0">
              <a:solidFill>
                <a:schemeClr val="tx1"/>
              </a:solidFill>
            </a:endParaRPr>
          </a:p>
        </p:txBody>
      </p:sp>
      <p:sp>
        <p:nvSpPr>
          <p:cNvPr id="19" name="Rounded Rectangle 18"/>
          <p:cNvSpPr/>
          <p:nvPr/>
        </p:nvSpPr>
        <p:spPr>
          <a:xfrm>
            <a:off x="29848888" y="20900627"/>
            <a:ext cx="12363233" cy="417646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tx1"/>
              </a:solidFill>
            </a:endParaRPr>
          </a:p>
          <a:p>
            <a:pPr algn="ctr"/>
            <a:endParaRPr lang="en-US" sz="4400" b="1" dirty="0">
              <a:solidFill>
                <a:schemeClr val="tx1"/>
              </a:solidFill>
            </a:endParaRPr>
          </a:p>
          <a:p>
            <a:pPr algn="ctr"/>
            <a:endParaRPr lang="en-US" sz="4400" b="1" dirty="0">
              <a:solidFill>
                <a:schemeClr val="tx1"/>
              </a:solidFill>
            </a:endParaRPr>
          </a:p>
          <a:p>
            <a:pPr algn="ctr"/>
            <a:endParaRPr lang="en-US" sz="4400" b="1" dirty="0">
              <a:solidFill>
                <a:schemeClr val="tx1"/>
              </a:solidFill>
            </a:endParaRPr>
          </a:p>
          <a:p>
            <a:pPr algn="ctr"/>
            <a:r>
              <a:rPr lang="en-US" sz="4400" b="1" dirty="0">
                <a:solidFill>
                  <a:schemeClr val="tx1"/>
                </a:solidFill>
              </a:rPr>
              <a:t>European Union-Average value for 10-Year Blocks</a:t>
            </a:r>
          </a:p>
          <a:p>
            <a:r>
              <a:rPr lang="en-US" sz="3600" dirty="0">
                <a:solidFill>
                  <a:schemeClr val="tx1"/>
                </a:solidFill>
              </a:rPr>
              <a:t>From the columnar graph, it become clear that the nations from European Union losing its agricultural land with respect to increasing blocks of decades. This visualization gives idea about an average value that can be considered as generic opinion for all EU nations collectively.</a:t>
            </a: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IN" sz="3600" dirty="0">
              <a:solidFill>
                <a:schemeClr val="tx1"/>
              </a:solidFill>
            </a:endParaRPr>
          </a:p>
        </p:txBody>
      </p:sp>
      <p:sp>
        <p:nvSpPr>
          <p:cNvPr id="20" name="Rounded Rectangle 19"/>
          <p:cNvSpPr/>
          <p:nvPr/>
        </p:nvSpPr>
        <p:spPr>
          <a:xfrm>
            <a:off x="373234" y="27741387"/>
            <a:ext cx="41809170" cy="158417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dirty="0">
              <a:solidFill>
                <a:schemeClr val="tx1"/>
              </a:solidFill>
            </a:endParaRPr>
          </a:p>
          <a:p>
            <a:pPr algn="ctr"/>
            <a:endParaRPr lang="en-IN" sz="4400" b="1" dirty="0"/>
          </a:p>
        </p:txBody>
      </p:sp>
    </p:spTree>
    <p:extLst>
      <p:ext uri="{BB962C8B-B14F-4D97-AF65-F5344CB8AC3E}">
        <p14:creationId xmlns:p14="http://schemas.microsoft.com/office/powerpoint/2010/main" val="2517972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608</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Agricultural Land</dc:title>
  <dc:creator>Geetha</dc:creator>
  <cp:lastModifiedBy>Venktesh Nunna</cp:lastModifiedBy>
  <cp:revision>47</cp:revision>
  <dcterms:created xsi:type="dcterms:W3CDTF">2024-01-12T10:47:53Z</dcterms:created>
  <dcterms:modified xsi:type="dcterms:W3CDTF">2024-01-21T17:56:53Z</dcterms:modified>
</cp:coreProperties>
</file>