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4"/>
  </p:notesMasterIdLst>
  <p:handoutMasterIdLst>
    <p:handoutMasterId r:id="rId5"/>
  </p:handoutMasterIdLst>
  <p:sldIdLst>
    <p:sldId id="257" r:id="rId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5" d="100"/>
          <a:sy n="75" d="100"/>
        </p:scale>
        <p:origin x="284"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104875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15/06/2022</a:t>
            </a:fld>
            <a:endParaRPr lang="pt-PT" sz="900"/>
          </a:p>
        </p:txBody>
      </p:sp>
      <p:sp>
        <p:nvSpPr>
          <p:cNvPr id="104875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104875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6"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1048747"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15/06/2022</a:t>
            </a:fld>
            <a:endParaRPr lang="pt-BR"/>
          </a:p>
        </p:txBody>
      </p:sp>
      <p:sp>
        <p:nvSpPr>
          <p:cNvPr id="1048748"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1048749"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1048750"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1048751"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noTextEdit="1"/>
          </p:cNvSpPr>
          <p:nvPr>
            <p:ph type="sldImg"/>
          </p:nvPr>
        </p:nvSpPr>
        <p:spPr bwMode="auto">
          <a:noFill/>
          <a:ln>
            <a:solidFill>
              <a:srgbClr val="000000"/>
            </a:solidFill>
            <a:miter lim="800000"/>
          </a:ln>
        </p:spPr>
      </p:sp>
      <p:sp>
        <p:nvSpPr>
          <p:cNvPr id="1048612"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pic>
        <p:nvPicPr>
          <p:cNvPr id="2097171" name="Object 3" hidden="1"/>
          <p:cNvPicPr>
            <a:picLocks noChangeAspect="1" noChangeArrowheads="1"/>
          </p:cNvPicPr>
          <p:nvPr/>
        </p:nvPicPr>
        <p:blipFill>
          <a:blip r:embed="rId4"/>
          <a:srcRect/>
          <a:stretch>
            <a:fillRect/>
          </a:stretch>
        </p:blipFill>
        <p:spPr bwMode="auto">
          <a:xfrm>
            <a:off x="7" y="11"/>
            <a:ext cx="180998" cy="143985"/>
          </a:xfrm>
          <a:prstGeom prst="rect">
            <a:avLst/>
          </a:prstGeom>
          <a:noFill/>
        </p:spPr>
      </p:pic>
      <p:sp>
        <p:nvSpPr>
          <p:cNvPr id="1048689"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690"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1048727"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728"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104869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0"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1"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702"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a:t>Click to edit Master title style</a:t>
            </a:r>
            <a:endParaRPr lang="en-GB" dirty="0"/>
          </a:p>
        </p:txBody>
      </p:sp>
      <p:sp>
        <p:nvSpPr>
          <p:cNvPr id="1048718"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0"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1"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2"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3"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4194312"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4" imgW="12700" imgH="12700" progId="TCLayout.ActiveDocument.1">
                  <p:embed/>
                </p:oleObj>
              </mc:Choice>
              <mc:Fallback>
                <p:oleObj name="think-cell Slide" r:id="rId4" imgW="12700" imgH="12700" progId="TCLayout.ActiveDocument.1">
                  <p:embed/>
                  <p:pic>
                    <p:nvPicPr>
                      <p:cNvPr id="2097173" name="Object 14"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
        <p:nvSpPr>
          <p:cNvPr id="1048692"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93"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94"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95"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9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4194318"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12700" imgH="12700" progId="TCLayout.ActiveDocument.1">
                  <p:embed/>
                </p:oleObj>
              </mc:Choice>
              <mc:Fallback>
                <p:oleObj name="think-cell Slide" r:id="rId4" imgW="12700" imgH="12700" progId="TCLayout.ActiveDocument.1">
                  <p:embed/>
                  <p:pic>
                    <p:nvPicPr>
                      <p:cNvPr id="2097179" name="Object 4"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
        <p:nvSpPr>
          <p:cNvPr id="1048735"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4194313"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12700" imgH="12700" progId="TCLayout.ActiveDocument.1">
                  <p:embed/>
                </p:oleObj>
              </mc:Choice>
              <mc:Fallback>
                <p:oleObj name="think-cell Slide" r:id="rId4" imgW="12700" imgH="12700" progId="TCLayout.ActiveDocument.1">
                  <p:embed/>
                  <p:pic>
                    <p:nvPicPr>
                      <p:cNvPr id="2097174" name="Object 4"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048740"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741"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742"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743"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4"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5"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58"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1048613"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61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48653"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655"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2097169" name="Graphic 9"/>
          <p:cNvPicPr>
            <a:picLocks noChangeAspect="1"/>
          </p:cNvPicPr>
          <p:nvPr userDrawn="1"/>
        </p:nvPicPr>
        <p:blipFill rotWithShape="1">
          <a:blip r:embed="rId2" cstate="print"/>
          <a:srcRect l="81836" t="-4713" b="16530"/>
          <a:stretch>
            <a:fillRect/>
          </a:stretch>
        </p:blipFill>
        <p:spPr>
          <a:xfrm>
            <a:off x="11491419" y="164829"/>
            <a:ext cx="424356" cy="459624"/>
          </a:xfrm>
          <a:prstGeom prst="rect">
            <a:avLst/>
          </a:prstGeom>
        </p:spPr>
      </p:pic>
      <p:sp>
        <p:nvSpPr>
          <p:cNvPr id="1048656"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657"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pic>
        <p:nvPicPr>
          <p:cNvPr id="2097177" name="Object 3" hidden="1"/>
          <p:cNvPicPr>
            <a:picLocks noChangeAspect="1" noChangeArrowheads="1"/>
          </p:cNvPicPr>
          <p:nvPr/>
        </p:nvPicPr>
        <p:blipFill>
          <a:blip r:embed="rId5"/>
          <a:srcRect/>
          <a:stretch>
            <a:fillRect/>
          </a:stretch>
        </p:blipFill>
        <p:spPr bwMode="auto">
          <a:xfrm>
            <a:off x="7" y="11"/>
            <a:ext cx="180998" cy="143985"/>
          </a:xfrm>
          <a:prstGeom prst="rect">
            <a:avLst/>
          </a:prstGeom>
          <a:noFill/>
        </p:spPr>
      </p:pic>
      <p:sp>
        <p:nvSpPr>
          <p:cNvPr id="1048724"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725"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26"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GB" dirty="0"/>
          </a:p>
        </p:txBody>
      </p:sp>
      <p:sp>
        <p:nvSpPr>
          <p:cNvPr id="1048640"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2"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4"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4194307"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12700" imgH="12700" progId="TCLayout.ActiveDocument.1">
                  <p:embed/>
                </p:oleObj>
              </mc:Choice>
              <mc:Fallback>
                <p:oleObj name="think-cell Slide" r:id="rId4" imgW="12700" imgH="12700" progId="TCLayout.ActiveDocument.1">
                  <p:embed/>
                  <p:pic>
                    <p:nvPicPr>
                      <p:cNvPr id="2097167" name="Object 14"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
        <p:nvSpPr>
          <p:cNvPr id="1048646"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47"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48"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49"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51"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194308"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4" imgW="12700" imgH="12700" progId="TCLayout.ActiveDocument.1">
                  <p:embed/>
                </p:oleObj>
              </mc:Choice>
              <mc:Fallback>
                <p:oleObj name="think-cell Slide" r:id="rId4" imgW="12700" imgH="12700" progId="TCLayout.ActiveDocument.1">
                  <p:embed/>
                  <p:pic>
                    <p:nvPicPr>
                      <p:cNvPr id="2097168" name="Object 4"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
        <p:nvSpPr>
          <p:cNvPr id="104865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048633"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634"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635"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636"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8"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1048616"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7"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vert="horz" wrap="square" lIns="91440" tIns="45720" rIns="91440" bIns="45720" numCol="1" anchor="t" anchorCtr="0" compatLnSpc="1"/>
          <a:lstStyle/>
          <a:p>
            <a:endParaRPr lang="en-US" dirty="0"/>
          </a:p>
        </p:txBody>
      </p:sp>
      <p:grpSp>
        <p:nvGrpSpPr>
          <p:cNvPr id="24" name="Group 8"/>
          <p:cNvGrpSpPr/>
          <p:nvPr userDrawn="1"/>
        </p:nvGrpSpPr>
        <p:grpSpPr>
          <a:xfrm>
            <a:off x="4979035" y="2404110"/>
            <a:ext cx="735013" cy="682321"/>
            <a:chOff x="5662614" y="3032124"/>
            <a:chExt cx="863600" cy="801689"/>
          </a:xfrm>
        </p:grpSpPr>
        <p:sp>
          <p:nvSpPr>
            <p:cNvPr id="1048618"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lstStyle/>
            <a:p>
              <a:endParaRPr lang="en-US" dirty="0"/>
            </a:p>
          </p:txBody>
        </p:sp>
        <p:sp>
          <p:nvSpPr>
            <p:cNvPr id="1048619"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lstStyle/>
            <a:p>
              <a:endParaRPr lang="en-US" dirty="0"/>
            </a:p>
          </p:txBody>
        </p:sp>
      </p:grpSp>
      <p:pic>
        <p:nvPicPr>
          <p:cNvPr id="2097160"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2097161"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2097162"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97163"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097164"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1048620"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1048621"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097165" name="Picture 28"/>
          <p:cNvPicPr>
            <a:picLocks noChangeAspect="1"/>
          </p:cNvPicPr>
          <p:nvPr userDrawn="1"/>
        </p:nvPicPr>
        <p:blipFill>
          <a:blip r:embed="rId12" cstate="print"/>
          <a:stretch>
            <a:fillRect/>
          </a:stretch>
        </p:blipFill>
        <p:spPr>
          <a:xfrm>
            <a:off x="407572" y="4434172"/>
            <a:ext cx="2560320" cy="201012"/>
          </a:xfrm>
          <a:prstGeom prst="rect">
            <a:avLst/>
          </a:prstGeom>
        </p:spPr>
      </p:pic>
      <p:sp>
        <p:nvSpPr>
          <p:cNvPr id="10486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1048623"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048624"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4194306"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TCLayout.ActiveDocument.1">
                  <p:embed/>
                </p:oleObj>
              </mc:Choice>
              <mc:Fallback>
                <p:oleObj name="think-cell Slide" r:id="rId4" imgW="12700" imgH="12700" progId="TCLayout.ActiveDocument.1">
                  <p:embed/>
                  <p:pic>
                    <p:nvPicPr>
                      <p:cNvPr id="2097166" name="Object 8" hidden="1"/>
                      <p:cNvPicPr>
                        <a:picLocks noChangeAspect="1" noChangeArrowheads="1"/>
                      </p:cNvPicPr>
                      <p:nvPr/>
                    </p:nvPicPr>
                    <p:blipFill>
                      <a:blip r:embed="rId5"/>
                      <a:srcRect/>
                      <a:stretch>
                        <a:fillRect/>
                      </a:stretch>
                    </p:blipFill>
                    <p:spPr bwMode="auto">
                      <a:xfrm>
                        <a:off x="1587" y="1588"/>
                        <a:ext cx="1587" cy="1587"/>
                      </a:xfrm>
                      <a:prstGeom prst="rect">
                        <a:avLst/>
                      </a:prstGeom>
                      <a:noFill/>
                    </p:spPr>
                  </p:pic>
                </p:oleObj>
              </mc:Fallback>
            </mc:AlternateContent>
          </a:graphicData>
        </a:graphic>
      </p:graphicFrame>
      <p:sp>
        <p:nvSpPr>
          <p:cNvPr id="1048625"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26" name="Group 14"/>
          <p:cNvGrpSpPr>
            <a:grpSpLocks noChangeAspect="1"/>
          </p:cNvGrpSpPr>
          <p:nvPr userDrawn="1"/>
        </p:nvGrpSpPr>
        <p:grpSpPr>
          <a:xfrm>
            <a:off x="416888" y="4537346"/>
            <a:ext cx="5040000" cy="1123654"/>
            <a:chOff x="728663" y="4465638"/>
            <a:chExt cx="5354637" cy="1193801"/>
          </a:xfrm>
        </p:grpSpPr>
        <p:sp>
          <p:nvSpPr>
            <p:cNvPr id="104862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04862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2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2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3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1048631"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104863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097153" name="Picture 3"/>
          <p:cNvPicPr>
            <a:picLocks noChangeAspect="1"/>
          </p:cNvPicPr>
          <p:nvPr userDrawn="1"/>
        </p:nvPicPr>
        <p:blipFill>
          <a:blip r:embed="rId2"/>
          <a:srcRect/>
          <a:stretch>
            <a:fillRect/>
          </a:stretch>
        </p:blipFill>
        <p:spPr bwMode="auto">
          <a:xfrm>
            <a:off x="-12700" y="0"/>
            <a:ext cx="12192000" cy="6858000"/>
          </a:xfrm>
          <a:prstGeom prst="rect">
            <a:avLst/>
          </a:prstGeom>
          <a:noFill/>
          <a:ln>
            <a:noFill/>
          </a:ln>
        </p:spPr>
      </p:pic>
      <p:sp>
        <p:nvSpPr>
          <p:cNvPr id="1048583"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Strengths</a:t>
            </a:r>
          </a:p>
        </p:txBody>
      </p:sp>
      <p:sp>
        <p:nvSpPr>
          <p:cNvPr id="1048584"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Achievement </a:t>
            </a:r>
          </a:p>
        </p:txBody>
      </p:sp>
      <p:sp>
        <p:nvSpPr>
          <p:cNvPr id="1048585"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Education and certificates</a:t>
            </a:r>
          </a:p>
        </p:txBody>
      </p:sp>
      <p:grpSp>
        <p:nvGrpSpPr>
          <p:cNvPr id="18" name="Group 2"/>
          <p:cNvGrpSpPr/>
          <p:nvPr userDrawn="1"/>
        </p:nvGrpSpPr>
        <p:grpSpPr bwMode="auto">
          <a:xfrm>
            <a:off x="2349500" y="1057275"/>
            <a:ext cx="1566863" cy="1108075"/>
            <a:chOff x="2384425" y="1239838"/>
            <a:chExt cx="1143000" cy="898525"/>
          </a:xfrm>
        </p:grpSpPr>
        <p:sp>
          <p:nvSpPr>
            <p:cNvPr id="1048586" name="TextBox 11"/>
            <p:cNvSpPr txBox="1">
              <a:spLocks noChangeArrowheads="1"/>
            </p:cNvSpPr>
            <p:nvPr/>
          </p:nvSpPr>
          <p:spPr bwMode="white">
            <a:xfrm>
              <a:off x="2385583" y="1429069"/>
              <a:ext cx="1141842" cy="208026"/>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Base Location:</a:t>
              </a:r>
            </a:p>
          </p:txBody>
        </p:sp>
        <p:sp>
          <p:nvSpPr>
            <p:cNvPr id="1048587"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Email ID:</a:t>
              </a:r>
            </a:p>
          </p:txBody>
        </p:sp>
        <p:sp>
          <p:nvSpPr>
            <p:cNvPr id="1048588"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Mobile No:</a:t>
              </a:r>
            </a:p>
          </p:txBody>
        </p:sp>
        <p:sp>
          <p:nvSpPr>
            <p:cNvPr id="1048589"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a:p>
          </p:txBody>
        </p:sp>
      </p:grpSp>
      <p:sp>
        <p:nvSpPr>
          <p:cNvPr id="1048590"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Grade:</a:t>
            </a:r>
          </a:p>
        </p:txBody>
      </p:sp>
      <p:pic>
        <p:nvPicPr>
          <p:cNvPr id="2097154" name="Picture 8" descr="Strengths"/>
          <p:cNvPicPr>
            <a:picLocks noChangeAspect="1" noChangeArrowheads="1"/>
          </p:cNvPicPr>
          <p:nvPr userDrawn="1"/>
        </p:nvPicPr>
        <p:blipFill>
          <a:blip r:embed="rId3" cstate="print"/>
          <a:srcRect/>
          <a:stretch>
            <a:fillRect/>
          </a:stretch>
        </p:blipFill>
        <p:spPr bwMode="auto">
          <a:xfrm>
            <a:off x="77788" y="2133600"/>
            <a:ext cx="611187" cy="612775"/>
          </a:xfrm>
          <a:prstGeom prst="rect">
            <a:avLst/>
          </a:prstGeom>
          <a:noFill/>
          <a:ln>
            <a:noFill/>
          </a:ln>
        </p:spPr>
      </p:pic>
      <p:pic>
        <p:nvPicPr>
          <p:cNvPr id="2097155" name="Picture 12" descr="Achievement, trophy icon"/>
          <p:cNvPicPr>
            <a:picLocks noChangeAspect="1" noChangeArrowheads="1"/>
          </p:cNvPicPr>
          <p:nvPr userDrawn="1"/>
        </p:nvPicPr>
        <p:blipFill>
          <a:blip r:embed="rId4" cstate="print"/>
          <a:srcRect/>
          <a:stretch>
            <a:fillRect/>
          </a:stretch>
        </p:blipFill>
        <p:spPr bwMode="auto">
          <a:xfrm>
            <a:off x="4740275" y="2362200"/>
            <a:ext cx="446088" cy="446087"/>
          </a:xfrm>
          <a:prstGeom prst="rect">
            <a:avLst/>
          </a:prstGeom>
          <a:noFill/>
          <a:ln>
            <a:noFill/>
          </a:ln>
        </p:spPr>
      </p:pic>
      <p:sp>
        <p:nvSpPr>
          <p:cNvPr id="1048591"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lvl2pPr>
          </a:lstStyle>
          <a:p>
            <a:pPr lvl="0"/>
            <a:r>
              <a:rPr lang="en-US" dirty="0"/>
              <a:t>Click to edit Master text styles</a:t>
            </a:r>
          </a:p>
          <a:p>
            <a:pPr lvl="1"/>
            <a:r>
              <a:rPr lang="en-US" dirty="0"/>
              <a:t>Second level</a:t>
            </a:r>
          </a:p>
        </p:txBody>
      </p:sp>
      <p:sp>
        <p:nvSpPr>
          <p:cNvPr id="1048592"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1048593"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1048594"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104859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104859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104859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1048598"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1048599"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pic>
        <p:nvPicPr>
          <p:cNvPr id="2097175" name="Object 4" hidden="1"/>
          <p:cNvPicPr>
            <a:picLocks noChangeAspect="1" noChangeArrowheads="1"/>
          </p:cNvPicPr>
          <p:nvPr/>
        </p:nvPicPr>
        <p:blipFill>
          <a:blip r:embed="rId5"/>
          <a:srcRect/>
          <a:stretch>
            <a:fillRect/>
          </a:stretch>
        </p:blipFill>
        <p:spPr bwMode="auto">
          <a:xfrm>
            <a:off x="0" y="0"/>
            <a:ext cx="195385" cy="158750"/>
          </a:xfrm>
          <a:prstGeom prst="rect">
            <a:avLst/>
          </a:prstGeom>
          <a:noFill/>
        </p:spPr>
      </p:pic>
      <p:sp>
        <p:nvSpPr>
          <p:cNvPr id="1048705"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06"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07"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pic>
        <p:nvPicPr>
          <p:cNvPr id="2097178" name="Object 7" hidden="1"/>
          <p:cNvPicPr>
            <a:picLocks noChangeAspect="1" noChangeArrowheads="1"/>
          </p:cNvPicPr>
          <p:nvPr/>
        </p:nvPicPr>
        <p:blipFill>
          <a:blip r:embed="rId7"/>
          <a:srcRect/>
          <a:stretch>
            <a:fillRect/>
          </a:stretch>
        </p:blipFill>
        <p:spPr bwMode="auto">
          <a:xfrm>
            <a:off x="0" y="0"/>
            <a:ext cx="195385" cy="158750"/>
          </a:xfrm>
          <a:prstGeom prst="rect">
            <a:avLst/>
          </a:prstGeom>
          <a:noFill/>
        </p:spPr>
      </p:pic>
      <p:sp>
        <p:nvSpPr>
          <p:cNvPr id="1048730"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31"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2"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3"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lvl5pPr>
          </a:lstStyle>
          <a:p>
            <a:pPr lvl="0"/>
            <a:r>
              <a:rPr lang="en-US" noProof="0" dirty="0"/>
              <a:t>Click to edit Master text style</a:t>
            </a:r>
          </a:p>
        </p:txBody>
      </p:sp>
      <p:sp>
        <p:nvSpPr>
          <p:cNvPr id="1048734"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1048708" name="Titre 1"/>
          <p:cNvSpPr>
            <a:spLocks noGrp="1"/>
          </p:cNvSpPr>
          <p:nvPr>
            <p:ph type="title"/>
          </p:nvPr>
        </p:nvSpPr>
        <p:spPr/>
        <p:txBody>
          <a:bodyPr/>
          <a:lstStyle/>
          <a:p>
            <a:r>
              <a:rPr lang="en-US"/>
              <a:t>Click to edit Master title style</a:t>
            </a:r>
          </a:p>
        </p:txBody>
      </p:sp>
      <p:sp>
        <p:nvSpPr>
          <p:cNvPr id="1048709"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0"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1"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2"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3"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4"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5"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6"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pic>
        <p:nvPicPr>
          <p:cNvPr id="2097172" name="Object 2" hidden="1"/>
          <p:cNvPicPr>
            <a:picLocks noChangeAspect="1" noChangeArrowheads="1"/>
          </p:cNvPicPr>
          <p:nvPr/>
        </p:nvPicPr>
        <p:blipFill>
          <a:blip r:embed="rId3"/>
          <a:srcRect/>
          <a:stretch>
            <a:fillRect/>
          </a:stretch>
        </p:blipFill>
        <p:spPr bwMode="auto">
          <a:xfrm>
            <a:off x="0" y="0"/>
            <a:ext cx="195385" cy="158750"/>
          </a:xfrm>
          <a:prstGeom prst="rect">
            <a:avLst/>
          </a:prstGeom>
          <a:noFill/>
        </p:spPr>
      </p:pic>
      <p:sp>
        <p:nvSpPr>
          <p:cNvPr id="1048691" name="Titre 1"/>
          <p:cNvSpPr>
            <a:spLocks noGrp="1"/>
          </p:cNvSpPr>
          <p:nvPr>
            <p:ph type="title"/>
            <p:custDataLst>
              <p:tags r:id="rId1"/>
            </p:custDataLst>
          </p:nvPr>
        </p:nvSpPr>
        <p:spPr/>
        <p:txBody>
          <a:body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pic>
        <p:nvPicPr>
          <p:cNvPr id="2097176" name="Object 1" hidden="1"/>
          <p:cNvPicPr>
            <a:picLocks noChangeAspect="1" noChangeArrowheads="1"/>
          </p:cNvPicPr>
          <p:nvPr/>
        </p:nvPicPr>
        <p:blipFill>
          <a:blip r:embed="rId2"/>
          <a:srcRect/>
          <a:stretch>
            <a:fillRect/>
          </a:stretch>
        </p:blipFill>
        <p:spPr bwMode="auto">
          <a:xfrm>
            <a:off x="7" y="11"/>
            <a:ext cx="180998" cy="14398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1048736"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1048737"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1048738"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6/15/2022</a:t>
            </a:fld>
            <a:endParaRPr lang="en-US"/>
          </a:p>
        </p:txBody>
      </p:sp>
      <p:sp>
        <p:nvSpPr>
          <p:cNvPr id="1048739"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048703"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2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4.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70" name="Object 7" hidden="1"/>
          <p:cNvPicPr>
            <a:picLocks noChangeAspect="1" noChangeArrowheads="1"/>
          </p:cNvPicPr>
          <p:nvPr/>
        </p:nvPicPr>
        <p:blipFill>
          <a:blip r:embed="rId23"/>
          <a:srcRect/>
          <a:stretch>
            <a:fillRect/>
          </a:stretch>
        </p:blipFill>
        <p:spPr bwMode="auto">
          <a:xfrm>
            <a:off x="1" y="0"/>
            <a:ext cx="195385" cy="158750"/>
          </a:xfrm>
          <a:prstGeom prst="rect">
            <a:avLst/>
          </a:prstGeom>
          <a:noFill/>
        </p:spPr>
      </p:pic>
      <p:sp>
        <p:nvSpPr>
          <p:cNvPr id="1048660"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1048661"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662" name="Freeform 4"/>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3145728" name="Straight Connector 5"/>
          <p:cNvCxnSpPr>
            <a:cxnSpLocks/>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34" name="Groupe 1"/>
          <p:cNvGrpSpPr/>
          <p:nvPr/>
        </p:nvGrpSpPr>
        <p:grpSpPr>
          <a:xfrm>
            <a:off x="11501102" y="171573"/>
            <a:ext cx="419436" cy="388988"/>
            <a:chOff x="11501102" y="171573"/>
            <a:chExt cx="419436" cy="388988"/>
          </a:xfrm>
        </p:grpSpPr>
        <p:sp>
          <p:nvSpPr>
            <p:cNvPr id="1048663"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4"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5" name="Rectangle 22"/>
          <p:cNvSpPr>
            <a:spLocks noChangeArrowheads="1"/>
          </p:cNvSpPr>
          <p:nvPr>
            <p:custDataLst>
              <p:tags r:id="rId22"/>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pPr>
            <a:r>
              <a:rPr lang="en-US" altLang="en-US" sz="700" b="0" i="0" noProof="0" dirty="0">
                <a:solidFill>
                  <a:schemeClr val="tx2"/>
                </a:solidFill>
                <a:latin typeface="+mj-lt"/>
                <a:cs typeface="Helvetica Light"/>
              </a:rPr>
              <a:t>Copyright © Capgemini 2018. All Rights Reserved</a:t>
            </a:r>
          </a:p>
        </p:txBody>
      </p:sp>
      <p:grpSp>
        <p:nvGrpSpPr>
          <p:cNvPr id="35" name="Groupe 1"/>
          <p:cNvGrpSpPr/>
          <p:nvPr userDrawn="1"/>
        </p:nvGrpSpPr>
        <p:grpSpPr>
          <a:xfrm>
            <a:off x="11501102" y="171573"/>
            <a:ext cx="419436" cy="388988"/>
            <a:chOff x="11501102" y="171573"/>
            <a:chExt cx="419436" cy="388988"/>
          </a:xfrm>
        </p:grpSpPr>
        <p:sp>
          <p:nvSpPr>
            <p:cNvPr id="104866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8"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669"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36" name="Groupe 2"/>
          <p:cNvGrpSpPr/>
          <p:nvPr userDrawn="1"/>
        </p:nvGrpSpPr>
        <p:grpSpPr>
          <a:xfrm>
            <a:off x="12355040" y="33161"/>
            <a:ext cx="360000" cy="1800000"/>
            <a:chOff x="12355040" y="33161"/>
            <a:chExt cx="360000" cy="1800000"/>
          </a:xfrm>
        </p:grpSpPr>
        <p:sp>
          <p:nvSpPr>
            <p:cNvPr id="1048670"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1"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2"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3"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4"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7" name="Groupe 4"/>
          <p:cNvGrpSpPr/>
          <p:nvPr userDrawn="1"/>
        </p:nvGrpSpPr>
        <p:grpSpPr>
          <a:xfrm>
            <a:off x="12355040" y="1954479"/>
            <a:ext cx="360000" cy="4875772"/>
            <a:chOff x="12355040" y="1954479"/>
            <a:chExt cx="360000" cy="4875772"/>
          </a:xfrm>
        </p:grpSpPr>
        <p:sp>
          <p:nvSpPr>
            <p:cNvPr id="1048675"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6"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7"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8"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9"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0"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1"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2"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3"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4"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5"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6"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7"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8"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4194304"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14" imgW="12700" imgH="12700" progId="TCLayout.ActiveDocument.1">
                  <p:embed/>
                </p:oleObj>
              </mc:Choice>
              <mc:Fallback>
                <p:oleObj name="think-cell Slide" r:id="rId14" imgW="12700" imgH="12700" progId="TCLayout.ActiveDocument.1">
                  <p:embed/>
                  <p:pic>
                    <p:nvPicPr>
                      <p:cNvPr id="2097152" name="Object 20" hidden="1"/>
                      <p:cNvPicPr>
                        <a:picLocks noChangeAspect="1" noChangeArrowheads="1"/>
                      </p:cNvPicPr>
                      <p:nvPr/>
                    </p:nvPicPr>
                    <p:blipFill>
                      <a:blip r:embed="rId15"/>
                      <a:srcRect/>
                      <a:stretch>
                        <a:fillRect/>
                      </a:stretch>
                    </p:blipFill>
                    <p:spPr bwMode="auto">
                      <a:xfrm>
                        <a:off x="1587" y="1588"/>
                        <a:ext cx="1587" cy="1587"/>
                      </a:xfrm>
                      <a:prstGeom prst="rect">
                        <a:avLst/>
                      </a:prstGeom>
                      <a:noFill/>
                    </p:spPr>
                  </p:pic>
                </p:oleObj>
              </mc:Fallback>
            </mc:AlternateContent>
          </a:graphicData>
        </a:graphic>
      </p:graphicFrame>
      <p:grpSp>
        <p:nvGrpSpPr>
          <p:cNvPr id="6" name="Groupe 1"/>
          <p:cNvGrpSpPr/>
          <p:nvPr userDrawn="1"/>
        </p:nvGrpSpPr>
        <p:grpSpPr>
          <a:xfrm>
            <a:off x="11501102" y="171573"/>
            <a:ext cx="419436" cy="388988"/>
            <a:chOff x="11501102" y="171573"/>
            <a:chExt cx="419436" cy="388988"/>
          </a:xfrm>
        </p:grpSpPr>
        <p:sp>
          <p:nvSpPr>
            <p:cNvPr id="104857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57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578" name="Retângulo 43"/>
          <p:cNvSpPr/>
          <p:nvPr userDrawn="1"/>
        </p:nvSpPr>
        <p:spPr>
          <a:xfrm>
            <a:off x="11751670" y="6655066"/>
            <a:ext cx="63501" cy="11430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579"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pPr>
            <a:r>
              <a:rPr lang="en-US" dirty="0">
                <a:solidFill>
                  <a:schemeClr val="bg1">
                    <a:lumMod val="65000"/>
                  </a:schemeClr>
                </a:solidFill>
              </a:rPr>
              <a:t>© Capgemini 2017. All rights reserved  </a:t>
            </a:r>
            <a:r>
              <a:rPr lang="en-US" dirty="0">
                <a:solidFill>
                  <a:schemeClr val="accent2"/>
                </a:solidFill>
              </a:rPr>
              <a:t>|</a:t>
            </a:r>
          </a:p>
        </p:txBody>
      </p:sp>
      <p:sp>
        <p:nvSpPr>
          <p:cNvPr id="104858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1048581"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048582"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drive.google.com/file/d/1aIQWyJeU4jclgxfS4MdKmfaPDyzedgcL/view?usp=drivesdk"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mahafuzur-rahaman-69a378216/" TargetMode="External"/><Relationship Id="rId5" Type="http://schemas.openxmlformats.org/officeDocument/2006/relationships/image" Target="../media/image13.png"/><Relationship Id="rId4" Type="http://schemas.openxmlformats.org/officeDocument/2006/relationships/hyperlink" Target="https://github.com/Geethach-14"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3"/>
          <p:cNvGraphicFramePr>
            <a:graphicFrameLocks noGrp="1"/>
          </p:cNvGraphicFramePr>
          <p:nvPr/>
        </p:nvGraphicFramePr>
        <p:xfrm>
          <a:off x="9229725" y="1214756"/>
          <a:ext cx="2962275" cy="512047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27099">
                <a:tc>
                  <a:txBody>
                    <a:bodyPr/>
                    <a:lstStyle/>
                    <a:p>
                      <a:r>
                        <a:rPr kumimoji="0" lang="en-US" altLang="en-US" sz="800" b="0" u="none" strike="noStrike" kern="1200" cap="none" spc="0" normalizeH="0" baseline="0" noProof="0" dirty="0">
                          <a:ln>
                            <a:noFill/>
                          </a:ln>
                          <a:effectLst/>
                          <a:uLnTx/>
                          <a:uFillTx/>
                        </a:rPr>
                        <a:t>Java </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700" b="0" u="none" strike="noStrike" kern="1200" cap="none" spc="0" normalizeH="0" baseline="0" noProof="0" dirty="0">
                          <a:ln>
                            <a:noFill/>
                          </a:ln>
                          <a:effectLst/>
                          <a:uLnTx/>
                          <a:uFillTx/>
                        </a:rPr>
                        <a:t>Java Basics, OOPS, Generics, Collections, Arrays, Loops</a:t>
                      </a:r>
                    </a:p>
                  </a:txBody>
                  <a:tcPr/>
                </a:tc>
                <a:extLst>
                  <a:ext uri="{0D108BD9-81ED-4DB2-BD59-A6C34878D82A}">
                    <a16:rowId xmlns:a16="http://schemas.microsoft.com/office/drawing/2014/main" val="10000"/>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C#Basics,OOPS,Generics,Collections,</a:t>
                      </a:r>
                    </a:p>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Array,Loops,LINQ</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2"/>
                  </a:ext>
                </a:extLst>
              </a:tr>
              <a:tr h="221458">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537828">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p>
                      <a:pPr marL="0" marR="0" lvl="0" indent="0" algn="l" defTabSz="914400" rtl="0" eaLnBrk="1" fontAlgn="auto" latinLnBrk="0" hangingPunct="1">
                        <a:lnSpc>
                          <a:spcPct val="100000"/>
                        </a:lnSpc>
                        <a:spcBef>
                          <a:spcPts val="0"/>
                        </a:spcBef>
                        <a:spcAft>
                          <a:spcPts val="0"/>
                        </a:spcAft>
                        <a:buClrTx/>
                        <a:buSzTx/>
                        <a:buFontTx/>
                        <a:buNone/>
                      </a:pPr>
                      <a:endParaRPr lang="en-US" sz="700" dirty="0">
                        <a:solidFill>
                          <a:schemeClr val="tx1"/>
                        </a:solidFill>
                      </a:endParaRPr>
                    </a:p>
                  </a:txBody>
                  <a:tcPr/>
                </a:tc>
                <a:extLst>
                  <a:ext uri="{0D108BD9-81ED-4DB2-BD59-A6C34878D82A}">
                    <a16:rowId xmlns:a16="http://schemas.microsoft.com/office/drawing/2014/main" val="10004"/>
                  </a:ext>
                </a:extLst>
              </a:tr>
              <a:tr h="348006">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dirty="0">
                          <a:solidFill>
                            <a:schemeClr val="tx1"/>
                          </a:solidFill>
                        </a:rPr>
                        <a:t> Peer learning</a:t>
                      </a:r>
                    </a:p>
                    <a:p>
                      <a:pPr marL="0" marR="0" lvl="0" indent="0" algn="l" defTabSz="914400" rtl="0" eaLnBrk="1" fontAlgn="auto" latinLnBrk="0" hangingPunct="1">
                        <a:lnSpc>
                          <a:spcPct val="100000"/>
                        </a:lnSpc>
                        <a:spcBef>
                          <a:spcPts val="0"/>
                        </a:spcBef>
                        <a:spcAft>
                          <a:spcPts val="0"/>
                        </a:spcAft>
                        <a:buClrTx/>
                        <a:buSzTx/>
                        <a:buFontTx/>
                        <a:buNone/>
                      </a:pPr>
                      <a:endParaRPr lang="en-US" sz="700" dirty="0">
                        <a:solidFill>
                          <a:schemeClr val="tx1"/>
                        </a:solidFill>
                      </a:endParaRPr>
                    </a:p>
                  </a:txBody>
                  <a:tcPr/>
                </a:tc>
                <a:extLst>
                  <a:ext uri="{0D108BD9-81ED-4DB2-BD59-A6C34878D82A}">
                    <a16:rowId xmlns:a16="http://schemas.microsoft.com/office/drawing/2014/main" val="10005"/>
                  </a:ext>
                </a:extLst>
              </a:tr>
              <a:tr h="427099">
                <a:tc>
                  <a:txBody>
                    <a:bodyPr/>
                    <a:lstStyle/>
                    <a:p>
                      <a:endParaRPr/>
                    </a:p>
                  </a:txBody>
                  <a:tcPr/>
                </a:tc>
                <a:tc>
                  <a:txBody>
                    <a:bodyPr/>
                    <a:lstStyle/>
                    <a:p>
                      <a:endParaRPr/>
                    </a:p>
                  </a:txBody>
                  <a:tcPr/>
                </a:tc>
                <a:extLst>
                  <a:ext uri="{0D108BD9-81ED-4DB2-BD59-A6C34878D82A}">
                    <a16:rowId xmlns:a16="http://schemas.microsoft.com/office/drawing/2014/main" val="10006"/>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8"/>
                  </a:ext>
                </a:extLst>
              </a:tr>
              <a:tr h="35746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10"/>
                  </a:ext>
                </a:extLst>
              </a:tr>
              <a:tr h="2853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1"/>
                  </a:ext>
                </a:extLst>
              </a:tr>
              <a:tr h="4883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2"/>
                  </a:ext>
                </a:extLst>
              </a:tr>
            </a:tbl>
          </a:graphicData>
        </a:graphic>
      </p:graphicFrame>
      <p:sp>
        <p:nvSpPr>
          <p:cNvPr id="1048600" name="Text Placeholder 18"/>
          <p:cNvSpPr>
            <a:spLocks noGrp="1"/>
          </p:cNvSpPr>
          <p:nvPr>
            <p:ph type="body" sz="quarter" idx="36"/>
          </p:nvPr>
        </p:nvSpPr>
        <p:spPr>
          <a:xfrm>
            <a:off x="4859185" y="2912634"/>
            <a:ext cx="4008437" cy="2185987"/>
          </a:xfrm>
        </p:spPr>
        <p:txBody>
          <a:bodyPr/>
          <a:lstStyle/>
          <a:p>
            <a:pPr eaLnBrk="1" hangingPunct="1">
              <a:lnSpc>
                <a:spcPct val="114000"/>
              </a:lnSpc>
            </a:pPr>
            <a:endParaRPr lang="en-IN" altLang="en-US" dirty="0"/>
          </a:p>
          <a:p>
            <a:pPr eaLnBrk="1" hangingPunct="1">
              <a:lnSpc>
                <a:spcPct val="114000"/>
              </a:lnSpc>
            </a:pPr>
            <a:r>
              <a:rPr lang="en-US" altLang="nl-NL" b="1" dirty="0"/>
              <a:t>Created a Online Shopping Cart Application With MySQL</a:t>
            </a:r>
          </a:p>
          <a:p>
            <a:pPr eaLnBrk="1" hangingPunct="1">
              <a:lnSpc>
                <a:spcPct val="114000"/>
              </a:lnSpc>
            </a:pPr>
            <a:r>
              <a:rPr lang="en-US" altLang="nl-NL" b="1" dirty="0"/>
              <a:t>Backend and WebAPI Core as middleware and Angular</a:t>
            </a:r>
          </a:p>
          <a:p>
            <a:pPr eaLnBrk="1" hangingPunct="1">
              <a:lnSpc>
                <a:spcPct val="114000"/>
              </a:lnSpc>
            </a:pPr>
            <a:r>
              <a:rPr lang="en-US" altLang="nl-NL" b="1" dirty="0"/>
              <a:t> as frontend Used HTML, CSS and TypeScript for the</a:t>
            </a:r>
          </a:p>
          <a:p>
            <a:pPr eaLnBrk="1" hangingPunct="1">
              <a:lnSpc>
                <a:spcPct val="114000"/>
              </a:lnSpc>
            </a:pPr>
            <a:r>
              <a:rPr lang="en-US" altLang="nl-NL" b="1" dirty="0"/>
              <a:t> deigning.</a:t>
            </a:r>
          </a:p>
          <a:p>
            <a:pPr eaLnBrk="1" hangingPunct="1">
              <a:lnSpc>
                <a:spcPct val="114000"/>
              </a:lnSpc>
            </a:pPr>
            <a:r>
              <a:rPr lang="en-US" sz="1200" b="1" i="0" u="none" strike="noStrike" dirty="0">
                <a:solidFill>
                  <a:srgbClr val="000000"/>
                </a:solidFill>
                <a:effectLst/>
                <a:latin typeface="Arial" panose="020B0604020202020204" pitchFamily="34" charset="0"/>
              </a:rPr>
              <a:t>Project Video Link </a:t>
            </a:r>
            <a:r>
              <a:rPr lang="en-US" sz="1200" b="1" i="0" u="none" strike="noStrike" dirty="0">
                <a:solidFill>
                  <a:srgbClr val="000000"/>
                </a:solidFill>
                <a:effectLst/>
                <a:latin typeface="Verdana" panose="020B0604030504040204" pitchFamily="34" charset="0"/>
              </a:rPr>
              <a:t>🎥</a:t>
            </a:r>
            <a:r>
              <a:rPr lang="en-US" sz="1200" b="1" i="0" u="none" strike="noStrike" dirty="0">
                <a:solidFill>
                  <a:srgbClr val="000000"/>
                </a:solidFill>
                <a:effectLst/>
                <a:latin typeface="Arial" panose="020B0604020202020204" pitchFamily="34" charset="0"/>
              </a:rPr>
              <a:t> : </a:t>
            </a:r>
            <a:r>
              <a:rPr lang="en-US" sz="1200" b="1" i="0" u="none" strike="noStrike" dirty="0">
                <a:solidFill>
                  <a:srgbClr val="000000"/>
                </a:solidFill>
                <a:effectLst/>
                <a:latin typeface="Arial" panose="020B0604020202020204" pitchFamily="34" charset="0"/>
                <a:hlinkClick r:id="rId3"/>
              </a:rPr>
              <a:t>https://drive.google.com/file/d/1aIQWyJeU4jclgxfS4MdKmfaPDyzedgcL/view?usp=drivesdk</a:t>
            </a:r>
            <a:endParaRPr lang="en-US" altLang="nl-NL" sz="1200" b="1" dirty="0"/>
          </a:p>
          <a:p>
            <a:pPr eaLnBrk="1" hangingPunct="1">
              <a:lnSpc>
                <a:spcPct val="114000"/>
              </a:lnSpc>
            </a:pPr>
            <a:r>
              <a:rPr lang="en-US" altLang="nl-NL" b="1" dirty="0"/>
              <a:t>Check Out the full Project With Code On My GitHub.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104860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104860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1048603" name="Text Placeholder 24"/>
          <p:cNvSpPr>
            <a:spLocks noGrp="1"/>
          </p:cNvSpPr>
          <p:nvPr>
            <p:ph type="body" sz="quarter" idx="47"/>
          </p:nvPr>
        </p:nvSpPr>
        <p:spPr>
          <a:xfrm>
            <a:off x="3299244" y="1624620"/>
            <a:ext cx="2436076" cy="237438"/>
          </a:xfrm>
        </p:spPr>
        <p:txBody>
          <a:bodyPr/>
          <a:lstStyle/>
          <a:p>
            <a:pPr eaLnBrk="1" hangingPunct="1"/>
            <a:r>
              <a:rPr lang="en-US" altLang="nl-NL" dirty="0"/>
              <a:t>c</a:t>
            </a:r>
            <a:r>
              <a:rPr lang="nl-NL" altLang="nl-NL" dirty="0"/>
              <a:t>havata-geetha.vani@capgemini.com</a:t>
            </a:r>
            <a:endParaRPr lang="zh-CN" altLang="en-US"/>
          </a:p>
        </p:txBody>
      </p:sp>
      <p:sp>
        <p:nvSpPr>
          <p:cNvPr id="1048604" name="Text Placeholder 26"/>
          <p:cNvSpPr>
            <a:spLocks noGrp="1"/>
          </p:cNvSpPr>
          <p:nvPr>
            <p:ph type="body" sz="quarter" idx="50"/>
          </p:nvPr>
        </p:nvSpPr>
        <p:spPr>
          <a:xfrm>
            <a:off x="518736" y="2773544"/>
            <a:ext cx="3978346" cy="3894772"/>
          </a:xfrm>
        </p:spPr>
        <p:txBody>
          <a:bodyPr/>
          <a:lstStyle/>
          <a:p>
            <a:r>
              <a:rPr lang="en-US" altLang="en-US" sz="1100" b="1" dirty="0"/>
              <a:t>Full Stack Developer training on dotNet</a:t>
            </a:r>
          </a:p>
          <a:p>
            <a:r>
              <a:rPr lang="en-US" sz="1100" b="1" dirty="0"/>
              <a:t>. Git and GitHub </a:t>
            </a:r>
            <a:endParaRPr lang="en-US" b="1" dirty="0"/>
          </a:p>
          <a:p>
            <a:pPr marL="171450" indent="-171450">
              <a:buFont typeface="Arial" panose="020B0604020202020204" pitchFamily="34" charset="0"/>
              <a:buChar char="•"/>
            </a:pPr>
            <a:r>
              <a:rPr lang="en-US" b="1" dirty="0"/>
              <a:t>SQL and RDBMS</a:t>
            </a:r>
          </a:p>
          <a:p>
            <a:pPr marL="171450" indent="-171450">
              <a:buFont typeface="Arial" panose="020B0604020202020204" pitchFamily="34" charset="0"/>
              <a:buChar char="•"/>
            </a:pPr>
            <a:r>
              <a:rPr lang="en-US" b="1" dirty="0"/>
              <a:t>C# Intermediate</a:t>
            </a:r>
          </a:p>
          <a:p>
            <a:pPr marL="171450" indent="-171450">
              <a:buFont typeface="Arial" panose="020B0604020202020204" pitchFamily="34" charset="0"/>
              <a:buChar char="•"/>
            </a:pPr>
            <a:r>
              <a:rPr lang="en-US" b="1" dirty="0"/>
              <a:t>ADO.net, Entity framework, LINQ.</a:t>
            </a:r>
          </a:p>
          <a:p>
            <a:pPr marL="171450" indent="-171450">
              <a:buFont typeface="Arial" panose="020B0604020202020204" pitchFamily="34" charset="0"/>
              <a:buChar char="•"/>
            </a:pPr>
            <a:r>
              <a:rPr lang="en-US" b="1" dirty="0"/>
              <a:t>ASP dotNet Core Web App(MVC)</a:t>
            </a:r>
          </a:p>
          <a:p>
            <a:pPr marL="171450" indent="-171450">
              <a:buFont typeface="Arial" panose="020B0604020202020204" pitchFamily="34" charset="0"/>
              <a:buChar char="•"/>
            </a:pPr>
            <a:r>
              <a:rPr lang="en-US" b="1" dirty="0"/>
              <a:t>Asp dotNet Core Web API</a:t>
            </a:r>
          </a:p>
          <a:p>
            <a:pPr marL="171450" indent="-171450">
              <a:buFont typeface="Arial" panose="020B0604020202020204" pitchFamily="34" charset="0"/>
              <a:buChar char="•"/>
            </a:pPr>
            <a:r>
              <a:rPr lang="en-US" b="1" dirty="0"/>
              <a:t>HTML, CSS , JavaScript , Typescript</a:t>
            </a:r>
          </a:p>
          <a:p>
            <a:pPr marL="171450" indent="-171450">
              <a:buFont typeface="Arial" panose="020B0604020202020204" pitchFamily="34" charset="0"/>
              <a:buChar char="•"/>
            </a:pPr>
            <a:r>
              <a:rPr lang="en-US" b="1" dirty="0"/>
              <a:t>Angular</a:t>
            </a:r>
          </a:p>
          <a:p>
            <a:pPr marL="171450" indent="-171450">
              <a:buFont typeface="Arial" panose="020B0604020202020204" pitchFamily="34" charset="0"/>
              <a:buChar char="•"/>
            </a:pPr>
            <a:r>
              <a:rPr lang="en-US" b="1" dirty="0"/>
              <a:t>Ongoing training on Azure</a:t>
            </a:r>
          </a:p>
          <a:p>
            <a:endParaRPr lang="en-US" b="1" dirty="0"/>
          </a:p>
          <a:p>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1048605" name="Text Placeholder 1"/>
          <p:cNvSpPr>
            <a:spLocks noGrp="1"/>
          </p:cNvSpPr>
          <p:nvPr>
            <p:ph type="body" sz="quarter" idx="41"/>
          </p:nvPr>
        </p:nvSpPr>
        <p:spPr>
          <a:xfrm>
            <a:off x="2468563" y="290513"/>
            <a:ext cx="6223000" cy="306387"/>
          </a:xfrm>
        </p:spPr>
        <p:txBody>
          <a:bodyPr/>
          <a:lstStyle/>
          <a:p>
            <a:r>
              <a:rPr lang="en-US" altLang="en-IN" dirty="0"/>
              <a:t>CHAVATA GEETHA VANI</a:t>
            </a:r>
          </a:p>
        </p:txBody>
      </p:sp>
      <p:pic>
        <p:nvPicPr>
          <p:cNvPr id="2097156" name="Picture 7">
            <a:hlinkClick r:id="rId4"/>
          </p:cNvPr>
          <p:cNvPicPr>
            <a:picLocks noChangeAspect="1" noChangeArrowheads="1"/>
          </p:cNvPicPr>
          <p:nvPr/>
        </p:nvPicPr>
        <p:blipFill>
          <a:blip r:embed="rId5" cstate="print"/>
          <a:srcRect l="23582" t="2058" r="24332" b="4875"/>
          <a:stretch>
            <a:fillRect/>
          </a:stretch>
        </p:blipFill>
        <p:spPr bwMode="auto">
          <a:xfrm>
            <a:off x="4460946" y="6221411"/>
            <a:ext cx="471487" cy="471488"/>
          </a:xfrm>
          <a:prstGeom prst="rect">
            <a:avLst/>
          </a:prstGeom>
          <a:noFill/>
          <a:ln>
            <a:noFill/>
          </a:ln>
        </p:spPr>
      </p:pic>
      <p:sp>
        <p:nvSpPr>
          <p:cNvPr id="1048606" name="TextBox 3"/>
          <p:cNvSpPr txBox="1">
            <a:spLocks noChangeArrowheads="1"/>
          </p:cNvSpPr>
          <p:nvPr/>
        </p:nvSpPr>
        <p:spPr bwMode="auto">
          <a:xfrm>
            <a:off x="4932433" y="6270552"/>
            <a:ext cx="3409950" cy="26161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a:t>
            </a: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work on </a:t>
            </a: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hlinkClick r:id="rId4"/>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2097157" name="Picture 4" descr="Free icon download | Linkedin">
            <a:hlinkClick r:id="rId6"/>
          </p:cNvPr>
          <p:cNvPicPr>
            <a:picLocks noChangeAspect="1" noChangeArrowheads="1"/>
          </p:cNvPicPr>
          <p:nvPr/>
        </p:nvPicPr>
        <p:blipFill>
          <a:blip r:embed="rId7" cstate="print"/>
          <a:srcRect/>
          <a:stretch>
            <a:fillRect/>
          </a:stretch>
        </p:blipFill>
        <p:spPr bwMode="auto">
          <a:xfrm>
            <a:off x="7924800" y="2085548"/>
            <a:ext cx="325438" cy="325437"/>
          </a:xfrm>
          <a:prstGeom prst="rect">
            <a:avLst/>
          </a:prstGeom>
          <a:noFill/>
          <a:ln>
            <a:noFill/>
          </a:ln>
        </p:spPr>
      </p:pic>
      <p:sp>
        <p:nvSpPr>
          <p:cNvPr id="1048607" name="Text Placeholder 25"/>
          <p:cNvSpPr txBox="1">
            <a:spLocks noChangeArrowheads="1"/>
          </p:cNvSpPr>
          <p:nvPr/>
        </p:nvSpPr>
        <p:spPr bwMode="white">
          <a:xfrm>
            <a:off x="3076576" y="1978183"/>
            <a:ext cx="2381250" cy="437515"/>
          </a:xfrm>
          <a:prstGeom prst="rect">
            <a:avLst/>
          </a:prstGeom>
          <a:noFill/>
          <a:ln>
            <a:noFill/>
          </a:ln>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1048608" name="Rectangle 4"/>
          <p:cNvSpPr/>
          <p:nvPr/>
        </p:nvSpPr>
        <p:spPr>
          <a:xfrm>
            <a:off x="9408478" y="472245"/>
            <a:ext cx="2540634" cy="42164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:2015 -2019</a:t>
            </a:r>
          </a:p>
        </p:txBody>
      </p:sp>
      <p:sp>
        <p:nvSpPr>
          <p:cNvPr id="1048609"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097158" name="Picture Placeholder 3"/>
          <p:cNvPicPr>
            <a:picLocks noGrp="1" noChangeAspect="1"/>
          </p:cNvPicPr>
          <p:nvPr>
            <p:ph type="pic" sz="quarter" idx="46"/>
          </p:nvPr>
        </p:nvPicPr>
        <p:blipFill>
          <a:blip r:embed="rId8" cstate="print"/>
          <a:srcRect l="899" r="899"/>
          <a:stretch>
            <a:fillRect/>
          </a:stretch>
        </p:blipFill>
        <p:spPr>
          <a:xfrm>
            <a:off x="383259" y="287492"/>
            <a:ext cx="1734208" cy="1735628"/>
          </a:xfrm>
        </p:spPr>
      </p:pic>
      <p:sp>
        <p:nvSpPr>
          <p:cNvPr id="1048610" name="Text Placeholder 8"/>
          <p:cNvSpPr>
            <a:spLocks noGrp="1"/>
          </p:cNvSpPr>
          <p:nvPr>
            <p:ph type="body" sz="quarter" idx="48"/>
          </p:nvPr>
        </p:nvSpPr>
        <p:spPr>
          <a:xfrm>
            <a:off x="3306316" y="1845308"/>
            <a:ext cx="2373312" cy="330250"/>
          </a:xfrm>
        </p:spPr>
        <p:txBody>
          <a:bodyPr/>
          <a:lstStyle/>
          <a:p>
            <a:r>
              <a:rPr lang="en-US" sz="1200" dirty="0"/>
              <a:t>+91 </a:t>
            </a:r>
            <a:r>
              <a:rPr lang="en-IN" dirty="0"/>
              <a:t>9948081518</a:t>
            </a:r>
            <a:endParaRPr lang="zh-CN" altLang="en-US"/>
          </a:p>
        </p:txBody>
      </p:sp>
      <p:pic>
        <p:nvPicPr>
          <p:cNvPr id="2097159" name="Picture 7"/>
          <p:cNvPicPr>
            <a:picLocks noChangeAspect="1"/>
          </p:cNvPicPr>
          <p:nvPr/>
        </p:nvPicPr>
        <p:blipFill>
          <a:blip r:embed="rId9" cstate="print"/>
          <a:srcRect t="1446" b="1446"/>
          <a:stretch>
            <a:fillRect/>
          </a:stretch>
        </p:blipFill>
        <p:spPr>
          <a:xfrm>
            <a:off x="274770" y="48397"/>
            <a:ext cx="2162819" cy="2100252"/>
          </a:xfrm>
          <a:prstGeom prst="ellipse">
            <a:avLst/>
          </a:prstGeom>
          <a:ln>
            <a:noFill/>
          </a:ln>
          <a:effectLst>
            <a:softEdge rad="112500"/>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224</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Vani, Chavata Geetha</cp:lastModifiedBy>
  <cp:revision>2</cp:revision>
  <dcterms:created xsi:type="dcterms:W3CDTF">2020-09-21T19:24:00Z</dcterms:created>
  <dcterms:modified xsi:type="dcterms:W3CDTF">2022-06-15T07:28:19Z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y fmtid="{D5CDD505-2E9C-101B-9397-08002B2CF9AE}" pid="4" name="ICV">
    <vt:lpwstr>133fb937426d4bfca1f7e419ea30aec7</vt:lpwstr>
  </property>
</Properties>
</file>