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2"/>
  </p:sldMasterIdLst>
  <p:notesMasterIdLst>
    <p:notesMasterId r:id="rId19"/>
  </p:notesMasterIdLst>
  <p:sldIdLst>
    <p:sldId id="256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6" r:id="rId11"/>
    <p:sldId id="261" r:id="rId12"/>
    <p:sldId id="262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Final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Final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Final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Final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Superstor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Final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geetha.d.lv\Downloads\Final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Ship mode - Average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'Q-2'!$B$1</c:f>
              <c:strCache>
                <c:ptCount val="1"/>
                <c:pt idx="0">
                  <c:v>Average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'Q-2'!$A$2:$A$5</c:f>
              <c:strCache>
                <c:ptCount val="4"/>
                <c:pt idx="0">
                  <c:v>Second Class</c:v>
                </c:pt>
                <c:pt idx="1">
                  <c:v>Standard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'Q-2'!$B$2:$B$5</c:f>
              <c:numCache>
                <c:formatCode>0.00</c:formatCode>
                <c:ptCount val="4"/>
                <c:pt idx="0">
                  <c:v>1.6020565552699229</c:v>
                </c:pt>
                <c:pt idx="1">
                  <c:v>2.5088806970509383</c:v>
                </c:pt>
                <c:pt idx="2">
                  <c:v>1.1196358907672301</c:v>
                </c:pt>
                <c:pt idx="3">
                  <c:v>2.2099447513812154E-2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E-4C22-A415-2850E5E424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7743328"/>
        <c:axId val="1885946416"/>
      </c:barChart>
      <c:catAx>
        <c:axId val="25774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946416"/>
        <c:crosses val="autoZero"/>
        <c:auto val="1"/>
        <c:lblAlgn val="ctr"/>
        <c:lblOffset val="100"/>
        <c:noMultiLvlLbl val="0"/>
      </c:catAx>
      <c:valAx>
        <c:axId val="188594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74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'Q-3'!$C$1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'Q-3'!$A$2:$A$4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'Q-3'!$C$2:$C$4</c:f>
              <c:numCache>
                <c:formatCode>General</c:formatCode>
                <c:ptCount val="3"/>
                <c:pt idx="0">
                  <c:v>134119.20919999972</c:v>
                </c:pt>
                <c:pt idx="1">
                  <c:v>91979.13400000018</c:v>
                </c:pt>
                <c:pt idx="2">
                  <c:v>60298.67850000006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F-4F96-86C7-305A68812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3750992"/>
        <c:axId val="1341759072"/>
      </c:barChart>
      <c:catAx>
        <c:axId val="134375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759072"/>
        <c:crosses val="autoZero"/>
        <c:auto val="1"/>
        <c:lblAlgn val="ctr"/>
        <c:lblOffset val="100"/>
        <c:noMultiLvlLbl val="0"/>
      </c:catAx>
      <c:valAx>
        <c:axId val="134175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Sub-Category - Average Profit</a:t>
            </a:r>
          </a:p>
        </c:rich>
      </c:tx>
      <c:layout>
        <c:manualLayout>
          <c:xMode val="edge"/>
          <c:yMode val="edge"/>
          <c:x val="0.4122707786526684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'Q-4'!$B$2:$B$18</c:f>
              <c:strCache>
                <c:ptCount val="17"/>
                <c:pt idx="0">
                  <c:v>Copiers</c:v>
                </c:pt>
                <c:pt idx="1">
                  <c:v>Accessories</c:v>
                </c:pt>
                <c:pt idx="2">
                  <c:v>Phones</c:v>
                </c:pt>
                <c:pt idx="3">
                  <c:v>Chairs</c:v>
                </c:pt>
                <c:pt idx="4">
                  <c:v>Appliances</c:v>
                </c:pt>
                <c:pt idx="5">
                  <c:v>Machines</c:v>
                </c:pt>
                <c:pt idx="6">
                  <c:v>Envelopes</c:v>
                </c:pt>
                <c:pt idx="7">
                  <c:v>Storage</c:v>
                </c:pt>
                <c:pt idx="8">
                  <c:v>Paper</c:v>
                </c:pt>
                <c:pt idx="9">
                  <c:v>Binders</c:v>
                </c:pt>
                <c:pt idx="10">
                  <c:v>Labels</c:v>
                </c:pt>
                <c:pt idx="11">
                  <c:v>Furnishings</c:v>
                </c:pt>
                <c:pt idx="12">
                  <c:v>Art</c:v>
                </c:pt>
                <c:pt idx="13">
                  <c:v>Fasteners</c:v>
                </c:pt>
                <c:pt idx="14">
                  <c:v>Supplies</c:v>
                </c:pt>
                <c:pt idx="15">
                  <c:v>Bookcases</c:v>
                </c:pt>
                <c:pt idx="16">
                  <c:v>Tables</c:v>
                </c:pt>
              </c:strCache>
            </c:strRef>
          </c:cat>
          <c:val>
            <c:numRef>
              <c:f>'Q-4'!$D$2:$D$18</c:f>
              <c:numCache>
                <c:formatCode>General</c:formatCode>
                <c:ptCount val="17"/>
                <c:pt idx="0">
                  <c:v>817.90918970588234</c:v>
                </c:pt>
                <c:pt idx="1">
                  <c:v>54.111787999999905</c:v>
                </c:pt>
                <c:pt idx="2">
                  <c:v>50.073937682789641</c:v>
                </c:pt>
                <c:pt idx="3">
                  <c:v>43.095893517017856</c:v>
                </c:pt>
                <c:pt idx="4">
                  <c:v>38.922758369098702</c:v>
                </c:pt>
                <c:pt idx="5">
                  <c:v>29.43266869565208</c:v>
                </c:pt>
                <c:pt idx="6">
                  <c:v>27.41801850393702</c:v>
                </c:pt>
                <c:pt idx="7">
                  <c:v>25.152277068557904</c:v>
                </c:pt>
                <c:pt idx="8">
                  <c:v>24.856619927007277</c:v>
                </c:pt>
                <c:pt idx="9">
                  <c:v>19.843574064346672</c:v>
                </c:pt>
                <c:pt idx="10">
                  <c:v>15.236961538461534</c:v>
                </c:pt>
                <c:pt idx="11">
                  <c:v>13.645918077324959</c:v>
                </c:pt>
                <c:pt idx="12">
                  <c:v>8.2007374371859285</c:v>
                </c:pt>
                <c:pt idx="13">
                  <c:v>4.3756599078340992</c:v>
                </c:pt>
                <c:pt idx="14">
                  <c:v>-6.2584184210526272</c:v>
                </c:pt>
                <c:pt idx="15">
                  <c:v>-15.230508771929834</c:v>
                </c:pt>
                <c:pt idx="16">
                  <c:v>-55.565771473354232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9-45E1-BF40-A202898F1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3740912"/>
        <c:axId val="1333106256"/>
      </c:barChart>
      <c:catAx>
        <c:axId val="134374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106256"/>
        <c:crosses val="autoZero"/>
        <c:auto val="1"/>
        <c:lblAlgn val="ctr"/>
        <c:lblOffset val="100"/>
        <c:noMultiLvlLbl val="0"/>
      </c:catAx>
      <c:valAx>
        <c:axId val="1333106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4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Sub-Category - Sales</a:t>
            </a:r>
          </a:p>
        </c:rich>
      </c:tx>
      <c:layout>
        <c:manualLayout>
          <c:xMode val="edge"/>
          <c:yMode val="edge"/>
          <c:x val="0.4050505509915953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'Q-4'!$B$2:$B$18</c:f>
              <c:strCache>
                <c:ptCount val="17"/>
                <c:pt idx="0">
                  <c:v>Copiers</c:v>
                </c:pt>
                <c:pt idx="1">
                  <c:v>Accessories</c:v>
                </c:pt>
                <c:pt idx="2">
                  <c:v>Phones</c:v>
                </c:pt>
                <c:pt idx="3">
                  <c:v>Chairs</c:v>
                </c:pt>
                <c:pt idx="4">
                  <c:v>Appliances</c:v>
                </c:pt>
                <c:pt idx="5">
                  <c:v>Machines</c:v>
                </c:pt>
                <c:pt idx="6">
                  <c:v>Envelopes</c:v>
                </c:pt>
                <c:pt idx="7">
                  <c:v>Storage</c:v>
                </c:pt>
                <c:pt idx="8">
                  <c:v>Paper</c:v>
                </c:pt>
                <c:pt idx="9">
                  <c:v>Binders</c:v>
                </c:pt>
                <c:pt idx="10">
                  <c:v>Labels</c:v>
                </c:pt>
                <c:pt idx="11">
                  <c:v>Furnishings</c:v>
                </c:pt>
                <c:pt idx="12">
                  <c:v>Art</c:v>
                </c:pt>
                <c:pt idx="13">
                  <c:v>Fasteners</c:v>
                </c:pt>
                <c:pt idx="14">
                  <c:v>Supplies</c:v>
                </c:pt>
                <c:pt idx="15">
                  <c:v>Bookcases</c:v>
                </c:pt>
                <c:pt idx="16">
                  <c:v>Tables</c:v>
                </c:pt>
              </c:strCache>
            </c:strRef>
          </c:cat>
          <c:val>
            <c:numRef>
              <c:f>'Q-4'!$C$2:$C$18</c:f>
              <c:numCache>
                <c:formatCode>General</c:formatCode>
                <c:ptCount val="17"/>
                <c:pt idx="0">
                  <c:v>149528.02999999994</c:v>
                </c:pt>
                <c:pt idx="1">
                  <c:v>167380.31800000009</c:v>
                </c:pt>
                <c:pt idx="2">
                  <c:v>330007.05400000012</c:v>
                </c:pt>
                <c:pt idx="3">
                  <c:v>328449.1030000007</c:v>
                </c:pt>
                <c:pt idx="4">
                  <c:v>107532.16099999999</c:v>
                </c:pt>
                <c:pt idx="5">
                  <c:v>189238.63099999999</c:v>
                </c:pt>
                <c:pt idx="6">
                  <c:v>16476.401999999998</c:v>
                </c:pt>
                <c:pt idx="7">
                  <c:v>223843.60800000012</c:v>
                </c:pt>
                <c:pt idx="8">
                  <c:v>78479.20600000002</c:v>
                </c:pt>
                <c:pt idx="9">
                  <c:v>203412.73300000009</c:v>
                </c:pt>
                <c:pt idx="10">
                  <c:v>12486.312</c:v>
                </c:pt>
                <c:pt idx="11">
                  <c:v>91705.164000000048</c:v>
                </c:pt>
                <c:pt idx="12">
                  <c:v>27118.791999999954</c:v>
                </c:pt>
                <c:pt idx="13">
                  <c:v>3024.2799999999997</c:v>
                </c:pt>
                <c:pt idx="14">
                  <c:v>46673.538000000015</c:v>
                </c:pt>
                <c:pt idx="15">
                  <c:v>114879.99629999998</c:v>
                </c:pt>
                <c:pt idx="16">
                  <c:v>206965.53200000009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3-4482-AB8B-B7E572917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3740912"/>
        <c:axId val="1333106256"/>
      </c:barChart>
      <c:catAx>
        <c:axId val="134374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106256"/>
        <c:crosses val="autoZero"/>
        <c:auto val="1"/>
        <c:lblAlgn val="ctr"/>
        <c:lblOffset val="100"/>
        <c:noMultiLvlLbl val="0"/>
      </c:catAx>
      <c:valAx>
        <c:axId val="1333106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4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[Superstore_data.xlsx]Q5!PivotTable11</c:name>
    <c:fmtId val="1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'Q5'!$B$2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solidFill>
                  <a:srgbClr val="92D05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1A7F-4184-9C71-FE8B44FC27F1}"/>
              </c:ext>
            </c:extLst>
          </c:dPt>
          <c:cat>
            <c:strRef>
              <c:f>'Q5'!$A$3:$A$7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'Q5'!$B$3:$B$7</c:f>
              <c:numCache>
                <c:formatCode>General</c:formatCode>
                <c:ptCount val="4"/>
                <c:pt idx="0">
                  <c:v>725457.82450000057</c:v>
                </c:pt>
                <c:pt idx="1">
                  <c:v>678781.2399999979</c:v>
                </c:pt>
                <c:pt idx="2">
                  <c:v>501239.89080000052</c:v>
                </c:pt>
                <c:pt idx="3">
                  <c:v>391721.90500000032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F-4184-9C71-FE8B44FC2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1446800"/>
        <c:axId val="561240352"/>
      </c:barChart>
      <c:lineChart>
        <c:grouping val="standard"/>
        <c:varyColors val="0"/>
        <c:ser>
          <c:idx val="1"/>
          <c:order val="1"/>
          <c:tx>
            <c:strRef>
              <c:f>'Q5'!$C$2</c:f>
              <c:strCache>
                <c:ptCount val="1"/>
                <c:pt idx="0">
                  <c:v>Sum of 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'Q5'!$A$3:$A$7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'Q5'!$C$3:$C$7</c:f>
              <c:numCache>
                <c:formatCode>General</c:formatCode>
                <c:ptCount val="4"/>
                <c:pt idx="0">
                  <c:v>108418.44890000013</c:v>
                </c:pt>
                <c:pt idx="1">
                  <c:v>91522.780000000261</c:v>
                </c:pt>
                <c:pt idx="2">
                  <c:v>39706.362499999967</c:v>
                </c:pt>
                <c:pt idx="3">
                  <c:v>46749.430300000058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7F-4184-9C71-FE8B44FC2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875872"/>
        <c:axId val="562976672"/>
      </c:lineChart>
      <c:catAx>
        <c:axId val="153144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40352"/>
        <c:crosses val="autoZero"/>
        <c:auto val="1"/>
        <c:lblAlgn val="ctr"/>
        <c:lblOffset val="100"/>
        <c:noMultiLvlLbl val="0"/>
      </c:catAx>
      <c:valAx>
        <c:axId val="5612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446800"/>
        <c:crosses val="autoZero"/>
        <c:crossBetween val="between"/>
      </c:valAx>
      <c:valAx>
        <c:axId val="56297667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875872"/>
        <c:crosses val="max"/>
        <c:crossBetween val="between"/>
      </c:valAx>
      <c:catAx>
        <c:axId val="812875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2976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Regional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'Q-7'!$A$2:$A$5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'Q-7'!$B$2:$B$5</c:f>
              <c:numCache>
                <c:formatCode>General</c:formatCode>
                <c:ptCount val="4"/>
                <c:pt idx="0">
                  <c:v>391721.90500000032</c:v>
                </c:pt>
                <c:pt idx="1">
                  <c:v>501239.89080000052</c:v>
                </c:pt>
                <c:pt idx="2">
                  <c:v>678781.2399999979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7-4124-A144-7D6F5965747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'Q-7'!$A$2:$A$5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'Q-7'!$C$2:$C$5</c:f>
              <c:numCache>
                <c:formatCode>General</c:formatCode>
                <c:ptCount val="4"/>
                <c:pt idx="0">
                  <c:v>46749.430300000058</c:v>
                </c:pt>
                <c:pt idx="1">
                  <c:v>39706.362499999967</c:v>
                </c:pt>
                <c:pt idx="2">
                  <c:v>91522.780000000261</c:v>
                </c:pt>
                <c:pt idx="3">
                  <c:v>108418.44890000013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67-4124-A144-7D6F5965747C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'Q-7'!$A$2:$A$5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'Q-7'!$D$2:$D$5</c:f>
              <c:numCache>
                <c:formatCode>General</c:formatCode>
                <c:ptCount val="4"/>
                <c:pt idx="0">
                  <c:v>512</c:v>
                </c:pt>
                <c:pt idx="1">
                  <c:v>629</c:v>
                </c:pt>
                <c:pt idx="2">
                  <c:v>674</c:v>
                </c:pt>
                <c:pt idx="3">
                  <c:v>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67-4124-A144-7D6F5965747C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'Q-7'!$A$2:$A$5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'Q-7'!$E$2:$E$5</c:f>
              <c:numCache>
                <c:formatCode>General</c:formatCode>
                <c:ptCount val="4"/>
                <c:pt idx="0">
                  <c:v>765.08184570312562</c:v>
                </c:pt>
                <c:pt idx="1">
                  <c:v>796.88376915739354</c:v>
                </c:pt>
                <c:pt idx="2">
                  <c:v>1007.0938278931719</c:v>
                </c:pt>
                <c:pt idx="3">
                  <c:v>1057.5186946064148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67-4124-A144-7D6F59657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4309216"/>
        <c:axId val="1721863376"/>
      </c:barChart>
      <c:lineChart>
        <c:grouping val="standard"/>
        <c:varyColors val="0"/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'Q-7'!$A$2:$A$5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'Q-7'!$F$2:$F$5</c:f>
              <c:numCache>
                <c:formatCode>0%</c:formatCode>
                <c:ptCount val="4"/>
                <c:pt idx="0">
                  <c:v>0.10397613810578522</c:v>
                </c:pt>
                <c:pt idx="1">
                  <c:v>0.14052441491832104</c:v>
                </c:pt>
                <c:pt idx="2">
                  <c:v>0.18332289776517471</c:v>
                </c:pt>
                <c:pt idx="3">
                  <c:v>0.20669731475780684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67-4124-A144-7D6F59657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4315936"/>
        <c:axId val="1721860400"/>
      </c:lineChart>
      <c:catAx>
        <c:axId val="115430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63376"/>
        <c:crosses val="autoZero"/>
        <c:auto val="1"/>
        <c:lblAlgn val="ctr"/>
        <c:lblOffset val="100"/>
        <c:noMultiLvlLbl val="0"/>
      </c:catAx>
      <c:valAx>
        <c:axId val="172186337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309216"/>
        <c:crosses val="autoZero"/>
        <c:crossBetween val="between"/>
      </c:valAx>
      <c:valAx>
        <c:axId val="172186040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315936"/>
        <c:crosses val="max"/>
        <c:crossBetween val="between"/>
      </c:valAx>
      <c:catAx>
        <c:axId val="1154315936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6040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'Q-6'!$D$2:$D$9995</cx:f>
        <cx:lvl ptCount="9994">
          <cx:pt idx="0">2</cx:pt>
          <cx:pt idx="1">3</cx:pt>
          <cx:pt idx="2">2</cx:pt>
          <cx:pt idx="3">5</cx:pt>
          <cx:pt idx="4">2</cx:pt>
          <cx:pt idx="5">7</cx:pt>
          <cx:pt idx="6">4</cx:pt>
          <cx:pt idx="7">6</cx:pt>
          <cx:pt idx="8">3</cx:pt>
          <cx:pt idx="9">5</cx:pt>
          <cx:pt idx="10">9</cx:pt>
          <cx:pt idx="11">4</cx:pt>
          <cx:pt idx="12">3</cx:pt>
          <cx:pt idx="13">3</cx:pt>
          <cx:pt idx="14">5</cx:pt>
          <cx:pt idx="15">3</cx:pt>
          <cx:pt idx="16">6</cx:pt>
          <cx:pt idx="17">2</cx:pt>
          <cx:pt idx="18">2</cx:pt>
          <cx:pt idx="19">3</cx:pt>
          <cx:pt idx="20">4</cx:pt>
          <cx:pt idx="21">7</cx:pt>
          <cx:pt idx="22">7</cx:pt>
          <cx:pt idx="23">2</cx:pt>
          <cx:pt idx="24">3</cx:pt>
          <cx:pt idx="25">2</cx:pt>
          <cx:pt idx="26">3</cx:pt>
          <cx:pt idx="27">7</cx:pt>
          <cx:pt idx="28">2</cx:pt>
          <cx:pt idx="29">3</cx:pt>
          <cx:pt idx="30">2</cx:pt>
          <cx:pt idx="31">6</cx:pt>
          <cx:pt idx="32">6</cx:pt>
          <cx:pt idx="33">2</cx:pt>
          <cx:pt idx="34">3</cx:pt>
          <cx:pt idx="35">7</cx:pt>
          <cx:pt idx="36">5</cx:pt>
          <cx:pt idx="37">9</cx:pt>
          <cx:pt idx="38">3</cx:pt>
          <cx:pt idx="39">3</cx:pt>
          <cx:pt idx="40">4</cx:pt>
          <cx:pt idx="41">4</cx:pt>
          <cx:pt idx="42">2</cx:pt>
          <cx:pt idx="43">2</cx:pt>
          <cx:pt idx="44">2</cx:pt>
          <cx:pt idx="45">2</cx:pt>
          <cx:pt idx="46">4</cx:pt>
          <cx:pt idx="47">3</cx:pt>
          <cx:pt idx="48">2</cx:pt>
          <cx:pt idx="49">6</cx:pt>
          <cx:pt idx="50">6</cx:pt>
          <cx:pt idx="51">2</cx:pt>
          <cx:pt idx="52">1</cx:pt>
          <cx:pt idx="53">7</cx:pt>
          <cx:pt idx="54">5</cx:pt>
          <cx:pt idx="55">6</cx:pt>
          <cx:pt idx="56">5</cx:pt>
          <cx:pt idx="57">5</cx:pt>
          <cx:pt idx="58">2</cx:pt>
          <cx:pt idx="59">2</cx:pt>
          <cx:pt idx="60">4</cx:pt>
          <cx:pt idx="61">1</cx:pt>
          <cx:pt idx="62">2</cx:pt>
          <cx:pt idx="63">6</cx:pt>
          <cx:pt idx="64">3</cx:pt>
          <cx:pt idx="65">4</cx:pt>
          <cx:pt idx="66">5</cx:pt>
          <cx:pt idx="67">8</cx:pt>
          <cx:pt idx="68">4</cx:pt>
          <cx:pt idx="69">2</cx:pt>
          <cx:pt idx="70">1</cx:pt>
          <cx:pt idx="71">3</cx:pt>
          <cx:pt idx="72">8</cx:pt>
          <cx:pt idx="73">2</cx:pt>
          <cx:pt idx="74">1</cx:pt>
          <cx:pt idx="75">3</cx:pt>
          <cx:pt idx="76">3</cx:pt>
          <cx:pt idx="77">3</cx:pt>
          <cx:pt idx="78">5</cx:pt>
          <cx:pt idx="79">1</cx:pt>
          <cx:pt idx="80">3</cx:pt>
          <cx:pt idx="81">5</cx:pt>
          <cx:pt idx="82">1</cx:pt>
          <cx:pt idx="83">7</cx:pt>
          <cx:pt idx="84">3</cx:pt>
          <cx:pt idx="85">2</cx:pt>
          <cx:pt idx="86">1</cx:pt>
          <cx:pt idx="87">2</cx:pt>
          <cx:pt idx="88">7</cx:pt>
          <cx:pt idx="89">3</cx:pt>
          <cx:pt idx="90">2</cx:pt>
          <cx:pt idx="91">1</cx:pt>
          <cx:pt idx="92">2</cx:pt>
          <cx:pt idx="93">3</cx:pt>
          <cx:pt idx="94">2</cx:pt>
          <cx:pt idx="95">1</cx:pt>
          <cx:pt idx="96">7</cx:pt>
          <cx:pt idx="97">3</cx:pt>
          <cx:pt idx="98">6</cx:pt>
          <cx:pt idx="99">7</cx:pt>
          <cx:pt idx="100">3</cx:pt>
          <cx:pt idx="101">3</cx:pt>
          <cx:pt idx="102">4</cx:pt>
          <cx:pt idx="103">6</cx:pt>
          <cx:pt idx="104">3</cx:pt>
          <cx:pt idx="105">3</cx:pt>
          <cx:pt idx="106">8</cx:pt>
          <cx:pt idx="107">1</cx:pt>
          <cx:pt idx="108">1</cx:pt>
          <cx:pt idx="109">5</cx:pt>
          <cx:pt idx="110">2</cx:pt>
          <cx:pt idx="111">2</cx:pt>
          <cx:pt idx="112">6</cx:pt>
          <cx:pt idx="113">14</cx:pt>
          <cx:pt idx="114">2</cx:pt>
          <cx:pt idx="115">3</cx:pt>
          <cx:pt idx="116">6</cx:pt>
          <cx:pt idx="117">3</cx:pt>
          <cx:pt idx="118">1</cx:pt>
          <cx:pt idx="119">3</cx:pt>
          <cx:pt idx="120">4</cx:pt>
          <cx:pt idx="121">6</cx:pt>
          <cx:pt idx="122">9</cx:pt>
          <cx:pt idx="123">7</cx:pt>
          <cx:pt idx="124">3</cx:pt>
          <cx:pt idx="125">6</cx:pt>
          <cx:pt idx="126">2</cx:pt>
          <cx:pt idx="127">7</cx:pt>
          <cx:pt idx="128">2</cx:pt>
          <cx:pt idx="129">3</cx:pt>
          <cx:pt idx="130">5</cx:pt>
          <cx:pt idx="131">2</cx:pt>
          <cx:pt idx="132">9</cx:pt>
          <cx:pt idx="133">3</cx:pt>
          <cx:pt idx="134">1</cx:pt>
          <cx:pt idx="135">4</cx:pt>
          <cx:pt idx="136">2</cx:pt>
          <cx:pt idx="137">3</cx:pt>
          <cx:pt idx="138">6</cx:pt>
          <cx:pt idx="139">14</cx:pt>
          <cx:pt idx="140">2</cx:pt>
          <cx:pt idx="141">3</cx:pt>
          <cx:pt idx="142">3</cx:pt>
          <cx:pt idx="143">3</cx:pt>
          <cx:pt idx="144">3</cx:pt>
          <cx:pt idx="145">7</cx:pt>
          <cx:pt idx="146">4</cx:pt>
          <cx:pt idx="147">11</cx:pt>
          <cx:pt idx="148">3</cx:pt>
          <cx:pt idx="149">8</cx:pt>
          <cx:pt idx="150">5</cx:pt>
          <cx:pt idx="151">5</cx:pt>
          <cx:pt idx="152">2</cx:pt>
          <cx:pt idx="153">7</cx:pt>
          <cx:pt idx="154">4</cx:pt>
          <cx:pt idx="155">6</cx:pt>
          <cx:pt idx="156">3</cx:pt>
          <cx:pt idx="157">2</cx:pt>
          <cx:pt idx="158">2</cx:pt>
          <cx:pt idx="159">7</cx:pt>
          <cx:pt idx="160">1</cx:pt>
          <cx:pt idx="161">2</cx:pt>
          <cx:pt idx="162">5</cx:pt>
          <cx:pt idx="163">2</cx:pt>
          <cx:pt idx="164">3</cx:pt>
          <cx:pt idx="165">8</cx:pt>
          <cx:pt idx="166">3</cx:pt>
          <cx:pt idx="167">9</cx:pt>
          <cx:pt idx="168">6</cx:pt>
          <cx:pt idx="169">5</cx:pt>
          <cx:pt idx="170">3</cx:pt>
          <cx:pt idx="171">3</cx:pt>
          <cx:pt idx="172">2</cx:pt>
          <cx:pt idx="173">7</cx:pt>
          <cx:pt idx="174">2</cx:pt>
          <cx:pt idx="175">4</cx:pt>
          <cx:pt idx="176">4</cx:pt>
          <cx:pt idx="177">7</cx:pt>
          <cx:pt idx="178">5</cx:pt>
          <cx:pt idx="179">1</cx:pt>
          <cx:pt idx="180">2</cx:pt>
          <cx:pt idx="181">7</cx:pt>
          <cx:pt idx="182">4</cx:pt>
          <cx:pt idx="183">5</cx:pt>
          <cx:pt idx="184">2</cx:pt>
          <cx:pt idx="185">2</cx:pt>
          <cx:pt idx="186">8</cx:pt>
          <cx:pt idx="187">3</cx:pt>
          <cx:pt idx="188">3</cx:pt>
          <cx:pt idx="189">4</cx:pt>
          <cx:pt idx="190">6</cx:pt>
          <cx:pt idx="191">8</cx:pt>
          <cx:pt idx="192">3</cx:pt>
          <cx:pt idx="193">5</cx:pt>
          <cx:pt idx="194">7</cx:pt>
          <cx:pt idx="195">2</cx:pt>
          <cx:pt idx="196">3</cx:pt>
          <cx:pt idx="197">3</cx:pt>
          <cx:pt idx="198">2</cx:pt>
          <cx:pt idx="199">3</cx:pt>
          <cx:pt idx="200">3</cx:pt>
          <cx:pt idx="201">2</cx:pt>
          <cx:pt idx="202">1</cx:pt>
          <cx:pt idx="203">2</cx:pt>
          <cx:pt idx="204">7</cx:pt>
          <cx:pt idx="205">4</cx:pt>
          <cx:pt idx="206">4</cx:pt>
          <cx:pt idx="207">2</cx:pt>
          <cx:pt idx="208">4</cx:pt>
          <cx:pt idx="209">9</cx:pt>
          <cx:pt idx="210">1</cx:pt>
          <cx:pt idx="211">2</cx:pt>
          <cx:pt idx="212">2</cx:pt>
          <cx:pt idx="213">5</cx:pt>
          <cx:pt idx="214">3</cx:pt>
          <cx:pt idx="215">9</cx:pt>
          <cx:pt idx="216">2</cx:pt>
          <cx:pt idx="217">6</cx:pt>
          <cx:pt idx="218">3</cx:pt>
          <cx:pt idx="219">2</cx:pt>
          <cx:pt idx="220">6</cx:pt>
          <cx:pt idx="221">4</cx:pt>
          <cx:pt idx="222">4</cx:pt>
          <cx:pt idx="223">4</cx:pt>
          <cx:pt idx="224">2</cx:pt>
          <cx:pt idx="225">1</cx:pt>
          <cx:pt idx="226">5</cx:pt>
          <cx:pt idx="227">1</cx:pt>
          <cx:pt idx="228">2</cx:pt>
          <cx:pt idx="229">8</cx:pt>
          <cx:pt idx="230">7</cx:pt>
          <cx:pt idx="231">2</cx:pt>
          <cx:pt idx="232">3</cx:pt>
          <cx:pt idx="233">2</cx:pt>
          <cx:pt idx="234">3</cx:pt>
          <cx:pt idx="235">3</cx:pt>
          <cx:pt idx="236">2</cx:pt>
          <cx:pt idx="237">5</cx:pt>
          <cx:pt idx="238">5</cx:pt>
          <cx:pt idx="239">3</cx:pt>
          <cx:pt idx="240">2</cx:pt>
          <cx:pt idx="241">5</cx:pt>
          <cx:pt idx="242">3</cx:pt>
          <cx:pt idx="243">2</cx:pt>
          <cx:pt idx="244">7</cx:pt>
          <cx:pt idx="245">2</cx:pt>
          <cx:pt idx="246">6</cx:pt>
          <cx:pt idx="247">5</cx:pt>
          <cx:pt idx="248">4</cx:pt>
          <cx:pt idx="249">2</cx:pt>
          <cx:pt idx="250">1</cx:pt>
          <cx:pt idx="251">13</cx:pt>
          <cx:pt idx="252">6</cx:pt>
          <cx:pt idx="253">4</cx:pt>
          <cx:pt idx="254">9</cx:pt>
          <cx:pt idx="255">2</cx:pt>
          <cx:pt idx="256">5</cx:pt>
          <cx:pt idx="257">6</cx:pt>
          <cx:pt idx="258">3</cx:pt>
          <cx:pt idx="259">3</cx:pt>
          <cx:pt idx="260">5</cx:pt>
          <cx:pt idx="261">2</cx:pt>
          <cx:pt idx="262">3</cx:pt>
          <cx:pt idx="263">7</cx:pt>
          <cx:pt idx="264">4</cx:pt>
          <cx:pt idx="265">2</cx:pt>
          <cx:pt idx="266">3</cx:pt>
          <cx:pt idx="267">6</cx:pt>
          <cx:pt idx="268">1</cx:pt>
          <cx:pt idx="269">3</cx:pt>
          <cx:pt idx="270">4</cx:pt>
          <cx:pt idx="271">7</cx:pt>
          <cx:pt idx="272">3</cx:pt>
          <cx:pt idx="273">3</cx:pt>
          <cx:pt idx="274">2</cx:pt>
          <cx:pt idx="275">1</cx:pt>
          <cx:pt idx="276">2</cx:pt>
          <cx:pt idx="277">4</cx:pt>
          <cx:pt idx="278">6</cx:pt>
          <cx:pt idx="279">3</cx:pt>
          <cx:pt idx="280">5</cx:pt>
          <cx:pt idx="281">7</cx:pt>
          <cx:pt idx="282">5</cx:pt>
          <cx:pt idx="283">5</cx:pt>
          <cx:pt idx="284">5</cx:pt>
          <cx:pt idx="285">6</cx:pt>
          <cx:pt idx="286">7</cx:pt>
          <cx:pt idx="287">2</cx:pt>
          <cx:pt idx="288">5</cx:pt>
          <cx:pt idx="289">7</cx:pt>
          <cx:pt idx="290">8</cx:pt>
          <cx:pt idx="291">2</cx:pt>
          <cx:pt idx="292">3</cx:pt>
          <cx:pt idx="293">8</cx:pt>
          <cx:pt idx="294">3</cx:pt>
          <cx:pt idx="295">3</cx:pt>
          <cx:pt idx="296">5</cx:pt>
          <cx:pt idx="297">3</cx:pt>
          <cx:pt idx="298">5</cx:pt>
          <cx:pt idx="299">8</cx:pt>
          <cx:pt idx="300">3</cx:pt>
          <cx:pt idx="301">4</cx:pt>
          <cx:pt idx="302">1</cx:pt>
          <cx:pt idx="303">3</cx:pt>
          <cx:pt idx="304">2</cx:pt>
          <cx:pt idx="305">3</cx:pt>
          <cx:pt idx="306">3</cx:pt>
          <cx:pt idx="307">6</cx:pt>
          <cx:pt idx="308">1</cx:pt>
          <cx:pt idx="309">4</cx:pt>
          <cx:pt idx="310">2</cx:pt>
          <cx:pt idx="311">1</cx:pt>
          <cx:pt idx="312">3</cx:pt>
          <cx:pt idx="313">3</cx:pt>
          <cx:pt idx="314">2</cx:pt>
          <cx:pt idx="315">3</cx:pt>
          <cx:pt idx="316">4</cx:pt>
          <cx:pt idx="317">1</cx:pt>
          <cx:pt idx="318">2</cx:pt>
          <cx:pt idx="319">6</cx:pt>
          <cx:pt idx="320">4</cx:pt>
          <cx:pt idx="321">1</cx:pt>
          <cx:pt idx="322">2</cx:pt>
          <cx:pt idx="323">6</cx:pt>
          <cx:pt idx="324">1</cx:pt>
          <cx:pt idx="325">1</cx:pt>
          <cx:pt idx="326">3</cx:pt>
          <cx:pt idx="327">2</cx:pt>
          <cx:pt idx="328">4</cx:pt>
          <cx:pt idx="329">10</cx:pt>
          <cx:pt idx="330">6</cx:pt>
          <cx:pt idx="331">2</cx:pt>
          <cx:pt idx="332">2</cx:pt>
          <cx:pt idx="333">3</cx:pt>
          <cx:pt idx="334">1</cx:pt>
          <cx:pt idx="335">2</cx:pt>
          <cx:pt idx="336">4</cx:pt>
          <cx:pt idx="337">2</cx:pt>
          <cx:pt idx="338">3</cx:pt>
          <cx:pt idx="339">4</cx:pt>
          <cx:pt idx="340">4</cx:pt>
          <cx:pt idx="341">10</cx:pt>
          <cx:pt idx="342">13</cx:pt>
          <cx:pt idx="343">12</cx:pt>
          <cx:pt idx="344">4</cx:pt>
          <cx:pt idx="345">3</cx:pt>
          <cx:pt idx="346">3</cx:pt>
          <cx:pt idx="347">2</cx:pt>
          <cx:pt idx="348">2</cx:pt>
          <cx:pt idx="349">1</cx:pt>
          <cx:pt idx="350">2</cx:pt>
          <cx:pt idx="351">1</cx:pt>
          <cx:pt idx="352">4</cx:pt>
          <cx:pt idx="353">4</cx:pt>
          <cx:pt idx="354">6</cx:pt>
          <cx:pt idx="355">2</cx:pt>
          <cx:pt idx="356">4</cx:pt>
          <cx:pt idx="357">5</cx:pt>
          <cx:pt idx="358">5</cx:pt>
          <cx:pt idx="359">8</cx:pt>
          <cx:pt idx="360">2</cx:pt>
          <cx:pt idx="361">2</cx:pt>
          <cx:pt idx="362">3</cx:pt>
          <cx:pt idx="363">2</cx:pt>
          <cx:pt idx="364">8</cx:pt>
          <cx:pt idx="365">4</cx:pt>
          <cx:pt idx="366">4</cx:pt>
          <cx:pt idx="367">2</cx:pt>
          <cx:pt idx="368">7</cx:pt>
          <cx:pt idx="369">4</cx:pt>
          <cx:pt idx="370">5</cx:pt>
          <cx:pt idx="371">3</cx:pt>
          <cx:pt idx="372">5</cx:pt>
          <cx:pt idx="373">8</cx:pt>
          <cx:pt idx="374">1</cx:pt>
          <cx:pt idx="375">10</cx:pt>
          <cx:pt idx="376">4</cx:pt>
          <cx:pt idx="377">7</cx:pt>
          <cx:pt idx="378">3</cx:pt>
          <cx:pt idx="379">3</cx:pt>
          <cx:pt idx="380">4</cx:pt>
          <cx:pt idx="381">7</cx:pt>
          <cx:pt idx="382">3</cx:pt>
          <cx:pt idx="383">2</cx:pt>
          <cx:pt idx="384">3</cx:pt>
          <cx:pt idx="385">3</cx:pt>
          <cx:pt idx="386">4</cx:pt>
          <cx:pt idx="387">1</cx:pt>
          <cx:pt idx="388">1</cx:pt>
          <cx:pt idx="389">4</cx:pt>
          <cx:pt idx="390">2</cx:pt>
          <cx:pt idx="391">2</cx:pt>
          <cx:pt idx="392">3</cx:pt>
          <cx:pt idx="393">3</cx:pt>
          <cx:pt idx="394">3</cx:pt>
          <cx:pt idx="395">2</cx:pt>
          <cx:pt idx="396">2</cx:pt>
          <cx:pt idx="397">4</cx:pt>
          <cx:pt idx="398">3</cx:pt>
          <cx:pt idx="399">4</cx:pt>
          <cx:pt idx="400">4</cx:pt>
          <cx:pt idx="401">2</cx:pt>
          <cx:pt idx="402">2</cx:pt>
          <cx:pt idx="403">6</cx:pt>
          <cx:pt idx="404">3</cx:pt>
          <cx:pt idx="405">5</cx:pt>
          <cx:pt idx="406">3</cx:pt>
          <cx:pt idx="407">5</cx:pt>
          <cx:pt idx="408">7</cx:pt>
          <cx:pt idx="409">1</cx:pt>
          <cx:pt idx="410">9</cx:pt>
          <cx:pt idx="411">1</cx:pt>
          <cx:pt idx="412">13</cx:pt>
          <cx:pt idx="413">2</cx:pt>
          <cx:pt idx="414">7</cx:pt>
          <cx:pt idx="415">4</cx:pt>
          <cx:pt idx="416">8</cx:pt>
          <cx:pt idx="417">5</cx:pt>
          <cx:pt idx="418">1</cx:pt>
          <cx:pt idx="419">4</cx:pt>
          <cx:pt idx="420">1</cx:pt>
          <cx:pt idx="421">6</cx:pt>
          <cx:pt idx="422">4</cx:pt>
          <cx:pt idx="423">3</cx:pt>
          <cx:pt idx="424">4</cx:pt>
          <cx:pt idx="425">2</cx:pt>
          <cx:pt idx="426">8</cx:pt>
          <cx:pt idx="427">1</cx:pt>
          <cx:pt idx="428">6</cx:pt>
          <cx:pt idx="429">2</cx:pt>
          <cx:pt idx="430">7</cx:pt>
          <cx:pt idx="431">5</cx:pt>
          <cx:pt idx="432">2</cx:pt>
          <cx:pt idx="433">5</cx:pt>
          <cx:pt idx="434">2</cx:pt>
          <cx:pt idx="435">5</cx:pt>
          <cx:pt idx="436">3</cx:pt>
          <cx:pt idx="437">7</cx:pt>
          <cx:pt idx="438">8</cx:pt>
          <cx:pt idx="439">3</cx:pt>
          <cx:pt idx="440">1</cx:pt>
          <cx:pt idx="441">3</cx:pt>
          <cx:pt idx="442">3</cx:pt>
          <cx:pt idx="443">4</cx:pt>
          <cx:pt idx="444">3</cx:pt>
          <cx:pt idx="445">7</cx:pt>
          <cx:pt idx="446">1</cx:pt>
          <cx:pt idx="447">3</cx:pt>
          <cx:pt idx="448">3</cx:pt>
          <cx:pt idx="449">6</cx:pt>
          <cx:pt idx="450">3</cx:pt>
          <cx:pt idx="451">3</cx:pt>
          <cx:pt idx="452">4</cx:pt>
          <cx:pt idx="453">2</cx:pt>
          <cx:pt idx="454">2</cx:pt>
          <cx:pt idx="455">4</cx:pt>
          <cx:pt idx="456">2</cx:pt>
          <cx:pt idx="457">3</cx:pt>
          <cx:pt idx="458">2</cx:pt>
          <cx:pt idx="459">4</cx:pt>
          <cx:pt idx="460">9</cx:pt>
          <cx:pt idx="461">3</cx:pt>
          <cx:pt idx="462">5</cx:pt>
          <cx:pt idx="463">6</cx:pt>
          <cx:pt idx="464">5</cx:pt>
          <cx:pt idx="465">2</cx:pt>
          <cx:pt idx="466">2</cx:pt>
          <cx:pt idx="467">7</cx:pt>
          <cx:pt idx="468">2</cx:pt>
          <cx:pt idx="469">3</cx:pt>
          <cx:pt idx="470">1</cx:pt>
          <cx:pt idx="471">3</cx:pt>
          <cx:pt idx="472">2</cx:pt>
          <cx:pt idx="473">4</cx:pt>
          <cx:pt idx="474">6</cx:pt>
          <cx:pt idx="475">7</cx:pt>
          <cx:pt idx="476">5</cx:pt>
          <cx:pt idx="477">6</cx:pt>
          <cx:pt idx="478">3</cx:pt>
          <cx:pt idx="479">5</cx:pt>
          <cx:pt idx="480">5</cx:pt>
          <cx:pt idx="481">3</cx:pt>
          <cx:pt idx="482">2</cx:pt>
          <cx:pt idx="483">2</cx:pt>
          <cx:pt idx="484">2</cx:pt>
          <cx:pt idx="485">5</cx:pt>
          <cx:pt idx="486">5</cx:pt>
          <cx:pt idx="487">6</cx:pt>
          <cx:pt idx="488">1</cx:pt>
          <cx:pt idx="489">2</cx:pt>
          <cx:pt idx="490">2</cx:pt>
          <cx:pt idx="491">5</cx:pt>
          <cx:pt idx="492">3</cx:pt>
          <cx:pt idx="493">2</cx:pt>
          <cx:pt idx="494">3</cx:pt>
          <cx:pt idx="495">2</cx:pt>
          <cx:pt idx="496">8</cx:pt>
          <cx:pt idx="497">4</cx:pt>
          <cx:pt idx="498">2</cx:pt>
          <cx:pt idx="499">9</cx:pt>
          <cx:pt idx="500">2</cx:pt>
          <cx:pt idx="501">2</cx:pt>
          <cx:pt idx="502">2</cx:pt>
          <cx:pt idx="503">3</cx:pt>
          <cx:pt idx="504">1</cx:pt>
          <cx:pt idx="505">5</cx:pt>
          <cx:pt idx="506">1</cx:pt>
          <cx:pt idx="507">3</cx:pt>
          <cx:pt idx="508">3</cx:pt>
          <cx:pt idx="509">5</cx:pt>
          <cx:pt idx="510">3</cx:pt>
          <cx:pt idx="511">2</cx:pt>
          <cx:pt idx="512">3</cx:pt>
          <cx:pt idx="513">3</cx:pt>
          <cx:pt idx="514">2</cx:pt>
          <cx:pt idx="515">5</cx:pt>
          <cx:pt idx="516">3</cx:pt>
          <cx:pt idx="517">2</cx:pt>
          <cx:pt idx="518">3</cx:pt>
          <cx:pt idx="519">1</cx:pt>
          <cx:pt idx="520">2</cx:pt>
          <cx:pt idx="521">9</cx:pt>
          <cx:pt idx="522">2</cx:pt>
          <cx:pt idx="523">3</cx:pt>
          <cx:pt idx="524">2</cx:pt>
          <cx:pt idx="525">5</cx:pt>
          <cx:pt idx="526">3</cx:pt>
          <cx:pt idx="527">3</cx:pt>
          <cx:pt idx="528">3</cx:pt>
          <cx:pt idx="529">1</cx:pt>
          <cx:pt idx="530">6</cx:pt>
          <cx:pt idx="531">1</cx:pt>
          <cx:pt idx="532">3</cx:pt>
          <cx:pt idx="533">5</cx:pt>
          <cx:pt idx="534">5</cx:pt>
          <cx:pt idx="535">2</cx:pt>
          <cx:pt idx="536">7</cx:pt>
          <cx:pt idx="537">4</cx:pt>
          <cx:pt idx="538">3</cx:pt>
          <cx:pt idx="539">4</cx:pt>
          <cx:pt idx="540">6</cx:pt>
          <cx:pt idx="541">8</cx:pt>
          <cx:pt idx="542">9</cx:pt>
          <cx:pt idx="543">2</cx:pt>
          <cx:pt idx="544">1</cx:pt>
          <cx:pt idx="545">4</cx:pt>
          <cx:pt idx="546">6</cx:pt>
          <cx:pt idx="547">2</cx:pt>
          <cx:pt idx="548">9</cx:pt>
          <cx:pt idx="549">3</cx:pt>
          <cx:pt idx="550">5</cx:pt>
          <cx:pt idx="551">2</cx:pt>
          <cx:pt idx="552">1</cx:pt>
          <cx:pt idx="553">3</cx:pt>
          <cx:pt idx="554">2</cx:pt>
          <cx:pt idx="555">4</cx:pt>
          <cx:pt idx="556">2</cx:pt>
          <cx:pt idx="557">4</cx:pt>
          <cx:pt idx="558">5</cx:pt>
          <cx:pt idx="559">3</cx:pt>
          <cx:pt idx="560">7</cx:pt>
          <cx:pt idx="561">5</cx:pt>
          <cx:pt idx="562">3</cx:pt>
          <cx:pt idx="563">2</cx:pt>
          <cx:pt idx="564">1</cx:pt>
          <cx:pt idx="565">3</cx:pt>
          <cx:pt idx="566">8</cx:pt>
          <cx:pt idx="567">7</cx:pt>
          <cx:pt idx="568">3</cx:pt>
          <cx:pt idx="569">3</cx:pt>
          <cx:pt idx="570">7</cx:pt>
          <cx:pt idx="571">4</cx:pt>
          <cx:pt idx="572">7</cx:pt>
          <cx:pt idx="573">3</cx:pt>
          <cx:pt idx="574">3</cx:pt>
          <cx:pt idx="575">14</cx:pt>
          <cx:pt idx="576">4</cx:pt>
          <cx:pt idx="577">2</cx:pt>
          <cx:pt idx="578">2</cx:pt>
          <cx:pt idx="579">1</cx:pt>
          <cx:pt idx="580">4</cx:pt>
          <cx:pt idx="581">3</cx:pt>
          <cx:pt idx="582">2</cx:pt>
          <cx:pt idx="583">3</cx:pt>
          <cx:pt idx="584">7</cx:pt>
          <cx:pt idx="585">4</cx:pt>
          <cx:pt idx="586">1</cx:pt>
          <cx:pt idx="587">3</cx:pt>
          <cx:pt idx="588">2</cx:pt>
          <cx:pt idx="589">4</cx:pt>
          <cx:pt idx="590">3</cx:pt>
          <cx:pt idx="591">2</cx:pt>
          <cx:pt idx="592">2</cx:pt>
          <cx:pt idx="593">3</cx:pt>
          <cx:pt idx="594">2</cx:pt>
          <cx:pt idx="595">3</cx:pt>
          <cx:pt idx="596">5</cx:pt>
          <cx:pt idx="597">8</cx:pt>
          <cx:pt idx="598">2</cx:pt>
          <cx:pt idx="599">3</cx:pt>
          <cx:pt idx="600">4</cx:pt>
          <cx:pt idx="601">2</cx:pt>
          <cx:pt idx="602">1</cx:pt>
          <cx:pt idx="603">3</cx:pt>
          <cx:pt idx="604">3</cx:pt>
          <cx:pt idx="605">4</cx:pt>
          <cx:pt idx="606">3</cx:pt>
          <cx:pt idx="607">2</cx:pt>
          <cx:pt idx="608">9</cx:pt>
          <cx:pt idx="609">2</cx:pt>
          <cx:pt idx="610">3</cx:pt>
          <cx:pt idx="611">4</cx:pt>
          <cx:pt idx="612">2</cx:pt>
          <cx:pt idx="613">9</cx:pt>
          <cx:pt idx="614">10</cx:pt>
          <cx:pt idx="615">2</cx:pt>
          <cx:pt idx="616">2</cx:pt>
          <cx:pt idx="617">2</cx:pt>
          <cx:pt idx="618">9</cx:pt>
          <cx:pt idx="619">1</cx:pt>
          <cx:pt idx="620">3</cx:pt>
          <cx:pt idx="621">5</cx:pt>
          <cx:pt idx="622">2</cx:pt>
          <cx:pt idx="623">5</cx:pt>
          <cx:pt idx="624">4</cx:pt>
          <cx:pt idx="625">9</cx:pt>
          <cx:pt idx="626">7</cx:pt>
          <cx:pt idx="627">2</cx:pt>
          <cx:pt idx="628">5</cx:pt>
          <cx:pt idx="629">3</cx:pt>
          <cx:pt idx="630">3</cx:pt>
          <cx:pt idx="631">5</cx:pt>
          <cx:pt idx="632">4</cx:pt>
          <cx:pt idx="633">3</cx:pt>
          <cx:pt idx="634">3</cx:pt>
          <cx:pt idx="635">3</cx:pt>
          <cx:pt idx="636">3</cx:pt>
          <cx:pt idx="637">3</cx:pt>
          <cx:pt idx="638">5</cx:pt>
          <cx:pt idx="639">4</cx:pt>
          <cx:pt idx="640">3</cx:pt>
          <cx:pt idx="641">2</cx:pt>
          <cx:pt idx="642">7</cx:pt>
          <cx:pt idx="643">4</cx:pt>
          <cx:pt idx="644">1</cx:pt>
          <cx:pt idx="645">2</cx:pt>
          <cx:pt idx="646">5</cx:pt>
          <cx:pt idx="647">2</cx:pt>
          <cx:pt idx="648">4</cx:pt>
          <cx:pt idx="649">3</cx:pt>
          <cx:pt idx="650">4</cx:pt>
          <cx:pt idx="651">10</cx:pt>
          <cx:pt idx="652">2</cx:pt>
          <cx:pt idx="653">8</cx:pt>
          <cx:pt idx="654">2</cx:pt>
          <cx:pt idx="655">2</cx:pt>
          <cx:pt idx="656">2</cx:pt>
          <cx:pt idx="657">2</cx:pt>
          <cx:pt idx="658">2</cx:pt>
          <cx:pt idx="659">7</cx:pt>
          <cx:pt idx="660">14</cx:pt>
          <cx:pt idx="661">5</cx:pt>
          <cx:pt idx="662">3</cx:pt>
          <cx:pt idx="663">5</cx:pt>
          <cx:pt idx="664">3</cx:pt>
          <cx:pt idx="665">3</cx:pt>
          <cx:pt idx="666">3</cx:pt>
          <cx:pt idx="667">3</cx:pt>
          <cx:pt idx="668">5</cx:pt>
          <cx:pt idx="669">3</cx:pt>
          <cx:pt idx="670">1</cx:pt>
          <cx:pt idx="671">8</cx:pt>
          <cx:pt idx="672">5</cx:pt>
          <cx:pt idx="673">3</cx:pt>
          <cx:pt idx="674">5</cx:pt>
          <cx:pt idx="675">3</cx:pt>
          <cx:pt idx="676">3</cx:pt>
          <cx:pt idx="677">3</cx:pt>
          <cx:pt idx="678">3</cx:pt>
          <cx:pt idx="679">3</cx:pt>
          <cx:pt idx="680">3</cx:pt>
          <cx:pt idx="681">2</cx:pt>
          <cx:pt idx="682">4</cx:pt>
          <cx:pt idx="683">4</cx:pt>
          <cx:pt idx="684">2</cx:pt>
          <cx:pt idx="685">3</cx:pt>
          <cx:pt idx="686">2</cx:pt>
          <cx:pt idx="687">3</cx:pt>
          <cx:pt idx="688">2</cx:pt>
          <cx:pt idx="689">1</cx:pt>
          <cx:pt idx="690">1</cx:pt>
          <cx:pt idx="691">3</cx:pt>
          <cx:pt idx="692">1</cx:pt>
          <cx:pt idx="693">5</cx:pt>
          <cx:pt idx="694">8</cx:pt>
          <cx:pt idx="695">4</cx:pt>
          <cx:pt idx="696">7</cx:pt>
          <cx:pt idx="697">4</cx:pt>
          <cx:pt idx="698">1</cx:pt>
          <cx:pt idx="699">2</cx:pt>
          <cx:pt idx="700">3</cx:pt>
          <cx:pt idx="701">3</cx:pt>
          <cx:pt idx="702">3</cx:pt>
          <cx:pt idx="703">3</cx:pt>
          <cx:pt idx="704">2</cx:pt>
          <cx:pt idx="705">5</cx:pt>
          <cx:pt idx="706">1</cx:pt>
          <cx:pt idx="707">4</cx:pt>
          <cx:pt idx="708">5</cx:pt>
          <cx:pt idx="709">8</cx:pt>
          <cx:pt idx="710">1</cx:pt>
          <cx:pt idx="711">4</cx:pt>
          <cx:pt idx="712">6</cx:pt>
          <cx:pt idx="713">2</cx:pt>
          <cx:pt idx="714">3</cx:pt>
          <cx:pt idx="715">5</cx:pt>
          <cx:pt idx="716">2</cx:pt>
          <cx:pt idx="717">3</cx:pt>
          <cx:pt idx="718">3</cx:pt>
          <cx:pt idx="719">6</cx:pt>
          <cx:pt idx="720">3</cx:pt>
          <cx:pt idx="721">3</cx:pt>
          <cx:pt idx="722">3</cx:pt>
          <cx:pt idx="723">5</cx:pt>
          <cx:pt idx="724">7</cx:pt>
          <cx:pt idx="725">2</cx:pt>
          <cx:pt idx="726">1</cx:pt>
          <cx:pt idx="727">8</cx:pt>
          <cx:pt idx="728">2</cx:pt>
          <cx:pt idx="729">3</cx:pt>
          <cx:pt idx="730">3</cx:pt>
          <cx:pt idx="731">2</cx:pt>
          <cx:pt idx="732">3</cx:pt>
          <cx:pt idx="733">3</cx:pt>
          <cx:pt idx="734">6</cx:pt>
          <cx:pt idx="735">4</cx:pt>
          <cx:pt idx="736">1</cx:pt>
          <cx:pt idx="737">5</cx:pt>
          <cx:pt idx="738">2</cx:pt>
          <cx:pt idx="739">3</cx:pt>
          <cx:pt idx="740">3</cx:pt>
          <cx:pt idx="741">2</cx:pt>
          <cx:pt idx="742">5</cx:pt>
          <cx:pt idx="743">1</cx:pt>
          <cx:pt idx="744">1</cx:pt>
          <cx:pt idx="745">4</cx:pt>
          <cx:pt idx="746">10</cx:pt>
          <cx:pt idx="747">4</cx:pt>
          <cx:pt idx="748">1</cx:pt>
          <cx:pt idx="749">3</cx:pt>
          <cx:pt idx="750">11</cx:pt>
          <cx:pt idx="751">7</cx:pt>
          <cx:pt idx="752">1</cx:pt>
          <cx:pt idx="753">3</cx:pt>
          <cx:pt idx="754">4</cx:pt>
          <cx:pt idx="755">4</cx:pt>
          <cx:pt idx="756">2</cx:pt>
          <cx:pt idx="757">4</cx:pt>
          <cx:pt idx="758">3</cx:pt>
          <cx:pt idx="759">4</cx:pt>
          <cx:pt idx="760">9</cx:pt>
          <cx:pt idx="761">3</cx:pt>
          <cx:pt idx="762">3</cx:pt>
          <cx:pt idx="763">2</cx:pt>
          <cx:pt idx="764">3</cx:pt>
          <cx:pt idx="765">6</cx:pt>
          <cx:pt idx="766">3</cx:pt>
          <cx:pt idx="767">6</cx:pt>
          <cx:pt idx="768">2</cx:pt>
          <cx:pt idx="769">2</cx:pt>
          <cx:pt idx="770">2</cx:pt>
          <cx:pt idx="771">3</cx:pt>
          <cx:pt idx="772">5</cx:pt>
          <cx:pt idx="773">1</cx:pt>
          <cx:pt idx="774">2</cx:pt>
          <cx:pt idx="775">7</cx:pt>
          <cx:pt idx="776">7</cx:pt>
          <cx:pt idx="777">3</cx:pt>
          <cx:pt idx="778">3</cx:pt>
          <cx:pt idx="779">4</cx:pt>
          <cx:pt idx="780">1</cx:pt>
          <cx:pt idx="781">5</cx:pt>
          <cx:pt idx="782">2</cx:pt>
          <cx:pt idx="783">1</cx:pt>
          <cx:pt idx="784">2</cx:pt>
          <cx:pt idx="785">3</cx:pt>
          <cx:pt idx="786">2</cx:pt>
          <cx:pt idx="787">2</cx:pt>
          <cx:pt idx="788">4</cx:pt>
          <cx:pt idx="789">1</cx:pt>
          <cx:pt idx="790">8</cx:pt>
          <cx:pt idx="791">3</cx:pt>
          <cx:pt idx="792">5</cx:pt>
          <cx:pt idx="793">2</cx:pt>
          <cx:pt idx="794">4</cx:pt>
          <cx:pt idx="795">7</cx:pt>
          <cx:pt idx="796">7</cx:pt>
          <cx:pt idx="797">2</cx:pt>
          <cx:pt idx="798">7</cx:pt>
          <cx:pt idx="799">5</cx:pt>
          <cx:pt idx="800">1</cx:pt>
          <cx:pt idx="801">2</cx:pt>
          <cx:pt idx="802">9</cx:pt>
          <cx:pt idx="803">2</cx:pt>
          <cx:pt idx="804">2</cx:pt>
          <cx:pt idx="805">3</cx:pt>
          <cx:pt idx="806">4</cx:pt>
          <cx:pt idx="807">2</cx:pt>
          <cx:pt idx="808">3</cx:pt>
          <cx:pt idx="809">4</cx:pt>
          <cx:pt idx="810">5</cx:pt>
          <cx:pt idx="811">4</cx:pt>
          <cx:pt idx="812">2</cx:pt>
          <cx:pt idx="813">2</cx:pt>
          <cx:pt idx="814">7</cx:pt>
          <cx:pt idx="815">8</cx:pt>
          <cx:pt idx="816">1</cx:pt>
          <cx:pt idx="817">8</cx:pt>
          <cx:pt idx="818">3</cx:pt>
          <cx:pt idx="819">5</cx:pt>
          <cx:pt idx="820">3</cx:pt>
          <cx:pt idx="821">4</cx:pt>
          <cx:pt idx="822">3</cx:pt>
          <cx:pt idx="823">2</cx:pt>
          <cx:pt idx="824">4</cx:pt>
          <cx:pt idx="825">3</cx:pt>
          <cx:pt idx="826">7</cx:pt>
          <cx:pt idx="827">4</cx:pt>
          <cx:pt idx="828">2</cx:pt>
          <cx:pt idx="829">2</cx:pt>
          <cx:pt idx="830">3</cx:pt>
          <cx:pt idx="831">2</cx:pt>
          <cx:pt idx="832">1</cx:pt>
          <cx:pt idx="833">2</cx:pt>
          <cx:pt idx="834">2</cx:pt>
          <cx:pt idx="835">1</cx:pt>
          <cx:pt idx="836">4</cx:pt>
          <cx:pt idx="837">2</cx:pt>
          <cx:pt idx="838">3</cx:pt>
          <cx:pt idx="839">3</cx:pt>
          <cx:pt idx="840">4</cx:pt>
          <cx:pt idx="841">4</cx:pt>
          <cx:pt idx="842">4</cx:pt>
          <cx:pt idx="843">4</cx:pt>
          <cx:pt idx="844">2</cx:pt>
          <cx:pt idx="845">2</cx:pt>
          <cx:pt idx="846">7</cx:pt>
          <cx:pt idx="847">3</cx:pt>
          <cx:pt idx="848">4</cx:pt>
          <cx:pt idx="849">7</cx:pt>
          <cx:pt idx="850">2</cx:pt>
          <cx:pt idx="851">6</cx:pt>
          <cx:pt idx="852">6</cx:pt>
          <cx:pt idx="853">2</cx:pt>
          <cx:pt idx="854">3</cx:pt>
          <cx:pt idx="855">2</cx:pt>
          <cx:pt idx="856">10</cx:pt>
          <cx:pt idx="857">2</cx:pt>
          <cx:pt idx="858">1</cx:pt>
          <cx:pt idx="859">2</cx:pt>
          <cx:pt idx="860">2</cx:pt>
          <cx:pt idx="861">2</cx:pt>
          <cx:pt idx="862">6</cx:pt>
          <cx:pt idx="863">2</cx:pt>
          <cx:pt idx="864">2</cx:pt>
          <cx:pt idx="865">1</cx:pt>
          <cx:pt idx="866">1</cx:pt>
          <cx:pt idx="867">4</cx:pt>
          <cx:pt idx="868">6</cx:pt>
          <cx:pt idx="869">5</cx:pt>
          <cx:pt idx="870">3</cx:pt>
          <cx:pt idx="871">3</cx:pt>
          <cx:pt idx="872">2</cx:pt>
          <cx:pt idx="873">7</cx:pt>
          <cx:pt idx="874">5</cx:pt>
          <cx:pt idx="875">3</cx:pt>
          <cx:pt idx="876">1</cx:pt>
          <cx:pt idx="877">3</cx:pt>
          <cx:pt idx="878">4</cx:pt>
          <cx:pt idx="879">3</cx:pt>
          <cx:pt idx="880">5</cx:pt>
          <cx:pt idx="881">2</cx:pt>
          <cx:pt idx="882">4</cx:pt>
          <cx:pt idx="883">5</cx:pt>
          <cx:pt idx="884">2</cx:pt>
          <cx:pt idx="885">3</cx:pt>
          <cx:pt idx="886">12</cx:pt>
          <cx:pt idx="887">7</cx:pt>
          <cx:pt idx="888">6</cx:pt>
          <cx:pt idx="889">5</cx:pt>
          <cx:pt idx="890">3</cx:pt>
          <cx:pt idx="891">1</cx:pt>
          <cx:pt idx="892">4</cx:pt>
          <cx:pt idx="893">8</cx:pt>
          <cx:pt idx="894">7</cx:pt>
          <cx:pt idx="895">3</cx:pt>
          <cx:pt idx="896">2</cx:pt>
          <cx:pt idx="897">7</cx:pt>
          <cx:pt idx="898">8</cx:pt>
          <cx:pt idx="899">2</cx:pt>
          <cx:pt idx="900">5</cx:pt>
          <cx:pt idx="901">4</cx:pt>
          <cx:pt idx="902">3</cx:pt>
          <cx:pt idx="903">3</cx:pt>
          <cx:pt idx="904">2</cx:pt>
          <cx:pt idx="905">2</cx:pt>
          <cx:pt idx="906">4</cx:pt>
          <cx:pt idx="907">7</cx:pt>
          <cx:pt idx="908">3</cx:pt>
          <cx:pt idx="909">4</cx:pt>
          <cx:pt idx="910">7</cx:pt>
          <cx:pt idx="911">2</cx:pt>
          <cx:pt idx="912">6</cx:pt>
          <cx:pt idx="913">1</cx:pt>
          <cx:pt idx="914">9</cx:pt>
          <cx:pt idx="915">2</cx:pt>
          <cx:pt idx="916">4</cx:pt>
          <cx:pt idx="917">3</cx:pt>
          <cx:pt idx="918">3</cx:pt>
          <cx:pt idx="919">1</cx:pt>
          <cx:pt idx="920">2</cx:pt>
          <cx:pt idx="921">3</cx:pt>
          <cx:pt idx="922">1</cx:pt>
          <cx:pt idx="923">5</cx:pt>
          <cx:pt idx="924">2</cx:pt>
          <cx:pt idx="925">3</cx:pt>
          <cx:pt idx="926">5</cx:pt>
          <cx:pt idx="927">4</cx:pt>
          <cx:pt idx="928">2</cx:pt>
          <cx:pt idx="929">3</cx:pt>
          <cx:pt idx="930">3</cx:pt>
          <cx:pt idx="931">3</cx:pt>
          <cx:pt idx="932">3</cx:pt>
          <cx:pt idx="933">8</cx:pt>
          <cx:pt idx="934">6</cx:pt>
          <cx:pt idx="935">3</cx:pt>
          <cx:pt idx="936">2</cx:pt>
          <cx:pt idx="937">1</cx:pt>
          <cx:pt idx="938">2</cx:pt>
          <cx:pt idx="939">4</cx:pt>
          <cx:pt idx="940">2</cx:pt>
          <cx:pt idx="941">2</cx:pt>
          <cx:pt idx="942">4</cx:pt>
          <cx:pt idx="943">5</cx:pt>
          <cx:pt idx="944">3</cx:pt>
          <cx:pt idx="945">5</cx:pt>
          <cx:pt idx="946">3</cx:pt>
          <cx:pt idx="947">7</cx:pt>
          <cx:pt idx="948">6</cx:pt>
          <cx:pt idx="949">12</cx:pt>
          <cx:pt idx="950">3</cx:pt>
          <cx:pt idx="951">6</cx:pt>
          <cx:pt idx="952">4</cx:pt>
          <cx:pt idx="953">2</cx:pt>
          <cx:pt idx="954">2</cx:pt>
          <cx:pt idx="955">5</cx:pt>
          <cx:pt idx="956">1</cx:pt>
          <cx:pt idx="957">2</cx:pt>
          <cx:pt idx="958">3</cx:pt>
          <cx:pt idx="959">2</cx:pt>
          <cx:pt idx="960">2</cx:pt>
          <cx:pt idx="961">2</cx:pt>
          <cx:pt idx="962">2</cx:pt>
          <cx:pt idx="963">2</cx:pt>
          <cx:pt idx="964">2</cx:pt>
          <cx:pt idx="965">3</cx:pt>
          <cx:pt idx="966">2</cx:pt>
          <cx:pt idx="967">4</cx:pt>
          <cx:pt idx="968">3</cx:pt>
          <cx:pt idx="969">3</cx:pt>
          <cx:pt idx="970">6</cx:pt>
          <cx:pt idx="971">3</cx:pt>
          <cx:pt idx="972">2</cx:pt>
          <cx:pt idx="973">3</cx:pt>
          <cx:pt idx="974">7</cx:pt>
          <cx:pt idx="975">3</cx:pt>
          <cx:pt idx="976">2</cx:pt>
          <cx:pt idx="977">2</cx:pt>
          <cx:pt idx="978">2</cx:pt>
          <cx:pt idx="979">3</cx:pt>
          <cx:pt idx="980">6</cx:pt>
          <cx:pt idx="981">1</cx:pt>
          <cx:pt idx="982">2</cx:pt>
          <cx:pt idx="983">5</cx:pt>
          <cx:pt idx="984">2</cx:pt>
          <cx:pt idx="985">4</cx:pt>
          <cx:pt idx="986">3</cx:pt>
          <cx:pt idx="987">2</cx:pt>
          <cx:pt idx="988">5</cx:pt>
          <cx:pt idx="989">3</cx:pt>
          <cx:pt idx="990">5</cx:pt>
          <cx:pt idx="991">2</cx:pt>
          <cx:pt idx="992">3</cx:pt>
          <cx:pt idx="993">5</cx:pt>
          <cx:pt idx="994">7</cx:pt>
          <cx:pt idx="995">3</cx:pt>
          <cx:pt idx="996">1</cx:pt>
          <cx:pt idx="997">3</cx:pt>
          <cx:pt idx="998">5</cx:pt>
          <cx:pt idx="999">7</cx:pt>
          <cx:pt idx="1000">2</cx:pt>
          <cx:pt idx="1001">7</cx:pt>
          <cx:pt idx="1002">7</cx:pt>
          <cx:pt idx="1003">3</cx:pt>
          <cx:pt idx="1004">3</cx:pt>
          <cx:pt idx="1005">3</cx:pt>
          <cx:pt idx="1006">3</cx:pt>
          <cx:pt idx="1007">3</cx:pt>
          <cx:pt idx="1008">5</cx:pt>
          <cx:pt idx="1009">2</cx:pt>
          <cx:pt idx="1010">4</cx:pt>
          <cx:pt idx="1011">3</cx:pt>
          <cx:pt idx="1012">1</cx:pt>
          <cx:pt idx="1013">13</cx:pt>
          <cx:pt idx="1014">1</cx:pt>
          <cx:pt idx="1015">5</cx:pt>
          <cx:pt idx="1016">2</cx:pt>
          <cx:pt idx="1017">3</cx:pt>
          <cx:pt idx="1018">5</cx:pt>
          <cx:pt idx="1019">5</cx:pt>
          <cx:pt idx="1020">3</cx:pt>
          <cx:pt idx="1021">3</cx:pt>
          <cx:pt idx="1022">8</cx:pt>
          <cx:pt idx="1023">2</cx:pt>
          <cx:pt idx="1024">2</cx:pt>
          <cx:pt idx="1025">3</cx:pt>
          <cx:pt idx="1026">3</cx:pt>
          <cx:pt idx="1027">2</cx:pt>
          <cx:pt idx="1028">5</cx:pt>
          <cx:pt idx="1029">3</cx:pt>
          <cx:pt idx="1030">3</cx:pt>
          <cx:pt idx="1031">9</cx:pt>
          <cx:pt idx="1032">5</cx:pt>
          <cx:pt idx="1033">3</cx:pt>
          <cx:pt idx="1034">2</cx:pt>
          <cx:pt idx="1035">3</cx:pt>
          <cx:pt idx="1036">2</cx:pt>
          <cx:pt idx="1037">3</cx:pt>
          <cx:pt idx="1038">7</cx:pt>
          <cx:pt idx="1039">3</cx:pt>
          <cx:pt idx="1040">4</cx:pt>
          <cx:pt idx="1041">2</cx:pt>
          <cx:pt idx="1042">3</cx:pt>
          <cx:pt idx="1043">5</cx:pt>
          <cx:pt idx="1044">9</cx:pt>
          <cx:pt idx="1045">14</cx:pt>
          <cx:pt idx="1046">5</cx:pt>
          <cx:pt idx="1047">3</cx:pt>
          <cx:pt idx="1048">12</cx:pt>
          <cx:pt idx="1049">1</cx:pt>
          <cx:pt idx="1050">2</cx:pt>
          <cx:pt idx="1051">2</cx:pt>
          <cx:pt idx="1052">9</cx:pt>
          <cx:pt idx="1053">2</cx:pt>
          <cx:pt idx="1054">2</cx:pt>
          <cx:pt idx="1055">3</cx:pt>
          <cx:pt idx="1056">4</cx:pt>
          <cx:pt idx="1057">4</cx:pt>
          <cx:pt idx="1058">2</cx:pt>
          <cx:pt idx="1059">3</cx:pt>
          <cx:pt idx="1060">2</cx:pt>
          <cx:pt idx="1061">3</cx:pt>
          <cx:pt idx="1062">7</cx:pt>
          <cx:pt idx="1063">3</cx:pt>
          <cx:pt idx="1064">3</cx:pt>
          <cx:pt idx="1065">1</cx:pt>
          <cx:pt idx="1066">5</cx:pt>
          <cx:pt idx="1067">4</cx:pt>
          <cx:pt idx="1068">1</cx:pt>
          <cx:pt idx="1069">4</cx:pt>
          <cx:pt idx="1070">7</cx:pt>
          <cx:pt idx="1071">3</cx:pt>
          <cx:pt idx="1072">2</cx:pt>
          <cx:pt idx="1073">5</cx:pt>
          <cx:pt idx="1074">7</cx:pt>
          <cx:pt idx="1075">2</cx:pt>
          <cx:pt idx="1076">7</cx:pt>
          <cx:pt idx="1077">2</cx:pt>
          <cx:pt idx="1078">3</cx:pt>
          <cx:pt idx="1079">1</cx:pt>
          <cx:pt idx="1080">4</cx:pt>
          <cx:pt idx="1081">9</cx:pt>
          <cx:pt idx="1082">8</cx:pt>
          <cx:pt idx="1083">1</cx:pt>
          <cx:pt idx="1084">2</cx:pt>
          <cx:pt idx="1085">7</cx:pt>
          <cx:pt idx="1086">1</cx:pt>
          <cx:pt idx="1087">3</cx:pt>
          <cx:pt idx="1088">1</cx:pt>
          <cx:pt idx="1089">2</cx:pt>
          <cx:pt idx="1090">2</cx:pt>
          <cx:pt idx="1091">9</cx:pt>
          <cx:pt idx="1092">2</cx:pt>
          <cx:pt idx="1093">5</cx:pt>
          <cx:pt idx="1094">2</cx:pt>
          <cx:pt idx="1095">7</cx:pt>
          <cx:pt idx="1096">7</cx:pt>
          <cx:pt idx="1097">5</cx:pt>
          <cx:pt idx="1098">4</cx:pt>
          <cx:pt idx="1099">3</cx:pt>
          <cx:pt idx="1100">1</cx:pt>
          <cx:pt idx="1101">3</cx:pt>
          <cx:pt idx="1102">3</cx:pt>
          <cx:pt idx="1103">3</cx:pt>
          <cx:pt idx="1104">3</cx:pt>
          <cx:pt idx="1105">6</cx:pt>
          <cx:pt idx="1106">2</cx:pt>
          <cx:pt idx="1107">5</cx:pt>
          <cx:pt idx="1108">12</cx:pt>
          <cx:pt idx="1109">3</cx:pt>
          <cx:pt idx="1110">5</cx:pt>
          <cx:pt idx="1111">2</cx:pt>
          <cx:pt idx="1112">2</cx:pt>
          <cx:pt idx="1113">2</cx:pt>
          <cx:pt idx="1114">1</cx:pt>
          <cx:pt idx="1115">2</cx:pt>
          <cx:pt idx="1116">2</cx:pt>
          <cx:pt idx="1117">5</cx:pt>
          <cx:pt idx="1118">5</cx:pt>
          <cx:pt idx="1119">2</cx:pt>
          <cx:pt idx="1120">2</cx:pt>
          <cx:pt idx="1121">7</cx:pt>
          <cx:pt idx="1122">7</cx:pt>
          <cx:pt idx="1123">4</cx:pt>
          <cx:pt idx="1124">3</cx:pt>
          <cx:pt idx="1125">3</cx:pt>
          <cx:pt idx="1126">3</cx:pt>
          <cx:pt idx="1127">1</cx:pt>
          <cx:pt idx="1128">6</cx:pt>
          <cx:pt idx="1129">4</cx:pt>
          <cx:pt idx="1130">1</cx:pt>
          <cx:pt idx="1131">5</cx:pt>
          <cx:pt idx="1132">3</cx:pt>
          <cx:pt idx="1133">4</cx:pt>
          <cx:pt idx="1134">3</cx:pt>
          <cx:pt idx="1135">3</cx:pt>
          <cx:pt idx="1136">8</cx:pt>
          <cx:pt idx="1137">2</cx:pt>
          <cx:pt idx="1138">2</cx:pt>
          <cx:pt idx="1139">7</cx:pt>
          <cx:pt idx="1140">2</cx:pt>
          <cx:pt idx="1141">2</cx:pt>
          <cx:pt idx="1142">4</cx:pt>
          <cx:pt idx="1143">1</cx:pt>
          <cx:pt idx="1144">2</cx:pt>
          <cx:pt idx="1145">1</cx:pt>
          <cx:pt idx="1146">2</cx:pt>
          <cx:pt idx="1147">2</cx:pt>
          <cx:pt idx="1148">2</cx:pt>
          <cx:pt idx="1149">1</cx:pt>
          <cx:pt idx="1150">2</cx:pt>
          <cx:pt idx="1151">6</cx:pt>
          <cx:pt idx="1152">2</cx:pt>
          <cx:pt idx="1153">7</cx:pt>
          <cx:pt idx="1154">2</cx:pt>
          <cx:pt idx="1155">7</cx:pt>
          <cx:pt idx="1156">3</cx:pt>
          <cx:pt idx="1157">2</cx:pt>
          <cx:pt idx="1158">1</cx:pt>
          <cx:pt idx="1159">3</cx:pt>
          <cx:pt idx="1160">2</cx:pt>
          <cx:pt idx="1161">3</cx:pt>
          <cx:pt idx="1162">1</cx:pt>
          <cx:pt idx="1163">3</cx:pt>
          <cx:pt idx="1164">5</cx:pt>
          <cx:pt idx="1165">4</cx:pt>
          <cx:pt idx="1166">9</cx:pt>
          <cx:pt idx="1167">2</cx:pt>
          <cx:pt idx="1168">3</cx:pt>
          <cx:pt idx="1169">3</cx:pt>
          <cx:pt idx="1170">4</cx:pt>
          <cx:pt idx="1171">2</cx:pt>
          <cx:pt idx="1172">5</cx:pt>
          <cx:pt idx="1173">4</cx:pt>
          <cx:pt idx="1174">6</cx:pt>
          <cx:pt idx="1175">3</cx:pt>
          <cx:pt idx="1176">4</cx:pt>
          <cx:pt idx="1177">2</cx:pt>
          <cx:pt idx="1178">3</cx:pt>
          <cx:pt idx="1179">3</cx:pt>
          <cx:pt idx="1180">7</cx:pt>
          <cx:pt idx="1181">2</cx:pt>
          <cx:pt idx="1182">1</cx:pt>
          <cx:pt idx="1183">5</cx:pt>
          <cx:pt idx="1184">7</cx:pt>
          <cx:pt idx="1185">6</cx:pt>
          <cx:pt idx="1186">4</cx:pt>
          <cx:pt idx="1187">2</cx:pt>
          <cx:pt idx="1188">4</cx:pt>
          <cx:pt idx="1189">8</cx:pt>
          <cx:pt idx="1190">3</cx:pt>
          <cx:pt idx="1191">4</cx:pt>
          <cx:pt idx="1192">4</cx:pt>
          <cx:pt idx="1193">3</cx:pt>
          <cx:pt idx="1194">4</cx:pt>
          <cx:pt idx="1195">2</cx:pt>
          <cx:pt idx="1196">1</cx:pt>
          <cx:pt idx="1197">9</cx:pt>
          <cx:pt idx="1198">4</cx:pt>
          <cx:pt idx="1199">4</cx:pt>
          <cx:pt idx="1200">3</cx:pt>
          <cx:pt idx="1201">3</cx:pt>
          <cx:pt idx="1202">3</cx:pt>
          <cx:pt idx="1203">2</cx:pt>
          <cx:pt idx="1204">3</cx:pt>
          <cx:pt idx="1205">5</cx:pt>
          <cx:pt idx="1206">1</cx:pt>
          <cx:pt idx="1207">3</cx:pt>
          <cx:pt idx="1208">7</cx:pt>
          <cx:pt idx="1209">7</cx:pt>
          <cx:pt idx="1210">2</cx:pt>
          <cx:pt idx="1211">4</cx:pt>
          <cx:pt idx="1212">2</cx:pt>
          <cx:pt idx="1213">2</cx:pt>
          <cx:pt idx="1214">1</cx:pt>
          <cx:pt idx="1215">1</cx:pt>
          <cx:pt idx="1216">3</cx:pt>
          <cx:pt idx="1217">2</cx:pt>
          <cx:pt idx="1218">3</cx:pt>
          <cx:pt idx="1219">7</cx:pt>
          <cx:pt idx="1220">9</cx:pt>
          <cx:pt idx="1221">8</cx:pt>
          <cx:pt idx="1222">3</cx:pt>
          <cx:pt idx="1223">1</cx:pt>
          <cx:pt idx="1224">1</cx:pt>
          <cx:pt idx="1225">4</cx:pt>
          <cx:pt idx="1226">3</cx:pt>
          <cx:pt idx="1227">2</cx:pt>
          <cx:pt idx="1228">2</cx:pt>
          <cx:pt idx="1229">1</cx:pt>
          <cx:pt idx="1230">2</cx:pt>
          <cx:pt idx="1231">2</cx:pt>
          <cx:pt idx="1232">2</cx:pt>
          <cx:pt idx="1233">2</cx:pt>
          <cx:pt idx="1234">3</cx:pt>
          <cx:pt idx="1235">5</cx:pt>
          <cx:pt idx="1236">2</cx:pt>
          <cx:pt idx="1237">3</cx:pt>
          <cx:pt idx="1238">1</cx:pt>
          <cx:pt idx="1239">1</cx:pt>
          <cx:pt idx="1240">2</cx:pt>
          <cx:pt idx="1241">4</cx:pt>
          <cx:pt idx="1242">3</cx:pt>
          <cx:pt idx="1243">4</cx:pt>
          <cx:pt idx="1244">9</cx:pt>
          <cx:pt idx="1245">6</cx:pt>
          <cx:pt idx="1246">12</cx:pt>
          <cx:pt idx="1247">3</cx:pt>
          <cx:pt idx="1248">6</cx:pt>
          <cx:pt idx="1249">9</cx:pt>
          <cx:pt idx="1250">13</cx:pt>
          <cx:pt idx="1251">2</cx:pt>
          <cx:pt idx="1252">4</cx:pt>
          <cx:pt idx="1253">2</cx:pt>
          <cx:pt idx="1254">3</cx:pt>
          <cx:pt idx="1255">1</cx:pt>
          <cx:pt idx="1256">2</cx:pt>
          <cx:pt idx="1257">3</cx:pt>
          <cx:pt idx="1258">3</cx:pt>
          <cx:pt idx="1259">8</cx:pt>
          <cx:pt idx="1260">3</cx:pt>
          <cx:pt idx="1261">4</cx:pt>
          <cx:pt idx="1262">3</cx:pt>
          <cx:pt idx="1263">2</cx:pt>
          <cx:pt idx="1264">5</cx:pt>
          <cx:pt idx="1265">3</cx:pt>
          <cx:pt idx="1266">1</cx:pt>
          <cx:pt idx="1267">6</cx:pt>
          <cx:pt idx="1268">3</cx:pt>
          <cx:pt idx="1269">2</cx:pt>
          <cx:pt idx="1270">4</cx:pt>
          <cx:pt idx="1271">3</cx:pt>
          <cx:pt idx="1272">8</cx:pt>
          <cx:pt idx="1273">2</cx:pt>
          <cx:pt idx="1274">5</cx:pt>
          <cx:pt idx="1275">3</cx:pt>
          <cx:pt idx="1276">1</cx:pt>
          <cx:pt idx="1277">3</cx:pt>
          <cx:pt idx="1278">3</cx:pt>
          <cx:pt idx="1279">4</cx:pt>
          <cx:pt idx="1280">3</cx:pt>
          <cx:pt idx="1281">3</cx:pt>
          <cx:pt idx="1282">1</cx:pt>
          <cx:pt idx="1283">3</cx:pt>
          <cx:pt idx="1284">7</cx:pt>
          <cx:pt idx="1285">5</cx:pt>
          <cx:pt idx="1286">3</cx:pt>
          <cx:pt idx="1287">2</cx:pt>
          <cx:pt idx="1288">4</cx:pt>
          <cx:pt idx="1289">3</cx:pt>
          <cx:pt idx="1290">4</cx:pt>
          <cx:pt idx="1291">5</cx:pt>
          <cx:pt idx="1292">3</cx:pt>
          <cx:pt idx="1293">5</cx:pt>
          <cx:pt idx="1294">1</cx:pt>
          <cx:pt idx="1295">13</cx:pt>
          <cx:pt idx="1296">2</cx:pt>
          <cx:pt idx="1297">2</cx:pt>
          <cx:pt idx="1298">5</cx:pt>
          <cx:pt idx="1299">2</cx:pt>
          <cx:pt idx="1300">6</cx:pt>
          <cx:pt idx="1301">3</cx:pt>
          <cx:pt idx="1302">2</cx:pt>
          <cx:pt idx="1303">1</cx:pt>
          <cx:pt idx="1304">3</cx:pt>
          <cx:pt idx="1305">7</cx:pt>
          <cx:pt idx="1306">7</cx:pt>
          <cx:pt idx="1307">3</cx:pt>
          <cx:pt idx="1308">2</cx:pt>
          <cx:pt idx="1309">3</cx:pt>
          <cx:pt idx="1310">2</cx:pt>
          <cx:pt idx="1311">1</cx:pt>
          <cx:pt idx="1312">4</cx:pt>
          <cx:pt idx="1313">2</cx:pt>
          <cx:pt idx="1314">6</cx:pt>
          <cx:pt idx="1315">8</cx:pt>
          <cx:pt idx="1316">5</cx:pt>
          <cx:pt idx="1317">1</cx:pt>
          <cx:pt idx="1318">2</cx:pt>
          <cx:pt idx="1319">6</cx:pt>
          <cx:pt idx="1320">3</cx:pt>
          <cx:pt idx="1321">2</cx:pt>
          <cx:pt idx="1322">5</cx:pt>
          <cx:pt idx="1323">4</cx:pt>
          <cx:pt idx="1324">3</cx:pt>
          <cx:pt idx="1325">6</cx:pt>
          <cx:pt idx="1326">6</cx:pt>
          <cx:pt idx="1327">1</cx:pt>
          <cx:pt idx="1328">4</cx:pt>
          <cx:pt idx="1329">3</cx:pt>
          <cx:pt idx="1330">1</cx:pt>
          <cx:pt idx="1331">2</cx:pt>
          <cx:pt idx="1332">3</cx:pt>
          <cx:pt idx="1333">2</cx:pt>
          <cx:pt idx="1334">8</cx:pt>
          <cx:pt idx="1335">4</cx:pt>
          <cx:pt idx="1336">3</cx:pt>
          <cx:pt idx="1337">2</cx:pt>
          <cx:pt idx="1338">3</cx:pt>
          <cx:pt idx="1339">8</cx:pt>
          <cx:pt idx="1340">2</cx:pt>
          <cx:pt idx="1341">5</cx:pt>
          <cx:pt idx="1342">6</cx:pt>
          <cx:pt idx="1343">3</cx:pt>
          <cx:pt idx="1344">5</cx:pt>
          <cx:pt idx="1345">2</cx:pt>
          <cx:pt idx="1346">7</cx:pt>
          <cx:pt idx="1347">6</cx:pt>
          <cx:pt idx="1348">10</cx:pt>
          <cx:pt idx="1349">6</cx:pt>
          <cx:pt idx="1350">3</cx:pt>
          <cx:pt idx="1351">2</cx:pt>
          <cx:pt idx="1352">5</cx:pt>
          <cx:pt idx="1353">3</cx:pt>
          <cx:pt idx="1354">1</cx:pt>
          <cx:pt idx="1355">3</cx:pt>
          <cx:pt idx="1356">11</cx:pt>
          <cx:pt idx="1357">3</cx:pt>
          <cx:pt idx="1358">1</cx:pt>
          <cx:pt idx="1359">2</cx:pt>
          <cx:pt idx="1360">7</cx:pt>
          <cx:pt idx="1361">4</cx:pt>
          <cx:pt idx="1362">4</cx:pt>
          <cx:pt idx="1363">14</cx:pt>
          <cx:pt idx="1364">2</cx:pt>
          <cx:pt idx="1365">6</cx:pt>
          <cx:pt idx="1366">2</cx:pt>
          <cx:pt idx="1367">4</cx:pt>
          <cx:pt idx="1368">5</cx:pt>
          <cx:pt idx="1369">7</cx:pt>
          <cx:pt idx="1370">3</cx:pt>
          <cx:pt idx="1371">3</cx:pt>
          <cx:pt idx="1372">2</cx:pt>
          <cx:pt idx="1373">4</cx:pt>
          <cx:pt idx="1374">5</cx:pt>
          <cx:pt idx="1375">3</cx:pt>
          <cx:pt idx="1376">8</cx:pt>
          <cx:pt idx="1377">5</cx:pt>
          <cx:pt idx="1378">5</cx:pt>
          <cx:pt idx="1379">5</cx:pt>
          <cx:pt idx="1380">1</cx:pt>
          <cx:pt idx="1381">3</cx:pt>
          <cx:pt idx="1382">1</cx:pt>
          <cx:pt idx="1383">9</cx:pt>
          <cx:pt idx="1384">5</cx:pt>
          <cx:pt idx="1385">3</cx:pt>
          <cx:pt idx="1386">2</cx:pt>
          <cx:pt idx="1387">2</cx:pt>
          <cx:pt idx="1388">3</cx:pt>
          <cx:pt idx="1389">3</cx:pt>
          <cx:pt idx="1390">3</cx:pt>
          <cx:pt idx="1391">3</cx:pt>
          <cx:pt idx="1392">7</cx:pt>
          <cx:pt idx="1393">3</cx:pt>
          <cx:pt idx="1394">5</cx:pt>
          <cx:pt idx="1395">3</cx:pt>
          <cx:pt idx="1396">4</cx:pt>
          <cx:pt idx="1397">2</cx:pt>
          <cx:pt idx="1398">4</cx:pt>
          <cx:pt idx="1399">1</cx:pt>
          <cx:pt idx="1400">2</cx:pt>
          <cx:pt idx="1401">3</cx:pt>
          <cx:pt idx="1402">2</cx:pt>
          <cx:pt idx="1403">5</cx:pt>
          <cx:pt idx="1404">1</cx:pt>
          <cx:pt idx="1405">3</cx:pt>
          <cx:pt idx="1406">2</cx:pt>
          <cx:pt idx="1407">2</cx:pt>
          <cx:pt idx="1408">2</cx:pt>
          <cx:pt idx="1409">3</cx:pt>
          <cx:pt idx="1410">2</cx:pt>
          <cx:pt idx="1411">2</cx:pt>
          <cx:pt idx="1412">4</cx:pt>
          <cx:pt idx="1413">7</cx:pt>
          <cx:pt idx="1414">3</cx:pt>
          <cx:pt idx="1415">3</cx:pt>
          <cx:pt idx="1416">7</cx:pt>
          <cx:pt idx="1417">3</cx:pt>
          <cx:pt idx="1418">4</cx:pt>
          <cx:pt idx="1419">4</cx:pt>
          <cx:pt idx="1420">2</cx:pt>
          <cx:pt idx="1421">2</cx:pt>
          <cx:pt idx="1422">9</cx:pt>
          <cx:pt idx="1423">6</cx:pt>
          <cx:pt idx="1424">5</cx:pt>
          <cx:pt idx="1425">4</cx:pt>
          <cx:pt idx="1426">2</cx:pt>
          <cx:pt idx="1427">5</cx:pt>
          <cx:pt idx="1428">5</cx:pt>
          <cx:pt idx="1429">14</cx:pt>
          <cx:pt idx="1430">8</cx:pt>
          <cx:pt idx="1431">6</cx:pt>
          <cx:pt idx="1432">1</cx:pt>
          <cx:pt idx="1433">14</cx:pt>
          <cx:pt idx="1434">5</cx:pt>
          <cx:pt idx="1435">6</cx:pt>
          <cx:pt idx="1436">2</cx:pt>
          <cx:pt idx="1437">3</cx:pt>
          <cx:pt idx="1438">5</cx:pt>
          <cx:pt idx="1439">5</cx:pt>
          <cx:pt idx="1440">4</cx:pt>
          <cx:pt idx="1441">2</cx:pt>
          <cx:pt idx="1442">2</cx:pt>
          <cx:pt idx="1443">4</cx:pt>
          <cx:pt idx="1444">9</cx:pt>
          <cx:pt idx="1445">4</cx:pt>
          <cx:pt idx="1446">7</cx:pt>
          <cx:pt idx="1447">2</cx:pt>
          <cx:pt idx="1448">3</cx:pt>
          <cx:pt idx="1449">3</cx:pt>
          <cx:pt idx="1450">1</cx:pt>
          <cx:pt idx="1451">7</cx:pt>
          <cx:pt idx="1452">3</cx:pt>
          <cx:pt idx="1453">5</cx:pt>
          <cx:pt idx="1454">8</cx:pt>
          <cx:pt idx="1455">3</cx:pt>
          <cx:pt idx="1456">3</cx:pt>
          <cx:pt idx="1457">9</cx:pt>
          <cx:pt idx="1458">4</cx:pt>
          <cx:pt idx="1459">2</cx:pt>
          <cx:pt idx="1460">2</cx:pt>
          <cx:pt idx="1461">2</cx:pt>
          <cx:pt idx="1462">2</cx:pt>
          <cx:pt idx="1463">6</cx:pt>
          <cx:pt idx="1464">2</cx:pt>
          <cx:pt idx="1465">4</cx:pt>
          <cx:pt idx="1466">3</cx:pt>
          <cx:pt idx="1467">4</cx:pt>
          <cx:pt idx="1468">3</cx:pt>
          <cx:pt idx="1469">2</cx:pt>
          <cx:pt idx="1470">2</cx:pt>
          <cx:pt idx="1471">2</cx:pt>
          <cx:pt idx="1472">3</cx:pt>
          <cx:pt idx="1473">4</cx:pt>
          <cx:pt idx="1474">6</cx:pt>
          <cx:pt idx="1475">3</cx:pt>
          <cx:pt idx="1476">7</cx:pt>
          <cx:pt idx="1477">7</cx:pt>
          <cx:pt idx="1478">4</cx:pt>
          <cx:pt idx="1479">4</cx:pt>
          <cx:pt idx="1480">7</cx:pt>
          <cx:pt idx="1481">3</cx:pt>
          <cx:pt idx="1482">2</cx:pt>
          <cx:pt idx="1483">1</cx:pt>
          <cx:pt idx="1484">3</cx:pt>
          <cx:pt idx="1485">2</cx:pt>
          <cx:pt idx="1486">7</cx:pt>
          <cx:pt idx="1487">3</cx:pt>
          <cx:pt idx="1488">3</cx:pt>
          <cx:pt idx="1489">2</cx:pt>
          <cx:pt idx="1490">4</cx:pt>
          <cx:pt idx="1491">1</cx:pt>
          <cx:pt idx="1492">6</cx:pt>
          <cx:pt idx="1493">2</cx:pt>
          <cx:pt idx="1494">3</cx:pt>
          <cx:pt idx="1495">7</cx:pt>
          <cx:pt idx="1496">1</cx:pt>
          <cx:pt idx="1497">5</cx:pt>
          <cx:pt idx="1498">5</cx:pt>
          <cx:pt idx="1499">3</cx:pt>
          <cx:pt idx="1500">9</cx:pt>
          <cx:pt idx="1501">3</cx:pt>
          <cx:pt idx="1502">2</cx:pt>
          <cx:pt idx="1503">2</cx:pt>
          <cx:pt idx="1504">4</cx:pt>
          <cx:pt idx="1505">6</cx:pt>
          <cx:pt idx="1506">3</cx:pt>
          <cx:pt idx="1507">4</cx:pt>
          <cx:pt idx="1508">3</cx:pt>
          <cx:pt idx="1509">2</cx:pt>
          <cx:pt idx="1510">8</cx:pt>
          <cx:pt idx="1511">9</cx:pt>
          <cx:pt idx="1512">3</cx:pt>
          <cx:pt idx="1513">5</cx:pt>
          <cx:pt idx="1514">4</cx:pt>
          <cx:pt idx="1515">1</cx:pt>
          <cx:pt idx="1516">4</cx:pt>
          <cx:pt idx="1517">2</cx:pt>
          <cx:pt idx="1518">3</cx:pt>
          <cx:pt idx="1519">7</cx:pt>
          <cx:pt idx="1520">5</cx:pt>
          <cx:pt idx="1521">6</cx:pt>
          <cx:pt idx="1522">5</cx:pt>
          <cx:pt idx="1523">8</cx:pt>
          <cx:pt idx="1524">6</cx:pt>
          <cx:pt idx="1525">6</cx:pt>
          <cx:pt idx="1526">2</cx:pt>
          <cx:pt idx="1527">2</cx:pt>
          <cx:pt idx="1528">7</cx:pt>
          <cx:pt idx="1529">2</cx:pt>
          <cx:pt idx="1530">3</cx:pt>
          <cx:pt idx="1531">1</cx:pt>
          <cx:pt idx="1532">3</cx:pt>
          <cx:pt idx="1533">6</cx:pt>
          <cx:pt idx="1534">2</cx:pt>
          <cx:pt idx="1535">3</cx:pt>
          <cx:pt idx="1536">3</cx:pt>
          <cx:pt idx="1537">1</cx:pt>
          <cx:pt idx="1538">2</cx:pt>
          <cx:pt idx="1539">3</cx:pt>
          <cx:pt idx="1540">7</cx:pt>
          <cx:pt idx="1541">5</cx:pt>
          <cx:pt idx="1542">6</cx:pt>
          <cx:pt idx="1543">3</cx:pt>
          <cx:pt idx="1544">4</cx:pt>
          <cx:pt idx="1545">7</cx:pt>
          <cx:pt idx="1546">4</cx:pt>
          <cx:pt idx="1547">2</cx:pt>
          <cx:pt idx="1548">2</cx:pt>
          <cx:pt idx="1549">1</cx:pt>
          <cx:pt idx="1550">6</cx:pt>
          <cx:pt idx="1551">2</cx:pt>
          <cx:pt idx="1552">7</cx:pt>
          <cx:pt idx="1553">5</cx:pt>
          <cx:pt idx="1554">3</cx:pt>
          <cx:pt idx="1555">4</cx:pt>
          <cx:pt idx="1556">1</cx:pt>
          <cx:pt idx="1557">5</cx:pt>
          <cx:pt idx="1558">2</cx:pt>
          <cx:pt idx="1559">9</cx:pt>
          <cx:pt idx="1560">6</cx:pt>
          <cx:pt idx="1561">1</cx:pt>
          <cx:pt idx="1562">5</cx:pt>
          <cx:pt idx="1563">3</cx:pt>
          <cx:pt idx="1564">5</cx:pt>
          <cx:pt idx="1565">3</cx:pt>
          <cx:pt idx="1566">3</cx:pt>
          <cx:pt idx="1567">4</cx:pt>
          <cx:pt idx="1568">3</cx:pt>
          <cx:pt idx="1569">3</cx:pt>
          <cx:pt idx="1570">5</cx:pt>
          <cx:pt idx="1571">3</cx:pt>
          <cx:pt idx="1572">1</cx:pt>
          <cx:pt idx="1573">2</cx:pt>
          <cx:pt idx="1574">3</cx:pt>
          <cx:pt idx="1575">5</cx:pt>
          <cx:pt idx="1576">2</cx:pt>
          <cx:pt idx="1577">1</cx:pt>
          <cx:pt idx="1578">3</cx:pt>
          <cx:pt idx="1579">2</cx:pt>
          <cx:pt idx="1580">9</cx:pt>
          <cx:pt idx="1581">2</cx:pt>
          <cx:pt idx="1582">2</cx:pt>
          <cx:pt idx="1583">3</cx:pt>
          <cx:pt idx="1584">2</cx:pt>
          <cx:pt idx="1585">5</cx:pt>
          <cx:pt idx="1586">3</cx:pt>
          <cx:pt idx="1587">3</cx:pt>
          <cx:pt idx="1588">4</cx:pt>
          <cx:pt idx="1589">4</cx:pt>
          <cx:pt idx="1590">7</cx:pt>
          <cx:pt idx="1591">5</cx:pt>
          <cx:pt idx="1592">4</cx:pt>
          <cx:pt idx="1593">3</cx:pt>
          <cx:pt idx="1594">3</cx:pt>
          <cx:pt idx="1595">2</cx:pt>
          <cx:pt idx="1596">13</cx:pt>
          <cx:pt idx="1597">4</cx:pt>
          <cx:pt idx="1598">1</cx:pt>
          <cx:pt idx="1599">4</cx:pt>
          <cx:pt idx="1600">2</cx:pt>
          <cx:pt idx="1601">2</cx:pt>
          <cx:pt idx="1602">3</cx:pt>
          <cx:pt idx="1603">6</cx:pt>
          <cx:pt idx="1604">5</cx:pt>
          <cx:pt idx="1605">3</cx:pt>
          <cx:pt idx="1606">5</cx:pt>
          <cx:pt idx="1607">1</cx:pt>
          <cx:pt idx="1608">4</cx:pt>
          <cx:pt idx="1609">3</cx:pt>
          <cx:pt idx="1610">2</cx:pt>
          <cx:pt idx="1611">2</cx:pt>
          <cx:pt idx="1612">2</cx:pt>
          <cx:pt idx="1613">7</cx:pt>
          <cx:pt idx="1614">3</cx:pt>
          <cx:pt idx="1615">1</cx:pt>
          <cx:pt idx="1616">4</cx:pt>
          <cx:pt idx="1617">3</cx:pt>
          <cx:pt idx="1618">2</cx:pt>
          <cx:pt idx="1619">1</cx:pt>
          <cx:pt idx="1620">2</cx:pt>
          <cx:pt idx="1621">8</cx:pt>
          <cx:pt idx="1622">2</cx:pt>
          <cx:pt idx="1623">2</cx:pt>
          <cx:pt idx="1624">5</cx:pt>
          <cx:pt idx="1625">3</cx:pt>
          <cx:pt idx="1626">5</cx:pt>
          <cx:pt idx="1627">6</cx:pt>
          <cx:pt idx="1628">5</cx:pt>
          <cx:pt idx="1629">6</cx:pt>
          <cx:pt idx="1630">3</cx:pt>
          <cx:pt idx="1631">2</cx:pt>
          <cx:pt idx="1632">2</cx:pt>
          <cx:pt idx="1633">2</cx:pt>
          <cx:pt idx="1634">2</cx:pt>
          <cx:pt idx="1635">3</cx:pt>
          <cx:pt idx="1636">5</cx:pt>
          <cx:pt idx="1637">4</cx:pt>
          <cx:pt idx="1638">3</cx:pt>
          <cx:pt idx="1639">2</cx:pt>
          <cx:pt idx="1640">2</cx:pt>
          <cx:pt idx="1641">3</cx:pt>
          <cx:pt idx="1642">2</cx:pt>
          <cx:pt idx="1643">3</cx:pt>
          <cx:pt idx="1644">7</cx:pt>
          <cx:pt idx="1645">2</cx:pt>
          <cx:pt idx="1646">2</cx:pt>
          <cx:pt idx="1647">2</cx:pt>
          <cx:pt idx="1648">6</cx:pt>
          <cx:pt idx="1649">1</cx:pt>
          <cx:pt idx="1650">2</cx:pt>
          <cx:pt idx="1651">2</cx:pt>
          <cx:pt idx="1652">6</cx:pt>
          <cx:pt idx="1653">4</cx:pt>
          <cx:pt idx="1654">2</cx:pt>
          <cx:pt idx="1655">2</cx:pt>
          <cx:pt idx="1656">3</cx:pt>
          <cx:pt idx="1657">7</cx:pt>
          <cx:pt idx="1658">3</cx:pt>
          <cx:pt idx="1659">3</cx:pt>
          <cx:pt idx="1660">2</cx:pt>
          <cx:pt idx="1661">5</cx:pt>
          <cx:pt idx="1662">3</cx:pt>
          <cx:pt idx="1663">5</cx:pt>
          <cx:pt idx="1664">3</cx:pt>
          <cx:pt idx="1665">3</cx:pt>
          <cx:pt idx="1666">2</cx:pt>
          <cx:pt idx="1667">3</cx:pt>
          <cx:pt idx="1668">3</cx:pt>
          <cx:pt idx="1669">4</cx:pt>
          <cx:pt idx="1670">3</cx:pt>
          <cx:pt idx="1671">2</cx:pt>
          <cx:pt idx="1672">4</cx:pt>
          <cx:pt idx="1673">2</cx:pt>
          <cx:pt idx="1674">2</cx:pt>
          <cx:pt idx="1675">3</cx:pt>
          <cx:pt idx="1676">3</cx:pt>
          <cx:pt idx="1677">3</cx:pt>
          <cx:pt idx="1678">1</cx:pt>
          <cx:pt idx="1679">3</cx:pt>
          <cx:pt idx="1680">2</cx:pt>
          <cx:pt idx="1681">4</cx:pt>
          <cx:pt idx="1682">1</cx:pt>
          <cx:pt idx="1683">3</cx:pt>
          <cx:pt idx="1684">2</cx:pt>
          <cx:pt idx="1685">2</cx:pt>
          <cx:pt idx="1686">2</cx:pt>
          <cx:pt idx="1687">2</cx:pt>
          <cx:pt idx="1688">2</cx:pt>
          <cx:pt idx="1689">6</cx:pt>
          <cx:pt idx="1690">5</cx:pt>
          <cx:pt idx="1691">5</cx:pt>
          <cx:pt idx="1692">5</cx:pt>
          <cx:pt idx="1693">2</cx:pt>
          <cx:pt idx="1694">4</cx:pt>
          <cx:pt idx="1695">3</cx:pt>
          <cx:pt idx="1696">2</cx:pt>
          <cx:pt idx="1697">2</cx:pt>
          <cx:pt idx="1698">7</cx:pt>
          <cx:pt idx="1699">6</cx:pt>
          <cx:pt idx="1700">2</cx:pt>
          <cx:pt idx="1701">9</cx:pt>
          <cx:pt idx="1702">2</cx:pt>
          <cx:pt idx="1703">5</cx:pt>
          <cx:pt idx="1704">3</cx:pt>
          <cx:pt idx="1705">2</cx:pt>
          <cx:pt idx="1706">6</cx:pt>
          <cx:pt idx="1707">2</cx:pt>
          <cx:pt idx="1708">2</cx:pt>
          <cx:pt idx="1709">1</cx:pt>
          <cx:pt idx="1710">5</cx:pt>
          <cx:pt idx="1711">14</cx:pt>
          <cx:pt idx="1712">6</cx:pt>
          <cx:pt idx="1713">7</cx:pt>
          <cx:pt idx="1714">2</cx:pt>
          <cx:pt idx="1715">2</cx:pt>
          <cx:pt idx="1716">5</cx:pt>
          <cx:pt idx="1717">5</cx:pt>
          <cx:pt idx="1718">4</cx:pt>
          <cx:pt idx="1719">8</cx:pt>
          <cx:pt idx="1720">4</cx:pt>
          <cx:pt idx="1721">2</cx:pt>
          <cx:pt idx="1722">4</cx:pt>
          <cx:pt idx="1723">3</cx:pt>
          <cx:pt idx="1724">3</cx:pt>
          <cx:pt idx="1725">2</cx:pt>
          <cx:pt idx="1726">4</cx:pt>
          <cx:pt idx="1727">5</cx:pt>
          <cx:pt idx="1728">4</cx:pt>
          <cx:pt idx="1729">3</cx:pt>
          <cx:pt idx="1730">8</cx:pt>
          <cx:pt idx="1731">2</cx:pt>
          <cx:pt idx="1732">3</cx:pt>
          <cx:pt idx="1733">4</cx:pt>
          <cx:pt idx="1734">2</cx:pt>
          <cx:pt idx="1735">5</cx:pt>
          <cx:pt idx="1736">3</cx:pt>
          <cx:pt idx="1737">3</cx:pt>
          <cx:pt idx="1738">2</cx:pt>
          <cx:pt idx="1739">5</cx:pt>
          <cx:pt idx="1740">8</cx:pt>
          <cx:pt idx="1741">4</cx:pt>
          <cx:pt idx="1742">2</cx:pt>
          <cx:pt idx="1743">2</cx:pt>
          <cx:pt idx="1744">7</cx:pt>
          <cx:pt idx="1745">2</cx:pt>
          <cx:pt idx="1746">8</cx:pt>
          <cx:pt idx="1747">3</cx:pt>
          <cx:pt idx="1748">2</cx:pt>
          <cx:pt idx="1749">3</cx:pt>
          <cx:pt idx="1750">2</cx:pt>
          <cx:pt idx="1751">2</cx:pt>
          <cx:pt idx="1752">9</cx:pt>
          <cx:pt idx="1753">2</cx:pt>
          <cx:pt idx="1754">2</cx:pt>
          <cx:pt idx="1755">11</cx:pt>
          <cx:pt idx="1756">6</cx:pt>
          <cx:pt idx="1757">6</cx:pt>
          <cx:pt idx="1758">2</cx:pt>
          <cx:pt idx="1759">3</cx:pt>
          <cx:pt idx="1760">4</cx:pt>
          <cx:pt idx="1761">6</cx:pt>
          <cx:pt idx="1762">3</cx:pt>
          <cx:pt idx="1763">2</cx:pt>
          <cx:pt idx="1764">1</cx:pt>
          <cx:pt idx="1765">9</cx:pt>
          <cx:pt idx="1766">2</cx:pt>
          <cx:pt idx="1767">4</cx:pt>
          <cx:pt idx="1768">5</cx:pt>
          <cx:pt idx="1769">4</cx:pt>
          <cx:pt idx="1770">7</cx:pt>
          <cx:pt idx="1771">2</cx:pt>
          <cx:pt idx="1772">6</cx:pt>
          <cx:pt idx="1773">2</cx:pt>
          <cx:pt idx="1774">9</cx:pt>
          <cx:pt idx="1775">2</cx:pt>
          <cx:pt idx="1776">1</cx:pt>
          <cx:pt idx="1777">9</cx:pt>
          <cx:pt idx="1778">5</cx:pt>
          <cx:pt idx="1779">3</cx:pt>
          <cx:pt idx="1780">1</cx:pt>
          <cx:pt idx="1781">2</cx:pt>
          <cx:pt idx="1782">3</cx:pt>
          <cx:pt idx="1783">4</cx:pt>
          <cx:pt idx="1784">6</cx:pt>
          <cx:pt idx="1785">8</cx:pt>
          <cx:pt idx="1786">3</cx:pt>
          <cx:pt idx="1787">3</cx:pt>
          <cx:pt idx="1788">2</cx:pt>
          <cx:pt idx="1789">5</cx:pt>
          <cx:pt idx="1790">1</cx:pt>
          <cx:pt idx="1791">8</cx:pt>
          <cx:pt idx="1792">4</cx:pt>
          <cx:pt idx="1793">2</cx:pt>
          <cx:pt idx="1794">3</cx:pt>
          <cx:pt idx="1795">8</cx:pt>
          <cx:pt idx="1796">3</cx:pt>
          <cx:pt idx="1797">6</cx:pt>
          <cx:pt idx="1798">5</cx:pt>
          <cx:pt idx="1799">4</cx:pt>
          <cx:pt idx="1800">3</cx:pt>
          <cx:pt idx="1801">1</cx:pt>
          <cx:pt idx="1802">1</cx:pt>
          <cx:pt idx="1803">7</cx:pt>
          <cx:pt idx="1804">2</cx:pt>
          <cx:pt idx="1805">7</cx:pt>
          <cx:pt idx="1806">7</cx:pt>
          <cx:pt idx="1807">7</cx:pt>
          <cx:pt idx="1808">7</cx:pt>
          <cx:pt idx="1809">7</cx:pt>
          <cx:pt idx="1810">3</cx:pt>
          <cx:pt idx="1811">7</cx:pt>
          <cx:pt idx="1812">5</cx:pt>
          <cx:pt idx="1813">2</cx:pt>
          <cx:pt idx="1814">3</cx:pt>
          <cx:pt idx="1815">2</cx:pt>
          <cx:pt idx="1816">2</cx:pt>
          <cx:pt idx="1817">2</cx:pt>
          <cx:pt idx="1818">2</cx:pt>
          <cx:pt idx="1819">2</cx:pt>
          <cx:pt idx="1820">6</cx:pt>
          <cx:pt idx="1821">4</cx:pt>
          <cx:pt idx="1822">3</cx:pt>
          <cx:pt idx="1823">1</cx:pt>
          <cx:pt idx="1824">10</cx:pt>
          <cx:pt idx="1825">4</cx:pt>
          <cx:pt idx="1826">1</cx:pt>
          <cx:pt idx="1827">3</cx:pt>
          <cx:pt idx="1828">6</cx:pt>
          <cx:pt idx="1829">2</cx:pt>
          <cx:pt idx="1830">8</cx:pt>
          <cx:pt idx="1831">1</cx:pt>
          <cx:pt idx="1832">3</cx:pt>
          <cx:pt idx="1833">3</cx:pt>
          <cx:pt idx="1834">7</cx:pt>
          <cx:pt idx="1835">5</cx:pt>
          <cx:pt idx="1836">7</cx:pt>
          <cx:pt idx="1837">3</cx:pt>
          <cx:pt idx="1838">4</cx:pt>
          <cx:pt idx="1839">1</cx:pt>
          <cx:pt idx="1840">2</cx:pt>
          <cx:pt idx="1841">1</cx:pt>
          <cx:pt idx="1842">4</cx:pt>
          <cx:pt idx="1843">2</cx:pt>
          <cx:pt idx="1844">3</cx:pt>
          <cx:pt idx="1845">6</cx:pt>
          <cx:pt idx="1846">2</cx:pt>
          <cx:pt idx="1847">3</cx:pt>
          <cx:pt idx="1848">2</cx:pt>
          <cx:pt idx="1849">1</cx:pt>
          <cx:pt idx="1850">5</cx:pt>
          <cx:pt idx="1851">5</cx:pt>
          <cx:pt idx="1852">7</cx:pt>
          <cx:pt idx="1853">2</cx:pt>
          <cx:pt idx="1854">5</cx:pt>
          <cx:pt idx="1855">3</cx:pt>
          <cx:pt idx="1856">5</cx:pt>
          <cx:pt idx="1857">4</cx:pt>
          <cx:pt idx="1858">2</cx:pt>
          <cx:pt idx="1859">1</cx:pt>
          <cx:pt idx="1860">2</cx:pt>
          <cx:pt idx="1861">4</cx:pt>
          <cx:pt idx="1862">4</cx:pt>
          <cx:pt idx="1863">5</cx:pt>
          <cx:pt idx="1864">3</cx:pt>
          <cx:pt idx="1865">3</cx:pt>
          <cx:pt idx="1866">5</cx:pt>
          <cx:pt idx="1867">6</cx:pt>
          <cx:pt idx="1868">2</cx:pt>
          <cx:pt idx="1869">1</cx:pt>
          <cx:pt idx="1870">5</cx:pt>
          <cx:pt idx="1871">2</cx:pt>
          <cx:pt idx="1872">1</cx:pt>
          <cx:pt idx="1873">1</cx:pt>
          <cx:pt idx="1874">2</cx:pt>
          <cx:pt idx="1875">1</cx:pt>
          <cx:pt idx="1876">3</cx:pt>
          <cx:pt idx="1877">4</cx:pt>
          <cx:pt idx="1878">3</cx:pt>
          <cx:pt idx="1879">9</cx:pt>
          <cx:pt idx="1880">3</cx:pt>
          <cx:pt idx="1881">7</cx:pt>
          <cx:pt idx="1882">4</cx:pt>
          <cx:pt idx="1883">7</cx:pt>
          <cx:pt idx="1884">2</cx:pt>
          <cx:pt idx="1885">3</cx:pt>
          <cx:pt idx="1886">2</cx:pt>
          <cx:pt idx="1887">8</cx:pt>
          <cx:pt idx="1888">4</cx:pt>
          <cx:pt idx="1889">3</cx:pt>
          <cx:pt idx="1890">2</cx:pt>
          <cx:pt idx="1891">1</cx:pt>
          <cx:pt idx="1892">1</cx:pt>
          <cx:pt idx="1893">1</cx:pt>
          <cx:pt idx="1894">3</cx:pt>
          <cx:pt idx="1895">2</cx:pt>
          <cx:pt idx="1896">2</cx:pt>
          <cx:pt idx="1897">2</cx:pt>
          <cx:pt idx="1898">4</cx:pt>
          <cx:pt idx="1899">3</cx:pt>
          <cx:pt idx="1900">6</cx:pt>
          <cx:pt idx="1901">2</cx:pt>
          <cx:pt idx="1902">1</cx:pt>
          <cx:pt idx="1903">2</cx:pt>
          <cx:pt idx="1904">2</cx:pt>
          <cx:pt idx="1905">8</cx:pt>
          <cx:pt idx="1906">2</cx:pt>
          <cx:pt idx="1907">6</cx:pt>
          <cx:pt idx="1908">4</cx:pt>
          <cx:pt idx="1909">2</cx:pt>
          <cx:pt idx="1910">3</cx:pt>
          <cx:pt idx="1911">7</cx:pt>
          <cx:pt idx="1912">3</cx:pt>
          <cx:pt idx="1913">5</cx:pt>
          <cx:pt idx="1914">2</cx:pt>
          <cx:pt idx="1915">3</cx:pt>
          <cx:pt idx="1916">3</cx:pt>
          <cx:pt idx="1917">5</cx:pt>
          <cx:pt idx="1918">2</cx:pt>
          <cx:pt idx="1919">5</cx:pt>
          <cx:pt idx="1920">2</cx:pt>
          <cx:pt idx="1921">2</cx:pt>
          <cx:pt idx="1922">9</cx:pt>
          <cx:pt idx="1923">3</cx:pt>
          <cx:pt idx="1924">3</cx:pt>
          <cx:pt idx="1925">2</cx:pt>
          <cx:pt idx="1926">3</cx:pt>
          <cx:pt idx="1927">2</cx:pt>
          <cx:pt idx="1928">1</cx:pt>
          <cx:pt idx="1929">1</cx:pt>
          <cx:pt idx="1930">3</cx:pt>
          <cx:pt idx="1931">1</cx:pt>
          <cx:pt idx="1932">3</cx:pt>
          <cx:pt idx="1933">5</cx:pt>
          <cx:pt idx="1934">5</cx:pt>
          <cx:pt idx="1935">8</cx:pt>
          <cx:pt idx="1936">3</cx:pt>
          <cx:pt idx="1937">2</cx:pt>
          <cx:pt idx="1938">7</cx:pt>
          <cx:pt idx="1939">4</cx:pt>
          <cx:pt idx="1940">3</cx:pt>
          <cx:pt idx="1941">4</cx:pt>
          <cx:pt idx="1942">2</cx:pt>
          <cx:pt idx="1943">9</cx:pt>
          <cx:pt idx="1944">4</cx:pt>
          <cx:pt idx="1945">2</cx:pt>
          <cx:pt idx="1946">2</cx:pt>
          <cx:pt idx="1947">2</cx:pt>
          <cx:pt idx="1948">1</cx:pt>
          <cx:pt idx="1949">1</cx:pt>
          <cx:pt idx="1950">8</cx:pt>
          <cx:pt idx="1951">3</cx:pt>
          <cx:pt idx="1952">6</cx:pt>
          <cx:pt idx="1953">5</cx:pt>
          <cx:pt idx="1954">3</cx:pt>
          <cx:pt idx="1955">2</cx:pt>
          <cx:pt idx="1956">3</cx:pt>
          <cx:pt idx="1957">4</cx:pt>
          <cx:pt idx="1958">3</cx:pt>
          <cx:pt idx="1959">3</cx:pt>
          <cx:pt idx="1960">5</cx:pt>
          <cx:pt idx="1961">6</cx:pt>
          <cx:pt idx="1962">3</cx:pt>
          <cx:pt idx="1963">5</cx:pt>
          <cx:pt idx="1964">3</cx:pt>
          <cx:pt idx="1965">2</cx:pt>
          <cx:pt idx="1966">3</cx:pt>
          <cx:pt idx="1967">5</cx:pt>
          <cx:pt idx="1968">3</cx:pt>
          <cx:pt idx="1969">4</cx:pt>
          <cx:pt idx="1970">3</cx:pt>
          <cx:pt idx="1971">7</cx:pt>
          <cx:pt idx="1972">4</cx:pt>
          <cx:pt idx="1973">2</cx:pt>
          <cx:pt idx="1974">3</cx:pt>
          <cx:pt idx="1975">3</cx:pt>
          <cx:pt idx="1976">5</cx:pt>
          <cx:pt idx="1977">6</cx:pt>
          <cx:pt idx="1978">2</cx:pt>
          <cx:pt idx="1979">4</cx:pt>
          <cx:pt idx="1980">4</cx:pt>
          <cx:pt idx="1981">2</cx:pt>
          <cx:pt idx="1982">4</cx:pt>
          <cx:pt idx="1983">6</cx:pt>
          <cx:pt idx="1984">3</cx:pt>
          <cx:pt idx="1985">4</cx:pt>
          <cx:pt idx="1986">4</cx:pt>
          <cx:pt idx="1987">3</cx:pt>
          <cx:pt idx="1988">7</cx:pt>
          <cx:pt idx="1989">3</cx:pt>
          <cx:pt idx="1990">3</cx:pt>
          <cx:pt idx="1991">4</cx:pt>
          <cx:pt idx="1992">6</cx:pt>
          <cx:pt idx="1993">2</cx:pt>
          <cx:pt idx="1994">3</cx:pt>
          <cx:pt idx="1995">5</cx:pt>
          <cx:pt idx="1996">4</cx:pt>
          <cx:pt idx="1997">4</cx:pt>
          <cx:pt idx="1998">1</cx:pt>
          <cx:pt idx="1999">5</cx:pt>
          <cx:pt idx="2000">5</cx:pt>
          <cx:pt idx="2001">7</cx:pt>
          <cx:pt idx="2002">3</cx:pt>
          <cx:pt idx="2003">5</cx:pt>
          <cx:pt idx="2004">3</cx:pt>
          <cx:pt idx="2005">7</cx:pt>
          <cx:pt idx="2006">7</cx:pt>
          <cx:pt idx="2007">2</cx:pt>
          <cx:pt idx="2008">3</cx:pt>
          <cx:pt idx="2009">2</cx:pt>
          <cx:pt idx="2010">4</cx:pt>
          <cx:pt idx="2011">2</cx:pt>
          <cx:pt idx="2012">3</cx:pt>
          <cx:pt idx="2013">1</cx:pt>
          <cx:pt idx="2014">2</cx:pt>
          <cx:pt idx="2015">4</cx:pt>
          <cx:pt idx="2016">2</cx:pt>
          <cx:pt idx="2017">2</cx:pt>
          <cx:pt idx="2018">4</cx:pt>
          <cx:pt idx="2019">6</cx:pt>
          <cx:pt idx="2020">9</cx:pt>
          <cx:pt idx="2021">3</cx:pt>
          <cx:pt idx="2022">3</cx:pt>
          <cx:pt idx="2023">4</cx:pt>
          <cx:pt idx="2024">5</cx:pt>
          <cx:pt idx="2025">2</cx:pt>
          <cx:pt idx="2026">2</cx:pt>
          <cx:pt idx="2027">4</cx:pt>
          <cx:pt idx="2028">3</cx:pt>
          <cx:pt idx="2029">5</cx:pt>
          <cx:pt idx="2030">4</cx:pt>
          <cx:pt idx="2031">3</cx:pt>
          <cx:pt idx="2032">2</cx:pt>
          <cx:pt idx="2033">1</cx:pt>
          <cx:pt idx="2034">2</cx:pt>
          <cx:pt idx="2035">3</cx:pt>
          <cx:pt idx="2036">3</cx:pt>
          <cx:pt idx="2037">2</cx:pt>
          <cx:pt idx="2038">3</cx:pt>
          <cx:pt idx="2039">7</cx:pt>
          <cx:pt idx="2040">2</cx:pt>
          <cx:pt idx="2041">5</cx:pt>
          <cx:pt idx="2042">6</cx:pt>
          <cx:pt idx="2043">7</cx:pt>
          <cx:pt idx="2044">3</cx:pt>
          <cx:pt idx="2045">2</cx:pt>
          <cx:pt idx="2046">3</cx:pt>
          <cx:pt idx="2047">1</cx:pt>
          <cx:pt idx="2048">7</cx:pt>
          <cx:pt idx="2049">3</cx:pt>
          <cx:pt idx="2050">4</cx:pt>
          <cx:pt idx="2051">8</cx:pt>
          <cx:pt idx="2052">5</cx:pt>
          <cx:pt idx="2053">6</cx:pt>
          <cx:pt idx="2054">3</cx:pt>
          <cx:pt idx="2055">5</cx:pt>
          <cx:pt idx="2056">7</cx:pt>
          <cx:pt idx="2057">1</cx:pt>
          <cx:pt idx="2058">2</cx:pt>
          <cx:pt idx="2059">3</cx:pt>
          <cx:pt idx="2060">5</cx:pt>
          <cx:pt idx="2061">2</cx:pt>
          <cx:pt idx="2062">13</cx:pt>
          <cx:pt idx="2063">3</cx:pt>
          <cx:pt idx="2064">4</cx:pt>
          <cx:pt idx="2065">3</cx:pt>
          <cx:pt idx="2066">9</cx:pt>
          <cx:pt idx="2067">3</cx:pt>
          <cx:pt idx="2068">4</cx:pt>
          <cx:pt idx="2069">3</cx:pt>
          <cx:pt idx="2070">1</cx:pt>
          <cx:pt idx="2071">5</cx:pt>
          <cx:pt idx="2072">2</cx:pt>
          <cx:pt idx="2073">3</cx:pt>
          <cx:pt idx="2074">7</cx:pt>
          <cx:pt idx="2075">3</cx:pt>
          <cx:pt idx="2076">5</cx:pt>
          <cx:pt idx="2077">7</cx:pt>
          <cx:pt idx="2078">5</cx:pt>
          <cx:pt idx="2079">7</cx:pt>
          <cx:pt idx="2080">2</cx:pt>
          <cx:pt idx="2081">2</cx:pt>
          <cx:pt idx="2082">6</cx:pt>
          <cx:pt idx="2083">2</cx:pt>
          <cx:pt idx="2084">4</cx:pt>
          <cx:pt idx="2085">5</cx:pt>
          <cx:pt idx="2086">5</cx:pt>
          <cx:pt idx="2087">3</cx:pt>
          <cx:pt idx="2088">2</cx:pt>
          <cx:pt idx="2089">2</cx:pt>
          <cx:pt idx="2090">3</cx:pt>
          <cx:pt idx="2091">3</cx:pt>
          <cx:pt idx="2092">5</cx:pt>
          <cx:pt idx="2093">1</cx:pt>
          <cx:pt idx="2094">5</cx:pt>
          <cx:pt idx="2095">8</cx:pt>
          <cx:pt idx="2096">4</cx:pt>
          <cx:pt idx="2097">3</cx:pt>
          <cx:pt idx="2098">3</cx:pt>
          <cx:pt idx="2099">7</cx:pt>
          <cx:pt idx="2100">3</cx:pt>
          <cx:pt idx="2101">4</cx:pt>
          <cx:pt idx="2102">4</cx:pt>
          <cx:pt idx="2103">4</cx:pt>
          <cx:pt idx="2104">2</cx:pt>
          <cx:pt idx="2105">3</cx:pt>
          <cx:pt idx="2106">1</cx:pt>
          <cx:pt idx="2107">1</cx:pt>
          <cx:pt idx="2108">3</cx:pt>
          <cx:pt idx="2109">3</cx:pt>
          <cx:pt idx="2110">5</cx:pt>
          <cx:pt idx="2111">4</cx:pt>
          <cx:pt idx="2112">3</cx:pt>
          <cx:pt idx="2113">4</cx:pt>
          <cx:pt idx="2114">2</cx:pt>
          <cx:pt idx="2115">1</cx:pt>
          <cx:pt idx="2116">1</cx:pt>
          <cx:pt idx="2117">7</cx:pt>
          <cx:pt idx="2118">1</cx:pt>
          <cx:pt idx="2119">5</cx:pt>
          <cx:pt idx="2120">3</cx:pt>
          <cx:pt idx="2121">3</cx:pt>
          <cx:pt idx="2122">2</cx:pt>
          <cx:pt idx="2123">9</cx:pt>
          <cx:pt idx="2124">5</cx:pt>
          <cx:pt idx="2125">7</cx:pt>
          <cx:pt idx="2126">3</cx:pt>
          <cx:pt idx="2127">3</cx:pt>
          <cx:pt idx="2128">4</cx:pt>
          <cx:pt idx="2129">4</cx:pt>
          <cx:pt idx="2130">9</cx:pt>
          <cx:pt idx="2131">7</cx:pt>
          <cx:pt idx="2132">3</cx:pt>
          <cx:pt idx="2133">3</cx:pt>
          <cx:pt idx="2134">7</cx:pt>
          <cx:pt idx="2135">4</cx:pt>
          <cx:pt idx="2136">5</cx:pt>
          <cx:pt idx="2137">4</cx:pt>
          <cx:pt idx="2138">3</cx:pt>
          <cx:pt idx="2139">9</cx:pt>
          <cx:pt idx="2140">2</cx:pt>
          <cx:pt idx="2141">3</cx:pt>
          <cx:pt idx="2142">6</cx:pt>
          <cx:pt idx="2143">2</cx:pt>
          <cx:pt idx="2144">7</cx:pt>
          <cx:pt idx="2145">3</cx:pt>
          <cx:pt idx="2146">4</cx:pt>
          <cx:pt idx="2147">6</cx:pt>
          <cx:pt idx="2148">1</cx:pt>
          <cx:pt idx="2149">5</cx:pt>
          <cx:pt idx="2150">3</cx:pt>
          <cx:pt idx="2151">7</cx:pt>
          <cx:pt idx="2152">3</cx:pt>
          <cx:pt idx="2153">2</cx:pt>
          <cx:pt idx="2154">3</cx:pt>
          <cx:pt idx="2155">6</cx:pt>
          <cx:pt idx="2156">3</cx:pt>
          <cx:pt idx="2157">3</cx:pt>
          <cx:pt idx="2158">4</cx:pt>
          <cx:pt idx="2159">3</cx:pt>
          <cx:pt idx="2160">1</cx:pt>
          <cx:pt idx="2161">1</cx:pt>
          <cx:pt idx="2162">3</cx:pt>
          <cx:pt idx="2163">3</cx:pt>
          <cx:pt idx="2164">2</cx:pt>
          <cx:pt idx="2165">5</cx:pt>
          <cx:pt idx="2166">1</cx:pt>
          <cx:pt idx="2167">7</cx:pt>
          <cx:pt idx="2168">3</cx:pt>
          <cx:pt idx="2169">3</cx:pt>
          <cx:pt idx="2170">3</cx:pt>
          <cx:pt idx="2171">2</cx:pt>
          <cx:pt idx="2172">3</cx:pt>
          <cx:pt idx="2173">3</cx:pt>
          <cx:pt idx="2174">4</cx:pt>
          <cx:pt idx="2175">2</cx:pt>
          <cx:pt idx="2176">9</cx:pt>
          <cx:pt idx="2177">5</cx:pt>
          <cx:pt idx="2178">8</cx:pt>
          <cx:pt idx="2179">7</cx:pt>
          <cx:pt idx="2180">3</cx:pt>
          <cx:pt idx="2181">4</cx:pt>
          <cx:pt idx="2182">5</cx:pt>
          <cx:pt idx="2183">5</cx:pt>
          <cx:pt idx="2184">8</cx:pt>
          <cx:pt idx="2185">2</cx:pt>
          <cx:pt idx="2186">2</cx:pt>
          <cx:pt idx="2187">6</cx:pt>
          <cx:pt idx="2188">2</cx:pt>
          <cx:pt idx="2189">9</cx:pt>
          <cx:pt idx="2190">3</cx:pt>
          <cx:pt idx="2191">3</cx:pt>
          <cx:pt idx="2192">3</cx:pt>
          <cx:pt idx="2193">4</cx:pt>
          <cx:pt idx="2194">3</cx:pt>
          <cx:pt idx="2195">5</cx:pt>
          <cx:pt idx="2196">2</cx:pt>
          <cx:pt idx="2197">3</cx:pt>
          <cx:pt idx="2198">3</cx:pt>
          <cx:pt idx="2199">1</cx:pt>
          <cx:pt idx="2200">6</cx:pt>
          <cx:pt idx="2201">7</cx:pt>
          <cx:pt idx="2202">2</cx:pt>
          <cx:pt idx="2203">3</cx:pt>
          <cx:pt idx="2204">1</cx:pt>
          <cx:pt idx="2205">3</cx:pt>
          <cx:pt idx="2206">7</cx:pt>
          <cx:pt idx="2207">4</cx:pt>
          <cx:pt idx="2208">4</cx:pt>
          <cx:pt idx="2209">7</cx:pt>
          <cx:pt idx="2210">10</cx:pt>
          <cx:pt idx="2211">6</cx:pt>
          <cx:pt idx="2212">1</cx:pt>
          <cx:pt idx="2213">1</cx:pt>
          <cx:pt idx="2214">13</cx:pt>
          <cx:pt idx="2215">2</cx:pt>
          <cx:pt idx="2216">4</cx:pt>
          <cx:pt idx="2217">2</cx:pt>
          <cx:pt idx="2218">4</cx:pt>
          <cx:pt idx="2219">1</cx:pt>
          <cx:pt idx="2220">4</cx:pt>
          <cx:pt idx="2221">2</cx:pt>
          <cx:pt idx="2222">8</cx:pt>
          <cx:pt idx="2223">1</cx:pt>
          <cx:pt idx="2224">3</cx:pt>
          <cx:pt idx="2225">1</cx:pt>
          <cx:pt idx="2226">2</cx:pt>
          <cx:pt idx="2227">1</cx:pt>
          <cx:pt idx="2228">1</cx:pt>
          <cx:pt idx="2229">2</cx:pt>
          <cx:pt idx="2230">2</cx:pt>
          <cx:pt idx="2231">5</cx:pt>
          <cx:pt idx="2232">5</cx:pt>
          <cx:pt idx="2233">4</cx:pt>
          <cx:pt idx="2234">7</cx:pt>
          <cx:pt idx="2235">2</cx:pt>
          <cx:pt idx="2236">8</cx:pt>
          <cx:pt idx="2237">5</cx:pt>
          <cx:pt idx="2238">2</cx:pt>
          <cx:pt idx="2239">1</cx:pt>
          <cx:pt idx="2240">7</cx:pt>
          <cx:pt idx="2241">3</cx:pt>
          <cx:pt idx="2242">2</cx:pt>
          <cx:pt idx="2243">2</cx:pt>
          <cx:pt idx="2244">2</cx:pt>
          <cx:pt idx="2245">1</cx:pt>
          <cx:pt idx="2246">3</cx:pt>
          <cx:pt idx="2247">2</cx:pt>
          <cx:pt idx="2248">5</cx:pt>
          <cx:pt idx="2249">5</cx:pt>
          <cx:pt idx="2250">6</cx:pt>
          <cx:pt idx="2251">3</cx:pt>
          <cx:pt idx="2252">3</cx:pt>
          <cx:pt idx="2253">3</cx:pt>
          <cx:pt idx="2254">2</cx:pt>
          <cx:pt idx="2255">3</cx:pt>
          <cx:pt idx="2256">2</cx:pt>
          <cx:pt idx="2257">7</cx:pt>
          <cx:pt idx="2258">2</cx:pt>
          <cx:pt idx="2259">1</cx:pt>
          <cx:pt idx="2260">3</cx:pt>
          <cx:pt idx="2261">1</cx:pt>
          <cx:pt idx="2262">3</cx:pt>
          <cx:pt idx="2263">2</cx:pt>
          <cx:pt idx="2264">1</cx:pt>
          <cx:pt idx="2265">2</cx:pt>
          <cx:pt idx="2266">2</cx:pt>
          <cx:pt idx="2267">2</cx:pt>
          <cx:pt idx="2268">1</cx:pt>
          <cx:pt idx="2269">1</cx:pt>
          <cx:pt idx="2270">5</cx:pt>
          <cx:pt idx="2271">6</cx:pt>
          <cx:pt idx="2272">7</cx:pt>
          <cx:pt idx="2273">2</cx:pt>
          <cx:pt idx="2274">1</cx:pt>
          <cx:pt idx="2275">3</cx:pt>
          <cx:pt idx="2276">5</cx:pt>
          <cx:pt idx="2277">1</cx:pt>
          <cx:pt idx="2278">4</cx:pt>
          <cx:pt idx="2279">2</cx:pt>
          <cx:pt idx="2280">8</cx:pt>
          <cx:pt idx="2281">2</cx:pt>
          <cx:pt idx="2282">7</cx:pt>
          <cx:pt idx="2283">2</cx:pt>
          <cx:pt idx="2284">7</cx:pt>
          <cx:pt idx="2285">3</cx:pt>
          <cx:pt idx="2286">2</cx:pt>
          <cx:pt idx="2287">5</cx:pt>
          <cx:pt idx="2288">5</cx:pt>
          <cx:pt idx="2289">2</cx:pt>
          <cx:pt idx="2290">3</cx:pt>
          <cx:pt idx="2291">6</cx:pt>
          <cx:pt idx="2292">2</cx:pt>
          <cx:pt idx="2293">1</cx:pt>
          <cx:pt idx="2294">3</cx:pt>
          <cx:pt idx="2295">4</cx:pt>
          <cx:pt idx="2296">5</cx:pt>
          <cx:pt idx="2297">1</cx:pt>
          <cx:pt idx="2298">7</cx:pt>
          <cx:pt idx="2299">4</cx:pt>
          <cx:pt idx="2300">3</cx:pt>
          <cx:pt idx="2301">4</cx:pt>
          <cx:pt idx="2302">4</cx:pt>
          <cx:pt idx="2303">4</cx:pt>
          <cx:pt idx="2304">3</cx:pt>
          <cx:pt idx="2305">2</cx:pt>
          <cx:pt idx="2306">3</cx:pt>
          <cx:pt idx="2307">5</cx:pt>
          <cx:pt idx="2308">1</cx:pt>
          <cx:pt idx="2309">4</cx:pt>
          <cx:pt idx="2310">5</cx:pt>
          <cx:pt idx="2311">1</cx:pt>
          <cx:pt idx="2312">3</cx:pt>
          <cx:pt idx="2313">2</cx:pt>
          <cx:pt idx="2314">2</cx:pt>
          <cx:pt idx="2315">5</cx:pt>
          <cx:pt idx="2316">3</cx:pt>
          <cx:pt idx="2317">7</cx:pt>
          <cx:pt idx="2318">3</cx:pt>
          <cx:pt idx="2319">4</cx:pt>
          <cx:pt idx="2320">7</cx:pt>
          <cx:pt idx="2321">3</cx:pt>
          <cx:pt idx="2322">4</cx:pt>
          <cx:pt idx="2323">5</cx:pt>
          <cx:pt idx="2324">12</cx:pt>
          <cx:pt idx="2325">3</cx:pt>
          <cx:pt idx="2326">1</cx:pt>
          <cx:pt idx="2327">2</cx:pt>
          <cx:pt idx="2328">3</cx:pt>
          <cx:pt idx="2329">4</cx:pt>
          <cx:pt idx="2330">2</cx:pt>
          <cx:pt idx="2331">5</cx:pt>
          <cx:pt idx="2332">5</cx:pt>
          <cx:pt idx="2333">1</cx:pt>
          <cx:pt idx="2334">6</cx:pt>
          <cx:pt idx="2335">3</cx:pt>
          <cx:pt idx="2336">7</cx:pt>
          <cx:pt idx="2337">4</cx:pt>
          <cx:pt idx="2338">4</cx:pt>
          <cx:pt idx="2339">2</cx:pt>
          <cx:pt idx="2340">7</cx:pt>
          <cx:pt idx="2341">5</cx:pt>
          <cx:pt idx="2342">3</cx:pt>
          <cx:pt idx="2343">3</cx:pt>
          <cx:pt idx="2344">9</cx:pt>
          <cx:pt idx="2345">5</cx:pt>
          <cx:pt idx="2346">2</cx:pt>
          <cx:pt idx="2347">5</cx:pt>
          <cx:pt idx="2348">6</cx:pt>
          <cx:pt idx="2349">2</cx:pt>
          <cx:pt idx="2350">2</cx:pt>
          <cx:pt idx="2351">3</cx:pt>
          <cx:pt idx="2352">6</cx:pt>
          <cx:pt idx="2353">7</cx:pt>
          <cx:pt idx="2354">5</cx:pt>
          <cx:pt idx="2355">1</cx:pt>
          <cx:pt idx="2356">3</cx:pt>
          <cx:pt idx="2357">7</cx:pt>
          <cx:pt idx="2358">4</cx:pt>
          <cx:pt idx="2359">3</cx:pt>
          <cx:pt idx="2360">7</cx:pt>
          <cx:pt idx="2361">4</cx:pt>
          <cx:pt idx="2362">5</cx:pt>
          <cx:pt idx="2363">2</cx:pt>
          <cx:pt idx="2364">2</cx:pt>
          <cx:pt idx="2365">4</cx:pt>
          <cx:pt idx="2366">1</cx:pt>
          <cx:pt idx="2367">4</cx:pt>
          <cx:pt idx="2368">6</cx:pt>
          <cx:pt idx="2369">2</cx:pt>
          <cx:pt idx="2370">4</cx:pt>
          <cx:pt idx="2371">8</cx:pt>
          <cx:pt idx="2372">1</cx:pt>
          <cx:pt idx="2373">9</cx:pt>
          <cx:pt idx="2374">2</cx:pt>
          <cx:pt idx="2375">3</cx:pt>
          <cx:pt idx="2376">4</cx:pt>
          <cx:pt idx="2377">2</cx:pt>
          <cx:pt idx="2378">5</cx:pt>
          <cx:pt idx="2379">2</cx:pt>
          <cx:pt idx="2380">2</cx:pt>
          <cx:pt idx="2381">7</cx:pt>
          <cx:pt idx="2382">4</cx:pt>
          <cx:pt idx="2383">9</cx:pt>
          <cx:pt idx="2384">4</cx:pt>
          <cx:pt idx="2385">4</cx:pt>
          <cx:pt idx="2386">2</cx:pt>
          <cx:pt idx="2387">2</cx:pt>
          <cx:pt idx="2388">2</cx:pt>
          <cx:pt idx="2389">1</cx:pt>
          <cx:pt idx="2390">7</cx:pt>
          <cx:pt idx="2391">9</cx:pt>
          <cx:pt idx="2392">4</cx:pt>
          <cx:pt idx="2393">2</cx:pt>
          <cx:pt idx="2394">2</cx:pt>
          <cx:pt idx="2395">2</cx:pt>
          <cx:pt idx="2396">5</cx:pt>
          <cx:pt idx="2397">2</cx:pt>
          <cx:pt idx="2398">6</cx:pt>
          <cx:pt idx="2399">7</cx:pt>
          <cx:pt idx="2400">5</cx:pt>
          <cx:pt idx="2401">6</cx:pt>
          <cx:pt idx="2402">5</cx:pt>
          <cx:pt idx="2403">7</cx:pt>
          <cx:pt idx="2404">9</cx:pt>
          <cx:pt idx="2405">7</cx:pt>
          <cx:pt idx="2406">10</cx:pt>
          <cx:pt idx="2407">5</cx:pt>
          <cx:pt idx="2408">3</cx:pt>
          <cx:pt idx="2409">8</cx:pt>
          <cx:pt idx="2410">2</cx:pt>
          <cx:pt idx="2411">5</cx:pt>
          <cx:pt idx="2412">2</cx:pt>
          <cx:pt idx="2413">3</cx:pt>
          <cx:pt idx="2414">5</cx:pt>
          <cx:pt idx="2415">2</cx:pt>
          <cx:pt idx="2416">5</cx:pt>
          <cx:pt idx="2417">3</cx:pt>
          <cx:pt idx="2418">10</cx:pt>
          <cx:pt idx="2419">2</cx:pt>
          <cx:pt idx="2420">1</cx:pt>
          <cx:pt idx="2421">3</cx:pt>
          <cx:pt idx="2422">2</cx:pt>
          <cx:pt idx="2423">7</cx:pt>
          <cx:pt idx="2424">1</cx:pt>
          <cx:pt idx="2425">2</cx:pt>
          <cx:pt idx="2426">13</cx:pt>
          <cx:pt idx="2427">4</cx:pt>
          <cx:pt idx="2428">4</cx:pt>
          <cx:pt idx="2429">7</cx:pt>
          <cx:pt idx="2430">8</cx:pt>
          <cx:pt idx="2431">2</cx:pt>
          <cx:pt idx="2432">7</cx:pt>
          <cx:pt idx="2433">4</cx:pt>
          <cx:pt idx="2434">2</cx:pt>
          <cx:pt idx="2435">3</cx:pt>
          <cx:pt idx="2436">9</cx:pt>
          <cx:pt idx="2437">2</cx:pt>
          <cx:pt idx="2438">4</cx:pt>
          <cx:pt idx="2439">2</cx:pt>
          <cx:pt idx="2440">5</cx:pt>
          <cx:pt idx="2441">2</cx:pt>
          <cx:pt idx="2442">4</cx:pt>
          <cx:pt idx="2443">5</cx:pt>
          <cx:pt idx="2444">6</cx:pt>
          <cx:pt idx="2445">2</cx:pt>
          <cx:pt idx="2446">2</cx:pt>
          <cx:pt idx="2447">5</cx:pt>
          <cx:pt idx="2448">3</cx:pt>
          <cx:pt idx="2449">5</cx:pt>
          <cx:pt idx="2450">5</cx:pt>
          <cx:pt idx="2451">6</cx:pt>
          <cx:pt idx="2452">3</cx:pt>
          <cx:pt idx="2453">3</cx:pt>
          <cx:pt idx="2454">8</cx:pt>
          <cx:pt idx="2455">8</cx:pt>
          <cx:pt idx="2456">1</cx:pt>
          <cx:pt idx="2457">6</cx:pt>
          <cx:pt idx="2458">3</cx:pt>
          <cx:pt idx="2459">2</cx:pt>
          <cx:pt idx="2460">3</cx:pt>
          <cx:pt idx="2461">3</cx:pt>
          <cx:pt idx="2462">5</cx:pt>
          <cx:pt idx="2463">2</cx:pt>
          <cx:pt idx="2464">1</cx:pt>
          <cx:pt idx="2465">1</cx:pt>
          <cx:pt idx="2466">1</cx:pt>
          <cx:pt idx="2467">4</cx:pt>
          <cx:pt idx="2468">5</cx:pt>
          <cx:pt idx="2469">1</cx:pt>
          <cx:pt idx="2470">8</cx:pt>
          <cx:pt idx="2471">4</cx:pt>
          <cx:pt idx="2472">4</cx:pt>
          <cx:pt idx="2473">2</cx:pt>
          <cx:pt idx="2474">5</cx:pt>
          <cx:pt idx="2475">7</cx:pt>
          <cx:pt idx="2476">4</cx:pt>
          <cx:pt idx="2477">3</cx:pt>
          <cx:pt idx="2478">3</cx:pt>
          <cx:pt idx="2479">1</cx:pt>
          <cx:pt idx="2480">2</cx:pt>
          <cx:pt idx="2481">6</cx:pt>
          <cx:pt idx="2482">4</cx:pt>
          <cx:pt idx="2483">5</cx:pt>
          <cx:pt idx="2484">5</cx:pt>
          <cx:pt idx="2485">2</cx:pt>
          <cx:pt idx="2486">2</cx:pt>
          <cx:pt idx="2487">3</cx:pt>
          <cx:pt idx="2488">3</cx:pt>
          <cx:pt idx="2489">4</cx:pt>
          <cx:pt idx="2490">4</cx:pt>
          <cx:pt idx="2491">6</cx:pt>
          <cx:pt idx="2492">7</cx:pt>
          <cx:pt idx="2493">5</cx:pt>
          <cx:pt idx="2494">5</cx:pt>
          <cx:pt idx="2495">8</cx:pt>
          <cx:pt idx="2496">3</cx:pt>
          <cx:pt idx="2497">2</cx:pt>
          <cx:pt idx="2498">1</cx:pt>
          <cx:pt idx="2499">3</cx:pt>
          <cx:pt idx="2500">2</cx:pt>
          <cx:pt idx="2501">4</cx:pt>
          <cx:pt idx="2502">4</cx:pt>
          <cx:pt idx="2503">2</cx:pt>
          <cx:pt idx="2504">4</cx:pt>
          <cx:pt idx="2505">5</cx:pt>
          <cx:pt idx="2506">8</cx:pt>
          <cx:pt idx="2507">4</cx:pt>
          <cx:pt idx="2508">3</cx:pt>
          <cx:pt idx="2509">6</cx:pt>
          <cx:pt idx="2510">4</cx:pt>
          <cx:pt idx="2511">6</cx:pt>
          <cx:pt idx="2512">5</cx:pt>
          <cx:pt idx="2513">4</cx:pt>
          <cx:pt idx="2514">2</cx:pt>
          <cx:pt idx="2515">2</cx:pt>
          <cx:pt idx="2516">9</cx:pt>
          <cx:pt idx="2517">3</cx:pt>
          <cx:pt idx="2518">7</cx:pt>
          <cx:pt idx="2519">6</cx:pt>
          <cx:pt idx="2520">3</cx:pt>
          <cx:pt idx="2521">2</cx:pt>
          <cx:pt idx="2522">1</cx:pt>
          <cx:pt idx="2523">4</cx:pt>
          <cx:pt idx="2524">9</cx:pt>
          <cx:pt idx="2525">2</cx:pt>
          <cx:pt idx="2526">3</cx:pt>
          <cx:pt idx="2527">6</cx:pt>
          <cx:pt idx="2528">2</cx:pt>
          <cx:pt idx="2529">2</cx:pt>
          <cx:pt idx="2530">5</cx:pt>
          <cx:pt idx="2531">4</cx:pt>
          <cx:pt idx="2532">7</cx:pt>
          <cx:pt idx="2533">4</cx:pt>
          <cx:pt idx="2534">6</cx:pt>
          <cx:pt idx="2535">4</cx:pt>
          <cx:pt idx="2536">2</cx:pt>
          <cx:pt idx="2537">4</cx:pt>
          <cx:pt idx="2538">1</cx:pt>
          <cx:pt idx="2539">6</cx:pt>
          <cx:pt idx="2540">3</cx:pt>
          <cx:pt idx="2541">7</cx:pt>
          <cx:pt idx="2542">3</cx:pt>
          <cx:pt idx="2543">3</cx:pt>
          <cx:pt idx="2544">4</cx:pt>
          <cx:pt idx="2545">4</cx:pt>
          <cx:pt idx="2546">1</cx:pt>
          <cx:pt idx="2547">1</cx:pt>
          <cx:pt idx="2548">5</cx:pt>
          <cx:pt idx="2549">8</cx:pt>
          <cx:pt idx="2550">2</cx:pt>
          <cx:pt idx="2551">6</cx:pt>
          <cx:pt idx="2552">2</cx:pt>
          <cx:pt idx="2553">4</cx:pt>
          <cx:pt idx="2554">7</cx:pt>
          <cx:pt idx="2555">2</cx:pt>
          <cx:pt idx="2556">8</cx:pt>
          <cx:pt idx="2557">2</cx:pt>
          <cx:pt idx="2558">7</cx:pt>
          <cx:pt idx="2559">5</cx:pt>
          <cx:pt idx="2560">2</cx:pt>
          <cx:pt idx="2561">4</cx:pt>
          <cx:pt idx="2562">2</cx:pt>
          <cx:pt idx="2563">1</cx:pt>
          <cx:pt idx="2564">2</cx:pt>
          <cx:pt idx="2565">4</cx:pt>
          <cx:pt idx="2566">5</cx:pt>
          <cx:pt idx="2567">9</cx:pt>
          <cx:pt idx="2568">8</cx:pt>
          <cx:pt idx="2569">2</cx:pt>
          <cx:pt idx="2570">4</cx:pt>
          <cx:pt idx="2571">2</cx:pt>
          <cx:pt idx="2572">7</cx:pt>
          <cx:pt idx="2573">5</cx:pt>
          <cx:pt idx="2574">3</cx:pt>
          <cx:pt idx="2575">5</cx:pt>
          <cx:pt idx="2576">2</cx:pt>
          <cx:pt idx="2577">3</cx:pt>
          <cx:pt idx="2578">3</cx:pt>
          <cx:pt idx="2579">8</cx:pt>
          <cx:pt idx="2580">3</cx:pt>
          <cx:pt idx="2581">2</cx:pt>
          <cx:pt idx="2582">13</cx:pt>
          <cx:pt idx="2583">3</cx:pt>
          <cx:pt idx="2584">2</cx:pt>
          <cx:pt idx="2585">2</cx:pt>
          <cx:pt idx="2586">7</cx:pt>
          <cx:pt idx="2587">1</cx:pt>
          <cx:pt idx="2588">1</cx:pt>
          <cx:pt idx="2589">3</cx:pt>
          <cx:pt idx="2590">2</cx:pt>
          <cx:pt idx="2591">3</cx:pt>
          <cx:pt idx="2592">2</cx:pt>
          <cx:pt idx="2593">8</cx:pt>
          <cx:pt idx="2594">2</cx:pt>
          <cx:pt idx="2595">3</cx:pt>
          <cx:pt idx="2596">3</cx:pt>
          <cx:pt idx="2597">2</cx:pt>
          <cx:pt idx="2598">3</cx:pt>
          <cx:pt idx="2599">2</cx:pt>
          <cx:pt idx="2600">7</cx:pt>
          <cx:pt idx="2601">3</cx:pt>
          <cx:pt idx="2602">3</cx:pt>
          <cx:pt idx="2603">1</cx:pt>
          <cx:pt idx="2604">4</cx:pt>
          <cx:pt idx="2605">1</cx:pt>
          <cx:pt idx="2606">1</cx:pt>
          <cx:pt idx="2607">3</cx:pt>
          <cx:pt idx="2608">1</cx:pt>
          <cx:pt idx="2609">5</cx:pt>
          <cx:pt idx="2610">2</cx:pt>
          <cx:pt idx="2611">3</cx:pt>
          <cx:pt idx="2612">3</cx:pt>
          <cx:pt idx="2613">2</cx:pt>
          <cx:pt idx="2614">3</cx:pt>
          <cx:pt idx="2615">6</cx:pt>
          <cx:pt idx="2616">2</cx:pt>
          <cx:pt idx="2617">13</cx:pt>
          <cx:pt idx="2618">3</cx:pt>
          <cx:pt idx="2619">4</cx:pt>
          <cx:pt idx="2620">3</cx:pt>
          <cx:pt idx="2621">5</cx:pt>
          <cx:pt idx="2622">4</cx:pt>
          <cx:pt idx="2623">4</cx:pt>
          <cx:pt idx="2624">8</cx:pt>
          <cx:pt idx="2625">5</cx:pt>
          <cx:pt idx="2626">1</cx:pt>
          <cx:pt idx="2627">4</cx:pt>
          <cx:pt idx="2628">7</cx:pt>
          <cx:pt idx="2629">10</cx:pt>
          <cx:pt idx="2630">3</cx:pt>
          <cx:pt idx="2631">2</cx:pt>
          <cx:pt idx="2632">2</cx:pt>
          <cx:pt idx="2633">1</cx:pt>
          <cx:pt idx="2634">2</cx:pt>
          <cx:pt idx="2635">5</cx:pt>
          <cx:pt idx="2636">2</cx:pt>
          <cx:pt idx="2637">4</cx:pt>
          <cx:pt idx="2638">3</cx:pt>
          <cx:pt idx="2639">3</cx:pt>
          <cx:pt idx="2640">4</cx:pt>
          <cx:pt idx="2641">1</cx:pt>
          <cx:pt idx="2642">6</cx:pt>
          <cx:pt idx="2643">1</cx:pt>
          <cx:pt idx="2644">8</cx:pt>
          <cx:pt idx="2645">3</cx:pt>
          <cx:pt idx="2646">3</cx:pt>
          <cx:pt idx="2647">2</cx:pt>
          <cx:pt idx="2648">6</cx:pt>
          <cx:pt idx="2649">3</cx:pt>
          <cx:pt idx="2650">5</cx:pt>
          <cx:pt idx="2651">3</cx:pt>
          <cx:pt idx="2652">3</cx:pt>
          <cx:pt idx="2653">3</cx:pt>
          <cx:pt idx="2654">3</cx:pt>
          <cx:pt idx="2655">2</cx:pt>
          <cx:pt idx="2656">2</cx:pt>
          <cx:pt idx="2657">5</cx:pt>
          <cx:pt idx="2658">3</cx:pt>
          <cx:pt idx="2659">4</cx:pt>
          <cx:pt idx="2660">11</cx:pt>
          <cx:pt idx="2661">2</cx:pt>
          <cx:pt idx="2662">2</cx:pt>
          <cx:pt idx="2663">1</cx:pt>
          <cx:pt idx="2664">3</cx:pt>
          <cx:pt idx="2665">2</cx:pt>
          <cx:pt idx="2666">3</cx:pt>
          <cx:pt idx="2667">1</cx:pt>
          <cx:pt idx="2668">1</cx:pt>
          <cx:pt idx="2669">4</cx:pt>
          <cx:pt idx="2670">3</cx:pt>
          <cx:pt idx="2671">6</cx:pt>
          <cx:pt idx="2672">2</cx:pt>
          <cx:pt idx="2673">5</cx:pt>
          <cx:pt idx="2674">3</cx:pt>
          <cx:pt idx="2675">5</cx:pt>
          <cx:pt idx="2676">1</cx:pt>
          <cx:pt idx="2677">7</cx:pt>
          <cx:pt idx="2678">2</cx:pt>
          <cx:pt idx="2679">5</cx:pt>
          <cx:pt idx="2680">5</cx:pt>
          <cx:pt idx="2681">4</cx:pt>
          <cx:pt idx="2682">3</cx:pt>
          <cx:pt idx="2683">1</cx:pt>
          <cx:pt idx="2684">9</cx:pt>
          <cx:pt idx="2685">3</cx:pt>
          <cx:pt idx="2686">2</cx:pt>
          <cx:pt idx="2687">5</cx:pt>
          <cx:pt idx="2688">5</cx:pt>
          <cx:pt idx="2689">4</cx:pt>
          <cx:pt idx="2690">3</cx:pt>
          <cx:pt idx="2691">3</cx:pt>
          <cx:pt idx="2692">3</cx:pt>
          <cx:pt idx="2693">5</cx:pt>
          <cx:pt idx="2694">1</cx:pt>
          <cx:pt idx="2695">2</cx:pt>
          <cx:pt idx="2696">4</cx:pt>
          <cx:pt idx="2697">6</cx:pt>
          <cx:pt idx="2698">4</cx:pt>
          <cx:pt idx="2699">3</cx:pt>
          <cx:pt idx="2700">2</cx:pt>
          <cx:pt idx="2701">3</cx:pt>
          <cx:pt idx="2702">3</cx:pt>
          <cx:pt idx="2703">3</cx:pt>
          <cx:pt idx="2704">6</cx:pt>
          <cx:pt idx="2705">2</cx:pt>
          <cx:pt idx="2706">3</cx:pt>
          <cx:pt idx="2707">4</cx:pt>
          <cx:pt idx="2708">7</cx:pt>
          <cx:pt idx="2709">3</cx:pt>
          <cx:pt idx="2710">2</cx:pt>
          <cx:pt idx="2711">4</cx:pt>
          <cx:pt idx="2712">9</cx:pt>
          <cx:pt idx="2713">3</cx:pt>
          <cx:pt idx="2714">5</cx:pt>
          <cx:pt idx="2715">2</cx:pt>
          <cx:pt idx="2716">2</cx:pt>
          <cx:pt idx="2717">3</cx:pt>
          <cx:pt idx="2718">2</cx:pt>
          <cx:pt idx="2719">3</cx:pt>
          <cx:pt idx="2720">3</cx:pt>
          <cx:pt idx="2721">5</cx:pt>
          <cx:pt idx="2722">5</cx:pt>
          <cx:pt idx="2723">5</cx:pt>
          <cx:pt idx="2724">2</cx:pt>
          <cx:pt idx="2725">5</cx:pt>
          <cx:pt idx="2726">4</cx:pt>
          <cx:pt idx="2727">1</cx:pt>
          <cx:pt idx="2728">7</cx:pt>
          <cx:pt idx="2729">3</cx:pt>
          <cx:pt idx="2730">4</cx:pt>
          <cx:pt idx="2731">1</cx:pt>
          <cx:pt idx="2732">2</cx:pt>
          <cx:pt idx="2733">1</cx:pt>
          <cx:pt idx="2734">4</cx:pt>
          <cx:pt idx="2735">3</cx:pt>
          <cx:pt idx="2736">7</cx:pt>
          <cx:pt idx="2737">3</cx:pt>
          <cx:pt idx="2738">2</cx:pt>
          <cx:pt idx="2739">4</cx:pt>
          <cx:pt idx="2740">2</cx:pt>
          <cx:pt idx="2741">5</cx:pt>
          <cx:pt idx="2742">2</cx:pt>
          <cx:pt idx="2743">6</cx:pt>
          <cx:pt idx="2744">3</cx:pt>
          <cx:pt idx="2745">1</cx:pt>
          <cx:pt idx="2746">3</cx:pt>
          <cx:pt idx="2747">4</cx:pt>
          <cx:pt idx="2748">3</cx:pt>
          <cx:pt idx="2749">3</cx:pt>
          <cx:pt idx="2750">11</cx:pt>
          <cx:pt idx="2751">2</cx:pt>
          <cx:pt idx="2752">2</cx:pt>
          <cx:pt idx="2753">3</cx:pt>
          <cx:pt idx="2754">5</cx:pt>
          <cx:pt idx="2755">5</cx:pt>
          <cx:pt idx="2756">2</cx:pt>
          <cx:pt idx="2757">3</cx:pt>
          <cx:pt idx="2758">4</cx:pt>
          <cx:pt idx="2759">4</cx:pt>
          <cx:pt idx="2760">5</cx:pt>
          <cx:pt idx="2761">1</cx:pt>
          <cx:pt idx="2762">5</cx:pt>
          <cx:pt idx="2763">3</cx:pt>
          <cx:pt idx="2764">5</cx:pt>
          <cx:pt idx="2765">2</cx:pt>
          <cx:pt idx="2766">1</cx:pt>
          <cx:pt idx="2767">8</cx:pt>
          <cx:pt idx="2768">2</cx:pt>
          <cx:pt idx="2769">7</cx:pt>
          <cx:pt idx="2770">3</cx:pt>
          <cx:pt idx="2771">5</cx:pt>
          <cx:pt idx="2772">3</cx:pt>
          <cx:pt idx="2773">3</cx:pt>
          <cx:pt idx="2774">2</cx:pt>
          <cx:pt idx="2775">3</cx:pt>
          <cx:pt idx="2776">7</cx:pt>
          <cx:pt idx="2777">2</cx:pt>
          <cx:pt idx="2778">8</cx:pt>
          <cx:pt idx="2779">3</cx:pt>
          <cx:pt idx="2780">4</cx:pt>
          <cx:pt idx="2781">10</cx:pt>
          <cx:pt idx="2782">2</cx:pt>
          <cx:pt idx="2783">2</cx:pt>
          <cx:pt idx="2784">4</cx:pt>
          <cx:pt idx="2785">4</cx:pt>
          <cx:pt idx="2786">2</cx:pt>
          <cx:pt idx="2787">5</cx:pt>
          <cx:pt idx="2788">7</cx:pt>
          <cx:pt idx="2789">5</cx:pt>
          <cx:pt idx="2790">2</cx:pt>
          <cx:pt idx="2791">3</cx:pt>
          <cx:pt idx="2792">1</cx:pt>
          <cx:pt idx="2793">14</cx:pt>
          <cx:pt idx="2794">4</cx:pt>
          <cx:pt idx="2795">7</cx:pt>
          <cx:pt idx="2796">3</cx:pt>
          <cx:pt idx="2797">4</cx:pt>
          <cx:pt idx="2798">2</cx:pt>
          <cx:pt idx="2799">5</cx:pt>
          <cx:pt idx="2800">5</cx:pt>
          <cx:pt idx="2801">1</cx:pt>
          <cx:pt idx="2802">3</cx:pt>
          <cx:pt idx="2803">3</cx:pt>
          <cx:pt idx="2804">6</cx:pt>
          <cx:pt idx="2805">2</cx:pt>
          <cx:pt idx="2806">2</cx:pt>
          <cx:pt idx="2807">2</cx:pt>
          <cx:pt idx="2808">5</cx:pt>
          <cx:pt idx="2809">2</cx:pt>
          <cx:pt idx="2810">9</cx:pt>
          <cx:pt idx="2811">6</cx:pt>
          <cx:pt idx="2812">3</cx:pt>
          <cx:pt idx="2813">4</cx:pt>
          <cx:pt idx="2814">3</cx:pt>
          <cx:pt idx="2815">5</cx:pt>
          <cx:pt idx="2816">1</cx:pt>
          <cx:pt idx="2817">2</cx:pt>
          <cx:pt idx="2818">6</cx:pt>
          <cx:pt idx="2819">5</cx:pt>
          <cx:pt idx="2820">3</cx:pt>
          <cx:pt idx="2821">3</cx:pt>
          <cx:pt idx="2822">2</cx:pt>
          <cx:pt idx="2823">2</cx:pt>
          <cx:pt idx="2824">8</cx:pt>
          <cx:pt idx="2825">2</cx:pt>
          <cx:pt idx="2826">2</cx:pt>
          <cx:pt idx="2827">2</cx:pt>
          <cx:pt idx="2828">6</cx:pt>
          <cx:pt idx="2829">5</cx:pt>
          <cx:pt idx="2830">2</cx:pt>
          <cx:pt idx="2831">5</cx:pt>
          <cx:pt idx="2832">3</cx:pt>
          <cx:pt idx="2833">7</cx:pt>
          <cx:pt idx="2834">2</cx:pt>
          <cx:pt idx="2835">1</cx:pt>
          <cx:pt idx="2836">3</cx:pt>
          <cx:pt idx="2837">5</cx:pt>
          <cx:pt idx="2838">2</cx:pt>
          <cx:pt idx="2839">1</cx:pt>
          <cx:pt idx="2840">4</cx:pt>
          <cx:pt idx="2841">7</cx:pt>
          <cx:pt idx="2842">2</cx:pt>
          <cx:pt idx="2843">3</cx:pt>
          <cx:pt idx="2844">8</cx:pt>
          <cx:pt idx="2845">3</cx:pt>
          <cx:pt idx="2846">3</cx:pt>
          <cx:pt idx="2847">6</cx:pt>
          <cx:pt idx="2848">3</cx:pt>
          <cx:pt idx="2849">6</cx:pt>
          <cx:pt idx="2850">1</cx:pt>
          <cx:pt idx="2851">4</cx:pt>
          <cx:pt idx="2852">1</cx:pt>
          <cx:pt idx="2853">4</cx:pt>
          <cx:pt idx="2854">3</cx:pt>
          <cx:pt idx="2855">7</cx:pt>
          <cx:pt idx="2856">4</cx:pt>
          <cx:pt idx="2857">2</cx:pt>
          <cx:pt idx="2858">4</cx:pt>
          <cx:pt idx="2859">3</cx:pt>
          <cx:pt idx="2860">9</cx:pt>
          <cx:pt idx="2861">7</cx:pt>
          <cx:pt idx="2862">4</cx:pt>
          <cx:pt idx="2863">3</cx:pt>
          <cx:pt idx="2864">7</cx:pt>
          <cx:pt idx="2865">3</cx:pt>
          <cx:pt idx="2866">4</cx:pt>
          <cx:pt idx="2867">5</cx:pt>
          <cx:pt idx="2868">3</cx:pt>
          <cx:pt idx="2869">2</cx:pt>
          <cx:pt idx="2870">3</cx:pt>
          <cx:pt idx="2871">3</cx:pt>
          <cx:pt idx="2872">1</cx:pt>
          <cx:pt idx="2873">8</cx:pt>
          <cx:pt idx="2874">3</cx:pt>
          <cx:pt idx="2875">2</cx:pt>
          <cx:pt idx="2876">7</cx:pt>
          <cx:pt idx="2877">2</cx:pt>
          <cx:pt idx="2878">2</cx:pt>
          <cx:pt idx="2879">3</cx:pt>
          <cx:pt idx="2880">6</cx:pt>
          <cx:pt idx="2881">3</cx:pt>
          <cx:pt idx="2882">5</cx:pt>
          <cx:pt idx="2883">4</cx:pt>
          <cx:pt idx="2884">2</cx:pt>
          <cx:pt idx="2885">5</cx:pt>
          <cx:pt idx="2886">3</cx:pt>
          <cx:pt idx="2887">2</cx:pt>
          <cx:pt idx="2888">5</cx:pt>
          <cx:pt idx="2889">5</cx:pt>
          <cx:pt idx="2890">2</cx:pt>
          <cx:pt idx="2891">3</cx:pt>
          <cx:pt idx="2892">2</cx:pt>
          <cx:pt idx="2893">5</cx:pt>
          <cx:pt idx="2894">11</cx:pt>
          <cx:pt idx="2895">3</cx:pt>
          <cx:pt idx="2896">5</cx:pt>
          <cx:pt idx="2897">4</cx:pt>
          <cx:pt idx="2898">2</cx:pt>
          <cx:pt idx="2899">2</cx:pt>
          <cx:pt idx="2900">4</cx:pt>
          <cx:pt idx="2901">7</cx:pt>
          <cx:pt idx="2902">5</cx:pt>
          <cx:pt idx="2903">7</cx:pt>
          <cx:pt idx="2904">3</cx:pt>
          <cx:pt idx="2905">2</cx:pt>
          <cx:pt idx="2906">2</cx:pt>
          <cx:pt idx="2907">5</cx:pt>
          <cx:pt idx="2908">3</cx:pt>
          <cx:pt idx="2909">3</cx:pt>
          <cx:pt idx="2910">4</cx:pt>
          <cx:pt idx="2911">5</cx:pt>
          <cx:pt idx="2912">4</cx:pt>
          <cx:pt idx="2913">3</cx:pt>
          <cx:pt idx="2914">3</cx:pt>
          <cx:pt idx="2915">2</cx:pt>
          <cx:pt idx="2916">4</cx:pt>
          <cx:pt idx="2917">1</cx:pt>
          <cx:pt idx="2918">5</cx:pt>
          <cx:pt idx="2919">2</cx:pt>
          <cx:pt idx="2920">7</cx:pt>
          <cx:pt idx="2921">2</cx:pt>
          <cx:pt idx="2922">3</cx:pt>
          <cx:pt idx="2923">1</cx:pt>
          <cx:pt idx="2924">1</cx:pt>
          <cx:pt idx="2925">1</cx:pt>
          <cx:pt idx="2926">3</cx:pt>
          <cx:pt idx="2927">3</cx:pt>
          <cx:pt idx="2928">4</cx:pt>
          <cx:pt idx="2929">4</cx:pt>
          <cx:pt idx="2930">2</cx:pt>
          <cx:pt idx="2931">2</cx:pt>
          <cx:pt idx="2932">1</cx:pt>
          <cx:pt idx="2933">1</cx:pt>
          <cx:pt idx="2934">3</cx:pt>
          <cx:pt idx="2935">1</cx:pt>
          <cx:pt idx="2936">7</cx:pt>
          <cx:pt idx="2937">7</cx:pt>
          <cx:pt idx="2938">5</cx:pt>
          <cx:pt idx="2939">3</cx:pt>
          <cx:pt idx="2940">1</cx:pt>
          <cx:pt idx="2941">7</cx:pt>
          <cx:pt idx="2942">3</cx:pt>
          <cx:pt idx="2943">9</cx:pt>
          <cx:pt idx="2944">1</cx:pt>
          <cx:pt idx="2945">7</cx:pt>
          <cx:pt idx="2946">3</cx:pt>
          <cx:pt idx="2947">14</cx:pt>
          <cx:pt idx="2948">5</cx:pt>
          <cx:pt idx="2949">4</cx:pt>
          <cx:pt idx="2950">5</cx:pt>
          <cx:pt idx="2951">2</cx:pt>
          <cx:pt idx="2952">2</cx:pt>
          <cx:pt idx="2953">2</cx:pt>
          <cx:pt idx="2954">2</cx:pt>
          <cx:pt idx="2955">1</cx:pt>
          <cx:pt idx="2956">3</cx:pt>
          <cx:pt idx="2957">1</cx:pt>
          <cx:pt idx="2958">4</cx:pt>
          <cx:pt idx="2959">4</cx:pt>
          <cx:pt idx="2960">3</cx:pt>
          <cx:pt idx="2961">8</cx:pt>
          <cx:pt idx="2962">2</cx:pt>
          <cx:pt idx="2963">2</cx:pt>
          <cx:pt idx="2964">5</cx:pt>
          <cx:pt idx="2965">2</cx:pt>
          <cx:pt idx="2966">6</cx:pt>
          <cx:pt idx="2967">4</cx:pt>
          <cx:pt idx="2968">3</cx:pt>
          <cx:pt idx="2969">6</cx:pt>
          <cx:pt idx="2970">8</cx:pt>
          <cx:pt idx="2971">2</cx:pt>
          <cx:pt idx="2972">4</cx:pt>
          <cx:pt idx="2973">5</cx:pt>
          <cx:pt idx="2974">2</cx:pt>
          <cx:pt idx="2975">4</cx:pt>
          <cx:pt idx="2976">7</cx:pt>
          <cx:pt idx="2977">2</cx:pt>
          <cx:pt idx="2978">6</cx:pt>
          <cx:pt idx="2979">4</cx:pt>
          <cx:pt idx="2980">2</cx:pt>
          <cx:pt idx="2981">4</cx:pt>
          <cx:pt idx="2982">4</cx:pt>
          <cx:pt idx="2983">3</cx:pt>
          <cx:pt idx="2984">1</cx:pt>
          <cx:pt idx="2985">4</cx:pt>
          <cx:pt idx="2986">2</cx:pt>
          <cx:pt idx="2987">9</cx:pt>
          <cx:pt idx="2988">1</cx:pt>
          <cx:pt idx="2989">4</cx:pt>
          <cx:pt idx="2990">5</cx:pt>
          <cx:pt idx="2991">7</cx:pt>
          <cx:pt idx="2992">3</cx:pt>
          <cx:pt idx="2993">4</cx:pt>
          <cx:pt idx="2994">4</cx:pt>
          <cx:pt idx="2995">5</cx:pt>
          <cx:pt idx="2996">4</cx:pt>
          <cx:pt idx="2997">1</cx:pt>
          <cx:pt idx="2998">4</cx:pt>
          <cx:pt idx="2999">3</cx:pt>
          <cx:pt idx="3000">2</cx:pt>
          <cx:pt idx="3001">2</cx:pt>
          <cx:pt idx="3002">5</cx:pt>
          <cx:pt idx="3003">4</cx:pt>
          <cx:pt idx="3004">1</cx:pt>
          <cx:pt idx="3005">3</cx:pt>
          <cx:pt idx="3006">5</cx:pt>
          <cx:pt idx="3007">3</cx:pt>
          <cx:pt idx="3008">3</cx:pt>
          <cx:pt idx="3009">5</cx:pt>
          <cx:pt idx="3010">5</cx:pt>
          <cx:pt idx="3011">5</cx:pt>
          <cx:pt idx="3012">2</cx:pt>
          <cx:pt idx="3013">6</cx:pt>
          <cx:pt idx="3014">4</cx:pt>
          <cx:pt idx="3015">2</cx:pt>
          <cx:pt idx="3016">8</cx:pt>
          <cx:pt idx="3017">3</cx:pt>
          <cx:pt idx="3018">7</cx:pt>
          <cx:pt idx="3019">3</cx:pt>
          <cx:pt idx="3020">3</cx:pt>
          <cx:pt idx="3021">3</cx:pt>
          <cx:pt idx="3022">5</cx:pt>
          <cx:pt idx="3023">2</cx:pt>
          <cx:pt idx="3024">11</cx:pt>
          <cx:pt idx="3025">3</cx:pt>
          <cx:pt idx="3026">3</cx:pt>
          <cx:pt idx="3027">2</cx:pt>
          <cx:pt idx="3028">5</cx:pt>
          <cx:pt idx="3029">4</cx:pt>
          <cx:pt idx="3030">4</cx:pt>
          <cx:pt idx="3031">1</cx:pt>
          <cx:pt idx="3032">4</cx:pt>
          <cx:pt idx="3033">4</cx:pt>
          <cx:pt idx="3034">6</cx:pt>
          <cx:pt idx="3035">7</cx:pt>
          <cx:pt idx="3036">2</cx:pt>
          <cx:pt idx="3037">5</cx:pt>
          <cx:pt idx="3038">2</cx:pt>
          <cx:pt idx="3039">3</cx:pt>
          <cx:pt idx="3040">5</cx:pt>
          <cx:pt idx="3041">2</cx:pt>
          <cx:pt idx="3042">2</cx:pt>
          <cx:pt idx="3043">8</cx:pt>
          <cx:pt idx="3044">5</cx:pt>
          <cx:pt idx="3045">5</cx:pt>
          <cx:pt idx="3046">1</cx:pt>
          <cx:pt idx="3047">7</cx:pt>
          <cx:pt idx="3048">2</cx:pt>
          <cx:pt idx="3049">4</cx:pt>
          <cx:pt idx="3050">2</cx:pt>
          <cx:pt idx="3051">4</cx:pt>
          <cx:pt idx="3052">2</cx:pt>
          <cx:pt idx="3053">2</cx:pt>
          <cx:pt idx="3054">2</cx:pt>
          <cx:pt idx="3055">5</cx:pt>
          <cx:pt idx="3056">2</cx:pt>
          <cx:pt idx="3057">10</cx:pt>
          <cx:pt idx="3058">2</cx:pt>
          <cx:pt idx="3059">2</cx:pt>
          <cx:pt idx="3060">3</cx:pt>
          <cx:pt idx="3061">8</cx:pt>
          <cx:pt idx="3062">3</cx:pt>
          <cx:pt idx="3063">3</cx:pt>
          <cx:pt idx="3064">8</cx:pt>
          <cx:pt idx="3065">8</cx:pt>
          <cx:pt idx="3066">5</cx:pt>
          <cx:pt idx="3067">7</cx:pt>
          <cx:pt idx="3068">6</cx:pt>
          <cx:pt idx="3069">4</cx:pt>
          <cx:pt idx="3070">7</cx:pt>
          <cx:pt idx="3071">3</cx:pt>
          <cx:pt idx="3072">5</cx:pt>
          <cx:pt idx="3073">2</cx:pt>
          <cx:pt idx="3074">2</cx:pt>
          <cx:pt idx="3075">3</cx:pt>
          <cx:pt idx="3076">5</cx:pt>
          <cx:pt idx="3077">2</cx:pt>
          <cx:pt idx="3078">8</cx:pt>
          <cx:pt idx="3079">2</cx:pt>
          <cx:pt idx="3080">3</cx:pt>
          <cx:pt idx="3081">2</cx:pt>
          <cx:pt idx="3082">3</cx:pt>
          <cx:pt idx="3083">1</cx:pt>
          <cx:pt idx="3084">4</cx:pt>
          <cx:pt idx="3085">2</cx:pt>
          <cx:pt idx="3086">2</cx:pt>
          <cx:pt idx="3087">2</cx:pt>
          <cx:pt idx="3088">5</cx:pt>
          <cx:pt idx="3089">7</cx:pt>
          <cx:pt idx="3090">7</cx:pt>
          <cx:pt idx="3091">5</cx:pt>
          <cx:pt idx="3092">3</cx:pt>
          <cx:pt idx="3093">4</cx:pt>
          <cx:pt idx="3094">2</cx:pt>
          <cx:pt idx="3095">8</cx:pt>
          <cx:pt idx="3096">2</cx:pt>
          <cx:pt idx="3097">4</cx:pt>
          <cx:pt idx="3098">4</cx:pt>
          <cx:pt idx="3099">3</cx:pt>
          <cx:pt idx="3100">3</cx:pt>
          <cx:pt idx="3101">6</cx:pt>
          <cx:pt idx="3102">1</cx:pt>
          <cx:pt idx="3103">7</cx:pt>
          <cx:pt idx="3104">6</cx:pt>
          <cx:pt idx="3105">4</cx:pt>
          <cx:pt idx="3106">6</cx:pt>
          <cx:pt idx="3107">3</cx:pt>
          <cx:pt idx="3108">3</cx:pt>
          <cx:pt idx="3109">1</cx:pt>
          <cx:pt idx="3110">8</cx:pt>
          <cx:pt idx="3111">1</cx:pt>
          <cx:pt idx="3112">3</cx:pt>
          <cx:pt idx="3113">5</cx:pt>
          <cx:pt idx="3114">6</cx:pt>
          <cx:pt idx="3115">6</cx:pt>
          <cx:pt idx="3116">5</cx:pt>
          <cx:pt idx="3117">4</cx:pt>
          <cx:pt idx="3118">5</cx:pt>
          <cx:pt idx="3119">2</cx:pt>
          <cx:pt idx="3120">3</cx:pt>
          <cx:pt idx="3121">2</cx:pt>
          <cx:pt idx="3122">5</cx:pt>
          <cx:pt idx="3123">2</cx:pt>
          <cx:pt idx="3124">2</cx:pt>
          <cx:pt idx="3125">4</cx:pt>
          <cx:pt idx="3126">2</cx:pt>
          <cx:pt idx="3127">4</cx:pt>
          <cx:pt idx="3128">2</cx:pt>
          <cx:pt idx="3129">2</cx:pt>
          <cx:pt idx="3130">5</cx:pt>
          <cx:pt idx="3131">4</cx:pt>
          <cx:pt idx="3132">2</cx:pt>
          <cx:pt idx="3133">3</cx:pt>
          <cx:pt idx="3134">5</cx:pt>
          <cx:pt idx="3135">3</cx:pt>
          <cx:pt idx="3136">1</cx:pt>
          <cx:pt idx="3137">2</cx:pt>
          <cx:pt idx="3138">2</cx:pt>
          <cx:pt idx="3139">3</cx:pt>
          <cx:pt idx="3140">3</cx:pt>
          <cx:pt idx="3141">2</cx:pt>
          <cx:pt idx="3142">5</cx:pt>
          <cx:pt idx="3143">6</cx:pt>
          <cx:pt idx="3144">7</cx:pt>
          <cx:pt idx="3145">4</cx:pt>
          <cx:pt idx="3146">3</cx:pt>
          <cx:pt idx="3147">5</cx:pt>
          <cx:pt idx="3148">5</cx:pt>
          <cx:pt idx="3149">3</cx:pt>
          <cx:pt idx="3150">6</cx:pt>
          <cx:pt idx="3151">2</cx:pt>
          <cx:pt idx="3152">2</cx:pt>
          <cx:pt idx="3153">7</cx:pt>
          <cx:pt idx="3154">2</cx:pt>
          <cx:pt idx="3155">3</cx:pt>
          <cx:pt idx="3156">2</cx:pt>
          <cx:pt idx="3157">2</cx:pt>
          <cx:pt idx="3158">5</cx:pt>
          <cx:pt idx="3159">3</cx:pt>
          <cx:pt idx="3160">5</cx:pt>
          <cx:pt idx="3161">2</cx:pt>
          <cx:pt idx="3162">5</cx:pt>
          <cx:pt idx="3163">3</cx:pt>
          <cx:pt idx="3164">9</cx:pt>
          <cx:pt idx="3165">2</cx:pt>
          <cx:pt idx="3166">3</cx:pt>
          <cx:pt idx="3167">5</cx:pt>
          <cx:pt idx="3168">8</cx:pt>
          <cx:pt idx="3169">13</cx:pt>
          <cx:pt idx="3170">6</cx:pt>
          <cx:pt idx="3171">2</cx:pt>
          <cx:pt idx="3172">5</cx:pt>
          <cx:pt idx="3173">3</cx:pt>
          <cx:pt idx="3174">7</cx:pt>
          <cx:pt idx="3175">2</cx:pt>
          <cx:pt idx="3176">2</cx:pt>
          <cx:pt idx="3177">2</cx:pt>
          <cx:pt idx="3178">3</cx:pt>
          <cx:pt idx="3179">2</cx:pt>
          <cx:pt idx="3180">5</cx:pt>
          <cx:pt idx="3181">2</cx:pt>
          <cx:pt idx="3182">3</cx:pt>
          <cx:pt idx="3183">9</cx:pt>
          <cx:pt idx="3184">3</cx:pt>
          <cx:pt idx="3185">3</cx:pt>
          <cx:pt idx="3186">3</cx:pt>
          <cx:pt idx="3187">7</cx:pt>
          <cx:pt idx="3188">1</cx:pt>
          <cx:pt idx="3189">4</cx:pt>
          <cx:pt idx="3190">3</cx:pt>
          <cx:pt idx="3191">1</cx:pt>
          <cx:pt idx="3192">7</cx:pt>
          <cx:pt idx="3193">3</cx:pt>
          <cx:pt idx="3194">6</cx:pt>
          <cx:pt idx="3195">3</cx:pt>
          <cx:pt idx="3196">3</cx:pt>
          <cx:pt idx="3197">3</cx:pt>
          <cx:pt idx="3198">4</cx:pt>
          <cx:pt idx="3199">7</cx:pt>
          <cx:pt idx="3200">3</cx:pt>
          <cx:pt idx="3201">4</cx:pt>
          <cx:pt idx="3202">8</cx:pt>
          <cx:pt idx="3203">1</cx:pt>
          <cx:pt idx="3204">2</cx:pt>
          <cx:pt idx="3205">8</cx:pt>
          <cx:pt idx="3206">5</cx:pt>
          <cx:pt idx="3207">8</cx:pt>
          <cx:pt idx="3208">5</cx:pt>
          <cx:pt idx="3209">9</cx:pt>
          <cx:pt idx="3210">3</cx:pt>
          <cx:pt idx="3211">7</cx:pt>
          <cx:pt idx="3212">11</cx:pt>
          <cx:pt idx="3213">1</cx:pt>
          <cx:pt idx="3214">2</cx:pt>
          <cx:pt idx="3215">6</cx:pt>
          <cx:pt idx="3216">3</cx:pt>
          <cx:pt idx="3217">3</cx:pt>
          <cx:pt idx="3218">2</cx:pt>
          <cx:pt idx="3219">5</cx:pt>
          <cx:pt idx="3220">4</cx:pt>
          <cx:pt idx="3221">1</cx:pt>
          <cx:pt idx="3222">2</cx:pt>
          <cx:pt idx="3223">2</cx:pt>
          <cx:pt idx="3224">2</cx:pt>
          <cx:pt idx="3225">6</cx:pt>
          <cx:pt idx="3226">2</cx:pt>
          <cx:pt idx="3227">3</cx:pt>
          <cx:pt idx="3228">1</cx:pt>
          <cx:pt idx="3229">1</cx:pt>
          <cx:pt idx="3230">5</cx:pt>
          <cx:pt idx="3231">3</cx:pt>
          <cx:pt idx="3232">1</cx:pt>
          <cx:pt idx="3233">2</cx:pt>
          <cx:pt idx="3234">1</cx:pt>
          <cx:pt idx="3235">1</cx:pt>
          <cx:pt idx="3236">3</cx:pt>
          <cx:pt idx="3237">3</cx:pt>
          <cx:pt idx="3238">5</cx:pt>
          <cx:pt idx="3239">7</cx:pt>
          <cx:pt idx="3240">3</cx:pt>
          <cx:pt idx="3241">5</cx:pt>
          <cx:pt idx="3242">13</cx:pt>
          <cx:pt idx="3243">5</cx:pt>
          <cx:pt idx="3244">3</cx:pt>
          <cx:pt idx="3245">3</cx:pt>
          <cx:pt idx="3246">5</cx:pt>
          <cx:pt idx="3247">3</cx:pt>
          <cx:pt idx="3248">2</cx:pt>
          <cx:pt idx="3249">2</cx:pt>
          <cx:pt idx="3250">7</cx:pt>
          <cx:pt idx="3251">3</cx:pt>
          <cx:pt idx="3252">3</cx:pt>
          <cx:pt idx="3253">2</cx:pt>
          <cx:pt idx="3254">1</cx:pt>
          <cx:pt idx="3255">3</cx:pt>
          <cx:pt idx="3256">2</cx:pt>
          <cx:pt idx="3257">3</cx:pt>
          <cx:pt idx="3258">2</cx:pt>
          <cx:pt idx="3259">2</cx:pt>
          <cx:pt idx="3260">4</cx:pt>
          <cx:pt idx="3261">2</cx:pt>
          <cx:pt idx="3262">7</cx:pt>
          <cx:pt idx="3263">3</cx:pt>
          <cx:pt idx="3264">4</cx:pt>
          <cx:pt idx="3265">2</cx:pt>
          <cx:pt idx="3266">3</cx:pt>
          <cx:pt idx="3267">2</cx:pt>
          <cx:pt idx="3268">1</cx:pt>
          <cx:pt idx="3269">3</cx:pt>
          <cx:pt idx="3270">3</cx:pt>
          <cx:pt idx="3271">8</cx:pt>
          <cx:pt idx="3272">5</cx:pt>
          <cx:pt idx="3273">6</cx:pt>
          <cx:pt idx="3274">3</cx:pt>
          <cx:pt idx="3275">6</cx:pt>
          <cx:pt idx="3276">7</cx:pt>
          <cx:pt idx="3277">1</cx:pt>
          <cx:pt idx="3278">2</cx:pt>
          <cx:pt idx="3279">7</cx:pt>
          <cx:pt idx="3280">5</cx:pt>
          <cx:pt idx="3281">2</cx:pt>
          <cx:pt idx="3282">1</cx:pt>
          <cx:pt idx="3283">3</cx:pt>
          <cx:pt idx="3284">7</cx:pt>
          <cx:pt idx="3285">2</cx:pt>
          <cx:pt idx="3286">3</cx:pt>
          <cx:pt idx="3287">3</cx:pt>
          <cx:pt idx="3288">5</cx:pt>
          <cx:pt idx="3289">5</cx:pt>
          <cx:pt idx="3290">1</cx:pt>
          <cx:pt idx="3291">2</cx:pt>
          <cx:pt idx="3292">3</cx:pt>
          <cx:pt idx="3293">2</cx:pt>
          <cx:pt idx="3294">8</cx:pt>
          <cx:pt idx="3295">11</cx:pt>
          <cx:pt idx="3296">7</cx:pt>
          <cx:pt idx="3297">4</cx:pt>
          <cx:pt idx="3298">3</cx:pt>
          <cx:pt idx="3299">1</cx:pt>
          <cx:pt idx="3300">1</cx:pt>
          <cx:pt idx="3301">6</cx:pt>
          <cx:pt idx="3302">3</cx:pt>
          <cx:pt idx="3303">3</cx:pt>
          <cx:pt idx="3304">3</cx:pt>
          <cx:pt idx="3305">2</cx:pt>
          <cx:pt idx="3306">3</cx:pt>
          <cx:pt idx="3307">3</cx:pt>
          <cx:pt idx="3308">2</cx:pt>
          <cx:pt idx="3309">6</cx:pt>
          <cx:pt idx="3310">5</cx:pt>
          <cx:pt idx="3311">7</cx:pt>
          <cx:pt idx="3312">5</cx:pt>
          <cx:pt idx="3313">2</cx:pt>
          <cx:pt idx="3314">2</cx:pt>
          <cx:pt idx="3315">3</cx:pt>
          <cx:pt idx="3316">5</cx:pt>
          <cx:pt idx="3317">9</cx:pt>
          <cx:pt idx="3318">3</cx:pt>
          <cx:pt idx="3319">7</cx:pt>
          <cx:pt idx="3320">3</cx:pt>
          <cx:pt idx="3321">5</cx:pt>
          <cx:pt idx="3322">3</cx:pt>
          <cx:pt idx="3323">3</cx:pt>
          <cx:pt idx="3324">5</cx:pt>
          <cx:pt idx="3325">1</cx:pt>
          <cx:pt idx="3326">3</cx:pt>
          <cx:pt idx="3327">5</cx:pt>
          <cx:pt idx="3328">8</cx:pt>
          <cx:pt idx="3329">2</cx:pt>
          <cx:pt idx="3330">3</cx:pt>
          <cx:pt idx="3331">3</cx:pt>
          <cx:pt idx="3332">3</cx:pt>
          <cx:pt idx="3333">1</cx:pt>
          <cx:pt idx="3334">4</cx:pt>
          <cx:pt idx="3335">4</cx:pt>
          <cx:pt idx="3336">4</cx:pt>
          <cx:pt idx="3337">3</cx:pt>
          <cx:pt idx="3338">9</cx:pt>
          <cx:pt idx="3339">3</cx:pt>
          <cx:pt idx="3340">5</cx:pt>
          <cx:pt idx="3341">3</cx:pt>
          <cx:pt idx="3342">1</cx:pt>
          <cx:pt idx="3343">3</cx:pt>
          <cx:pt idx="3344">9</cx:pt>
          <cx:pt idx="3345">4</cx:pt>
          <cx:pt idx="3346">5</cx:pt>
          <cx:pt idx="3347">5</cx:pt>
          <cx:pt idx="3348">5</cx:pt>
          <cx:pt idx="3349">4</cx:pt>
          <cx:pt idx="3350">3</cx:pt>
          <cx:pt idx="3351">3</cx:pt>
          <cx:pt idx="3352">2</cx:pt>
          <cx:pt idx="3353">2</cx:pt>
          <cx:pt idx="3354">1</cx:pt>
          <cx:pt idx="3355">2</cx:pt>
          <cx:pt idx="3356">1</cx:pt>
          <cx:pt idx="3357">9</cx:pt>
          <cx:pt idx="3358">2</cx:pt>
          <cx:pt idx="3359">2</cx:pt>
          <cx:pt idx="3360">4</cx:pt>
          <cx:pt idx="3361">3</cx:pt>
          <cx:pt idx="3362">3</cx:pt>
          <cx:pt idx="3363">2</cx:pt>
          <cx:pt idx="3364">3</cx:pt>
          <cx:pt idx="3365">2</cx:pt>
          <cx:pt idx="3366">2</cx:pt>
          <cx:pt idx="3367">3</cx:pt>
          <cx:pt idx="3368">2</cx:pt>
          <cx:pt idx="3369">4</cx:pt>
          <cx:pt idx="3370">5</cx:pt>
          <cx:pt idx="3371">6</cx:pt>
          <cx:pt idx="3372">2</cx:pt>
          <cx:pt idx="3373">3</cx:pt>
          <cx:pt idx="3374">5</cx:pt>
          <cx:pt idx="3375">4</cx:pt>
          <cx:pt idx="3376">2</cx:pt>
          <cx:pt idx="3377">9</cx:pt>
          <cx:pt idx="3378">6</cx:pt>
          <cx:pt idx="3379">3</cx:pt>
          <cx:pt idx="3380">9</cx:pt>
          <cx:pt idx="3381">1</cx:pt>
          <cx:pt idx="3382">3</cx:pt>
          <cx:pt idx="3383">7</cx:pt>
          <cx:pt idx="3384">5</cx:pt>
          <cx:pt idx="3385">4</cx:pt>
          <cx:pt idx="3386">3</cx:pt>
          <cx:pt idx="3387">2</cx:pt>
          <cx:pt idx="3388">6</cx:pt>
          <cx:pt idx="3389">3</cx:pt>
          <cx:pt idx="3390">2</cx:pt>
          <cx:pt idx="3391">4</cx:pt>
          <cx:pt idx="3392">2</cx:pt>
          <cx:pt idx="3393">1</cx:pt>
          <cx:pt idx="3394">6</cx:pt>
          <cx:pt idx="3395">4</cx:pt>
          <cx:pt idx="3396">1</cx:pt>
          <cx:pt idx="3397">4</cx:pt>
          <cx:pt idx="3398">1</cx:pt>
          <cx:pt idx="3399">6</cx:pt>
          <cx:pt idx="3400">3</cx:pt>
          <cx:pt idx="3401">3</cx:pt>
          <cx:pt idx="3402">7</cx:pt>
          <cx:pt idx="3403">4</cx:pt>
          <cx:pt idx="3404">2</cx:pt>
          <cx:pt idx="3405">2</cx:pt>
          <cx:pt idx="3406">2</cx:pt>
          <cx:pt idx="3407">8</cx:pt>
          <cx:pt idx="3408">4</cx:pt>
          <cx:pt idx="3409">2</cx:pt>
          <cx:pt idx="3410">9</cx:pt>
          <cx:pt idx="3411">2</cx:pt>
          <cx:pt idx="3412">4</cx:pt>
          <cx:pt idx="3413">2</cx:pt>
          <cx:pt idx="3414">2</cx:pt>
          <cx:pt idx="3415">1</cx:pt>
          <cx:pt idx="3416">2</cx:pt>
          <cx:pt idx="3417">5</cx:pt>
          <cx:pt idx="3418">2</cx:pt>
          <cx:pt idx="3419">2</cx:pt>
          <cx:pt idx="3420">2</cx:pt>
          <cx:pt idx="3421">8</cx:pt>
          <cx:pt idx="3422">7</cx:pt>
          <cx:pt idx="3423">4</cx:pt>
          <cx:pt idx="3424">2</cx:pt>
          <cx:pt idx="3425">4</cx:pt>
          <cx:pt idx="3426">10</cx:pt>
          <cx:pt idx="3427">4</cx:pt>
          <cx:pt idx="3428">2</cx:pt>
          <cx:pt idx="3429">6</cx:pt>
          <cx:pt idx="3430">3</cx:pt>
          <cx:pt idx="3431">2</cx:pt>
          <cx:pt idx="3432">9</cx:pt>
          <cx:pt idx="3433">3</cx:pt>
          <cx:pt idx="3434">6</cx:pt>
          <cx:pt idx="3435">2</cx:pt>
          <cx:pt idx="3436">3</cx:pt>
          <cx:pt idx="3437">2</cx:pt>
          <cx:pt idx="3438">2</cx:pt>
          <cx:pt idx="3439">6</cx:pt>
          <cx:pt idx="3440">1</cx:pt>
          <cx:pt idx="3441">14</cx:pt>
          <cx:pt idx="3442">3</cx:pt>
          <cx:pt idx="3443">7</cx:pt>
          <cx:pt idx="3444">2</cx:pt>
          <cx:pt idx="3445">5</cx:pt>
          <cx:pt idx="3446">2</cx:pt>
          <cx:pt idx="3447">2</cx:pt>
          <cx:pt idx="3448">2</cx:pt>
          <cx:pt idx="3449">5</cx:pt>
          <cx:pt idx="3450">1</cx:pt>
          <cx:pt idx="3451">2</cx:pt>
          <cx:pt idx="3452">2</cx:pt>
          <cx:pt idx="3453">4</cx:pt>
          <cx:pt idx="3454">3</cx:pt>
          <cx:pt idx="3455">2</cx:pt>
          <cx:pt idx="3456">3</cx:pt>
          <cx:pt idx="3457">3</cx:pt>
          <cx:pt idx="3458">2</cx:pt>
          <cx:pt idx="3459">2</cx:pt>
          <cx:pt idx="3460">2</cx:pt>
          <cx:pt idx="3461">4</cx:pt>
          <cx:pt idx="3462">7</cx:pt>
          <cx:pt idx="3463">1</cx:pt>
          <cx:pt idx="3464">1</cx:pt>
          <cx:pt idx="3465">2</cx:pt>
          <cx:pt idx="3466">2</cx:pt>
          <cx:pt idx="3467">9</cx:pt>
          <cx:pt idx="3468">6</cx:pt>
          <cx:pt idx="3469">3</cx:pt>
          <cx:pt idx="3470">2</cx:pt>
          <cx:pt idx="3471">2</cx:pt>
          <cx:pt idx="3472">2</cx:pt>
          <cx:pt idx="3473">1</cx:pt>
          <cx:pt idx="3474">2</cx:pt>
          <cx:pt idx="3475">5</cx:pt>
          <cx:pt idx="3476">5</cx:pt>
          <cx:pt idx="3477">9</cx:pt>
          <cx:pt idx="3478">2</cx:pt>
          <cx:pt idx="3479">7</cx:pt>
          <cx:pt idx="3480">6</cx:pt>
          <cx:pt idx="3481">2</cx:pt>
          <cx:pt idx="3482">5</cx:pt>
          <cx:pt idx="3483">4</cx:pt>
          <cx:pt idx="3484">3</cx:pt>
          <cx:pt idx="3485">4</cx:pt>
          <cx:pt idx="3486">1</cx:pt>
          <cx:pt idx="3487">2</cx:pt>
          <cx:pt idx="3488">2</cx:pt>
          <cx:pt idx="3489">6</cx:pt>
          <cx:pt idx="3490">5</cx:pt>
          <cx:pt idx="3491">3</cx:pt>
          <cx:pt idx="3492">2</cx:pt>
          <cx:pt idx="3493">4</cx:pt>
          <cx:pt idx="3494">5</cx:pt>
          <cx:pt idx="3495">4</cx:pt>
          <cx:pt idx="3496">2</cx:pt>
          <cx:pt idx="3497">6</cx:pt>
          <cx:pt idx="3498">5</cx:pt>
          <cx:pt idx="3499">3</cx:pt>
          <cx:pt idx="3500">3</cx:pt>
          <cx:pt idx="3501">9</cx:pt>
          <cx:pt idx="3502">2</cx:pt>
          <cx:pt idx="3503">3</cx:pt>
          <cx:pt idx="3504">4</cx:pt>
          <cx:pt idx="3505">2</cx:pt>
          <cx:pt idx="3506">4</cx:pt>
          <cx:pt idx="3507">4</cx:pt>
          <cx:pt idx="3508">3</cx:pt>
          <cx:pt idx="3509">2</cx:pt>
          <cx:pt idx="3510">2</cx:pt>
          <cx:pt idx="3511">7</cx:pt>
          <cx:pt idx="3512">9</cx:pt>
          <cx:pt idx="3513">3</cx:pt>
          <cx:pt idx="3514">3</cx:pt>
          <cx:pt idx="3515">3</cx:pt>
          <cx:pt idx="3516">9</cx:pt>
          <cx:pt idx="3517">2</cx:pt>
          <cx:pt idx="3518">4</cx:pt>
          <cx:pt idx="3519">7</cx:pt>
          <cx:pt idx="3520">2</cx:pt>
          <cx:pt idx="3521">7</cx:pt>
          <cx:pt idx="3522">3</cx:pt>
          <cx:pt idx="3523">8</cx:pt>
          <cx:pt idx="3524">6</cx:pt>
          <cx:pt idx="3525">3</cx:pt>
          <cx:pt idx="3526">3</cx:pt>
          <cx:pt idx="3527">8</cx:pt>
          <cx:pt idx="3528">4</cx:pt>
          <cx:pt idx="3529">3</cx:pt>
          <cx:pt idx="3530">5</cx:pt>
          <cx:pt idx="3531">5</cx:pt>
          <cx:pt idx="3532">4</cx:pt>
          <cx:pt idx="3533">4</cx:pt>
          <cx:pt idx="3534">5</cx:pt>
          <cx:pt idx="3535">2</cx:pt>
          <cx:pt idx="3536">3</cx:pt>
          <cx:pt idx="3537">3</cx:pt>
          <cx:pt idx="3538">3</cx:pt>
          <cx:pt idx="3539">5</cx:pt>
          <cx:pt idx="3540">7</cx:pt>
          <cx:pt idx="3541">3</cx:pt>
          <cx:pt idx="3542">2</cx:pt>
          <cx:pt idx="3543">1</cx:pt>
          <cx:pt idx="3544">8</cx:pt>
          <cx:pt idx="3545">8</cx:pt>
          <cx:pt idx="3546">7</cx:pt>
          <cx:pt idx="3547">2</cx:pt>
          <cx:pt idx="3548">1</cx:pt>
          <cx:pt idx="3549">8</cx:pt>
          <cx:pt idx="3550">3</cx:pt>
          <cx:pt idx="3551">6</cx:pt>
          <cx:pt idx="3552">8</cx:pt>
          <cx:pt idx="3553">1</cx:pt>
          <cx:pt idx="3554">2</cx:pt>
          <cx:pt idx="3555">6</cx:pt>
          <cx:pt idx="3556">7</cx:pt>
          <cx:pt idx="3557">2</cx:pt>
          <cx:pt idx="3558">4</cx:pt>
          <cx:pt idx="3559">4</cx:pt>
          <cx:pt idx="3560">4</cx:pt>
          <cx:pt idx="3561">5</cx:pt>
          <cx:pt idx="3562">2</cx:pt>
          <cx:pt idx="3563">4</cx:pt>
          <cx:pt idx="3564">2</cx:pt>
          <cx:pt idx="3565">2</cx:pt>
          <cx:pt idx="3566">3</cx:pt>
          <cx:pt idx="3567">4</cx:pt>
          <cx:pt idx="3568">2</cx:pt>
          <cx:pt idx="3569">6</cx:pt>
          <cx:pt idx="3570">4</cx:pt>
          <cx:pt idx="3571">1</cx:pt>
          <cx:pt idx="3572">1</cx:pt>
          <cx:pt idx="3573">2</cx:pt>
          <cx:pt idx="3574">10</cx:pt>
          <cx:pt idx="3575">3</cx:pt>
          <cx:pt idx="3576">1</cx:pt>
          <cx:pt idx="3577">1</cx:pt>
          <cx:pt idx="3578">1</cx:pt>
          <cx:pt idx="3579">5</cx:pt>
          <cx:pt idx="3580">8</cx:pt>
          <cx:pt idx="3581">1</cx:pt>
          <cx:pt idx="3582">2</cx:pt>
          <cx:pt idx="3583">2</cx:pt>
          <cx:pt idx="3584">2</cx:pt>
          <cx:pt idx="3585">1</cx:pt>
          <cx:pt idx="3586">2</cx:pt>
          <cx:pt idx="3587">3</cx:pt>
          <cx:pt idx="3588">2</cx:pt>
          <cx:pt idx="3589">1</cx:pt>
          <cx:pt idx="3590">12</cx:pt>
          <cx:pt idx="3591">1</cx:pt>
          <cx:pt idx="3592">3</cx:pt>
          <cx:pt idx="3593">3</cx:pt>
          <cx:pt idx="3594">5</cx:pt>
          <cx:pt idx="3595">1</cx:pt>
          <cx:pt idx="3596">3</cx:pt>
          <cx:pt idx="3597">6</cx:pt>
          <cx:pt idx="3598">3</cx:pt>
          <cx:pt idx="3599">1</cx:pt>
          <cx:pt idx="3600">9</cx:pt>
          <cx:pt idx="3601">2</cx:pt>
          <cx:pt idx="3602">5</cx:pt>
          <cx:pt idx="3603">5</cx:pt>
          <cx:pt idx="3604">2</cx:pt>
          <cx:pt idx="3605">4</cx:pt>
          <cx:pt idx="3606">3</cx:pt>
          <cx:pt idx="3607">3</cx:pt>
          <cx:pt idx="3608">3</cx:pt>
          <cx:pt idx="3609">3</cx:pt>
          <cx:pt idx="3610">2</cx:pt>
          <cx:pt idx="3611">2</cx:pt>
          <cx:pt idx="3612">2</cx:pt>
          <cx:pt idx="3613">2</cx:pt>
          <cx:pt idx="3614">6</cx:pt>
          <cx:pt idx="3615">4</cx:pt>
          <cx:pt idx="3616">5</cx:pt>
          <cx:pt idx="3617">2</cx:pt>
          <cx:pt idx="3618">1</cx:pt>
          <cx:pt idx="3619">5</cx:pt>
          <cx:pt idx="3620">3</cx:pt>
          <cx:pt idx="3621">8</cx:pt>
          <cx:pt idx="3622">5</cx:pt>
          <cx:pt idx="3623">2</cx:pt>
          <cx:pt idx="3624">12</cx:pt>
          <cx:pt idx="3625">2</cx:pt>
          <cx:pt idx="3626">1</cx:pt>
          <cx:pt idx="3627">1</cx:pt>
          <cx:pt idx="3628">7</cx:pt>
          <cx:pt idx="3629">3</cx:pt>
          <cx:pt idx="3630">7</cx:pt>
          <cx:pt idx="3631">2</cx:pt>
          <cx:pt idx="3632">8</cx:pt>
          <cx:pt idx="3633">4</cx:pt>
          <cx:pt idx="3634">7</cx:pt>
          <cx:pt idx="3635">2</cx:pt>
          <cx:pt idx="3636">3</cx:pt>
          <cx:pt idx="3637">4</cx:pt>
          <cx:pt idx="3638">7</cx:pt>
          <cx:pt idx="3639">1</cx:pt>
          <cx:pt idx="3640">7</cx:pt>
          <cx:pt idx="3641">7</cx:pt>
          <cx:pt idx="3642">2</cx:pt>
          <cx:pt idx="3643">2</cx:pt>
          <cx:pt idx="3644">1</cx:pt>
          <cx:pt idx="3645">5</cx:pt>
          <cx:pt idx="3646">1</cx:pt>
          <cx:pt idx="3647">4</cx:pt>
          <cx:pt idx="3648">2</cx:pt>
          <cx:pt idx="3649">6</cx:pt>
          <cx:pt idx="3650">6</cx:pt>
          <cx:pt idx="3651">5</cx:pt>
          <cx:pt idx="3652">4</cx:pt>
          <cx:pt idx="3653">3</cx:pt>
          <cx:pt idx="3654">9</cx:pt>
          <cx:pt idx="3655">2</cx:pt>
          <cx:pt idx="3656">1</cx:pt>
          <cx:pt idx="3657">3</cx:pt>
          <cx:pt idx="3658">4</cx:pt>
          <cx:pt idx="3659">3</cx:pt>
          <cx:pt idx="3660">5</cx:pt>
          <cx:pt idx="3661">3</cx:pt>
          <cx:pt idx="3662">10</cx:pt>
          <cx:pt idx="3663">2</cx:pt>
          <cx:pt idx="3664">7</cx:pt>
          <cx:pt idx="3665">4</cx:pt>
          <cx:pt idx="3666">3</cx:pt>
          <cx:pt idx="3667">5</cx:pt>
          <cx:pt idx="3668">10</cx:pt>
          <cx:pt idx="3669">5</cx:pt>
          <cx:pt idx="3670">2</cx:pt>
          <cx:pt idx="3671">3</cx:pt>
          <cx:pt idx="3672">1</cx:pt>
          <cx:pt idx="3673">6</cx:pt>
          <cx:pt idx="3674">2</cx:pt>
          <cx:pt idx="3675">3</cx:pt>
          <cx:pt idx="3676">2</cx:pt>
          <cx:pt idx="3677">4</cx:pt>
          <cx:pt idx="3678">3</cx:pt>
          <cx:pt idx="3679">2</cx:pt>
          <cx:pt idx="3680">3</cx:pt>
          <cx:pt idx="3681">3</cx:pt>
          <cx:pt idx="3682">4</cx:pt>
          <cx:pt idx="3683">9</cx:pt>
          <cx:pt idx="3684">6</cx:pt>
          <cx:pt idx="3685">7</cx:pt>
          <cx:pt idx="3686">3</cx:pt>
          <cx:pt idx="3687">2</cx:pt>
          <cx:pt idx="3688">6</cx:pt>
          <cx:pt idx="3689">5</cx:pt>
          <cx:pt idx="3690">2</cx:pt>
          <cx:pt idx="3691">1</cx:pt>
          <cx:pt idx="3692">5</cx:pt>
          <cx:pt idx="3693">4</cx:pt>
          <cx:pt idx="3694">7</cx:pt>
          <cx:pt idx="3695">6</cx:pt>
          <cx:pt idx="3696">3</cx:pt>
          <cx:pt idx="3697">2</cx:pt>
          <cx:pt idx="3698">5</cx:pt>
          <cx:pt idx="3699">4</cx:pt>
          <cx:pt idx="3700">1</cx:pt>
          <cx:pt idx="3701">2</cx:pt>
          <cx:pt idx="3702">6</cx:pt>
          <cx:pt idx="3703">3</cx:pt>
          <cx:pt idx="3704">3</cx:pt>
          <cx:pt idx="3705">5</cx:pt>
          <cx:pt idx="3706">3</cx:pt>
          <cx:pt idx="3707">2</cx:pt>
          <cx:pt idx="3708">3</cx:pt>
          <cx:pt idx="3709">7</cx:pt>
          <cx:pt idx="3710">3</cx:pt>
          <cx:pt idx="3711">5</cx:pt>
          <cx:pt idx="3712">1</cx:pt>
          <cx:pt idx="3713">3</cx:pt>
          <cx:pt idx="3714">2</cx:pt>
          <cx:pt idx="3715">5</cx:pt>
          <cx:pt idx="3716">5</cx:pt>
          <cx:pt idx="3717">2</cx:pt>
          <cx:pt idx="3718">5</cx:pt>
          <cx:pt idx="3719">5</cx:pt>
          <cx:pt idx="3720">4</cx:pt>
          <cx:pt idx="3721">2</cx:pt>
          <cx:pt idx="3722">8</cx:pt>
          <cx:pt idx="3723">5</cx:pt>
          <cx:pt idx="3724">3</cx:pt>
          <cx:pt idx="3725">2</cx:pt>
          <cx:pt idx="3726">2</cx:pt>
          <cx:pt idx="3727">2</cx:pt>
          <cx:pt idx="3728">3</cx:pt>
          <cx:pt idx="3729">2</cx:pt>
          <cx:pt idx="3730">7</cx:pt>
          <cx:pt idx="3731">1</cx:pt>
          <cx:pt idx="3732">7</cx:pt>
          <cx:pt idx="3733">4</cx:pt>
          <cx:pt idx="3734">1</cx:pt>
          <cx:pt idx="3735">3</cx:pt>
          <cx:pt idx="3736">2</cx:pt>
          <cx:pt idx="3737">2</cx:pt>
          <cx:pt idx="3738">1</cx:pt>
          <cx:pt idx="3739">2</cx:pt>
          <cx:pt idx="3740">1</cx:pt>
          <cx:pt idx="3741">4</cx:pt>
          <cx:pt idx="3742">9</cx:pt>
          <cx:pt idx="3743">3</cx:pt>
          <cx:pt idx="3744">3</cx:pt>
          <cx:pt idx="3745">5</cx:pt>
          <cx:pt idx="3746">3</cx:pt>
          <cx:pt idx="3747">2</cx:pt>
          <cx:pt idx="3748">4</cx:pt>
          <cx:pt idx="3749">2</cx:pt>
          <cx:pt idx="3750">5</cx:pt>
          <cx:pt idx="3751">3</cx:pt>
          <cx:pt idx="3752">3</cx:pt>
          <cx:pt idx="3753">2</cx:pt>
          <cx:pt idx="3754">5</cx:pt>
          <cx:pt idx="3755">7</cx:pt>
          <cx:pt idx="3756">5</cx:pt>
          <cx:pt idx="3757">7</cx:pt>
          <cx:pt idx="3758">2</cx:pt>
          <cx:pt idx="3759">2</cx:pt>
          <cx:pt idx="3760">2</cx:pt>
          <cx:pt idx="3761">5</cx:pt>
          <cx:pt idx="3762">2</cx:pt>
          <cx:pt idx="3763">3</cx:pt>
          <cx:pt idx="3764">3</cx:pt>
          <cx:pt idx="3765">2</cx:pt>
          <cx:pt idx="3766">1</cx:pt>
          <cx:pt idx="3767">5</cx:pt>
          <cx:pt idx="3768">9</cx:pt>
          <cx:pt idx="3769">2</cx:pt>
          <cx:pt idx="3770">6</cx:pt>
          <cx:pt idx="3771">2</cx:pt>
          <cx:pt idx="3772">3</cx:pt>
          <cx:pt idx="3773">3</cx:pt>
          <cx:pt idx="3774">3</cx:pt>
          <cx:pt idx="3775">2</cx:pt>
          <cx:pt idx="3776">7</cx:pt>
          <cx:pt idx="3777">6</cx:pt>
          <cx:pt idx="3778">3</cx:pt>
          <cx:pt idx="3779">2</cx:pt>
          <cx:pt idx="3780">2</cx:pt>
          <cx:pt idx="3781">3</cx:pt>
          <cx:pt idx="3782">3</cx:pt>
          <cx:pt idx="3783">4</cx:pt>
          <cx:pt idx="3784">2</cx:pt>
          <cx:pt idx="3785">2</cx:pt>
          <cx:pt idx="3786">7</cx:pt>
          <cx:pt idx="3787">1</cx:pt>
          <cx:pt idx="3788">3</cx:pt>
          <cx:pt idx="3789">5</cx:pt>
          <cx:pt idx="3790">6</cx:pt>
          <cx:pt idx="3791">3</cx:pt>
          <cx:pt idx="3792">6</cx:pt>
          <cx:pt idx="3793">3</cx:pt>
          <cx:pt idx="3794">1</cx:pt>
          <cx:pt idx="3795">3</cx:pt>
          <cx:pt idx="3796">4</cx:pt>
          <cx:pt idx="3797">3</cx:pt>
          <cx:pt idx="3798">3</cx:pt>
          <cx:pt idx="3799">5</cx:pt>
          <cx:pt idx="3800">1</cx:pt>
          <cx:pt idx="3801">1</cx:pt>
          <cx:pt idx="3802">3</cx:pt>
          <cx:pt idx="3803">2</cx:pt>
          <cx:pt idx="3804">4</cx:pt>
          <cx:pt idx="3805">1</cx:pt>
          <cx:pt idx="3806">5</cx:pt>
          <cx:pt idx="3807">2</cx:pt>
          <cx:pt idx="3808">3</cx:pt>
          <cx:pt idx="3809">5</cx:pt>
          <cx:pt idx="3810">1</cx:pt>
          <cx:pt idx="3811">3</cx:pt>
          <cx:pt idx="3812">2</cx:pt>
          <cx:pt idx="3813">6</cx:pt>
          <cx:pt idx="3814">5</cx:pt>
          <cx:pt idx="3815">2</cx:pt>
          <cx:pt idx="3816">2</cx:pt>
          <cx:pt idx="3817">3</cx:pt>
          <cx:pt idx="3818">7</cx:pt>
          <cx:pt idx="3819">3</cx:pt>
          <cx:pt idx="3820">3</cx:pt>
          <cx:pt idx="3821">2</cx:pt>
          <cx:pt idx="3822">6</cx:pt>
          <cx:pt idx="3823">6</cx:pt>
          <cx:pt idx="3824">2</cx:pt>
          <cx:pt idx="3825">9</cx:pt>
          <cx:pt idx="3826">10</cx:pt>
          <cx:pt idx="3827">5</cx:pt>
          <cx:pt idx="3828">1</cx:pt>
          <cx:pt idx="3829">2</cx:pt>
          <cx:pt idx="3830">2</cx:pt>
          <cx:pt idx="3831">3</cx:pt>
          <cx:pt idx="3832">2</cx:pt>
          <cx:pt idx="3833">5</cx:pt>
          <cx:pt idx="3834">3</cx:pt>
          <cx:pt idx="3835">2</cx:pt>
          <cx:pt idx="3836">3</cx:pt>
          <cx:pt idx="3837">2</cx:pt>
          <cx:pt idx="3838">3</cx:pt>
          <cx:pt idx="3839">9</cx:pt>
          <cx:pt idx="3840">3</cx:pt>
          <cx:pt idx="3841">3</cx:pt>
          <cx:pt idx="3842">2</cx:pt>
          <cx:pt idx="3843">2</cx:pt>
          <cx:pt idx="3844">2</cx:pt>
          <cx:pt idx="3845">6</cx:pt>
          <cx:pt idx="3846">5</cx:pt>
          <cx:pt idx="3847">3</cx:pt>
          <cx:pt idx="3848">4</cx:pt>
          <cx:pt idx="3849">5</cx:pt>
          <cx:pt idx="3850">7</cx:pt>
          <cx:pt idx="3851">2</cx:pt>
          <cx:pt idx="3852">8</cx:pt>
          <cx:pt idx="3853">1</cx:pt>
          <cx:pt idx="3854">5</cx:pt>
          <cx:pt idx="3855">3</cx:pt>
          <cx:pt idx="3856">5</cx:pt>
          <cx:pt idx="3857">3</cx:pt>
          <cx:pt idx="3858">7</cx:pt>
          <cx:pt idx="3859">3</cx:pt>
          <cx:pt idx="3860">1</cx:pt>
          <cx:pt idx="3861">3</cx:pt>
          <cx:pt idx="3862">3</cx:pt>
          <cx:pt idx="3863">4</cx:pt>
          <cx:pt idx="3864">5</cx:pt>
          <cx:pt idx="3865">2</cx:pt>
          <cx:pt idx="3866">6</cx:pt>
          <cx:pt idx="3867">9</cx:pt>
          <cx:pt idx="3868">1</cx:pt>
          <cx:pt idx="3869">7</cx:pt>
          <cx:pt idx="3870">2</cx:pt>
          <cx:pt idx="3871">4</cx:pt>
          <cx:pt idx="3872">3</cx:pt>
          <cx:pt idx="3873">3</cx:pt>
          <cx:pt idx="3874">7</cx:pt>
          <cx:pt idx="3875">2</cx:pt>
          <cx:pt idx="3876">3</cx:pt>
          <cx:pt idx="3877">5</cx:pt>
          <cx:pt idx="3878">4</cx:pt>
          <cx:pt idx="3879">4</cx:pt>
          <cx:pt idx="3880">2</cx:pt>
          <cx:pt idx="3881">2</cx:pt>
          <cx:pt idx="3882">6</cx:pt>
          <cx:pt idx="3883">4</cx:pt>
          <cx:pt idx="3884">3</cx:pt>
          <cx:pt idx="3885">4</cx:pt>
          <cx:pt idx="3886">3</cx:pt>
          <cx:pt idx="3887">2</cx:pt>
          <cx:pt idx="3888">3</cx:pt>
          <cx:pt idx="3889">2</cx:pt>
          <cx:pt idx="3890">2</cx:pt>
          <cx:pt idx="3891">6</cx:pt>
          <cx:pt idx="3892">8</cx:pt>
          <cx:pt idx="3893">7</cx:pt>
          <cx:pt idx="3894">5</cx:pt>
          <cx:pt idx="3895">5</cx:pt>
          <cx:pt idx="3896">3</cx:pt>
          <cx:pt idx="3897">3</cx:pt>
          <cx:pt idx="3898">2</cx:pt>
          <cx:pt idx="3899">2</cx:pt>
          <cx:pt idx="3900">2</cx:pt>
          <cx:pt idx="3901">2</cx:pt>
          <cx:pt idx="3902">14</cx:pt>
          <cx:pt idx="3903">7</cx:pt>
          <cx:pt idx="3904">4</cx:pt>
          <cx:pt idx="3905">4</cx:pt>
          <cx:pt idx="3906">4</cx:pt>
          <cx:pt idx="3907">5</cx:pt>
          <cx:pt idx="3908">2</cx:pt>
          <cx:pt idx="3909">1</cx:pt>
          <cx:pt idx="3910">5</cx:pt>
          <cx:pt idx="3911">3</cx:pt>
          <cx:pt idx="3912">3</cx:pt>
          <cx:pt idx="3913">2</cx:pt>
          <cx:pt idx="3914">5</cx:pt>
          <cx:pt idx="3915">2</cx:pt>
          <cx:pt idx="3916">2</cx:pt>
          <cx:pt idx="3917">4</cx:pt>
          <cx:pt idx="3918">3</cx:pt>
          <cx:pt idx="3919">4</cx:pt>
          <cx:pt idx="3920">4</cx:pt>
          <cx:pt idx="3921">3</cx:pt>
          <cx:pt idx="3922">6</cx:pt>
          <cx:pt idx="3923">5</cx:pt>
          <cx:pt idx="3924">2</cx:pt>
          <cx:pt idx="3925">3</cx:pt>
          <cx:pt idx="3926">2</cx:pt>
          <cx:pt idx="3927">5</cx:pt>
          <cx:pt idx="3928">5</cx:pt>
          <cx:pt idx="3929">1</cx:pt>
          <cx:pt idx="3930">7</cx:pt>
          <cx:pt idx="3931">3</cx:pt>
          <cx:pt idx="3932">2</cx:pt>
          <cx:pt idx="3933">5</cx:pt>
          <cx:pt idx="3934">5</cx:pt>
          <cx:pt idx="3935">2</cx:pt>
          <cx:pt idx="3936">3</cx:pt>
          <cx:pt idx="3937">3</cx:pt>
          <cx:pt idx="3938">2</cx:pt>
          <cx:pt idx="3939">5</cx:pt>
          <cx:pt idx="3940">2</cx:pt>
          <cx:pt idx="3941">1</cx:pt>
          <cx:pt idx="3942">5</cx:pt>
          <cx:pt idx="3943">7</cx:pt>
          <cx:pt idx="3944">3</cx:pt>
          <cx:pt idx="3945">1</cx:pt>
          <cx:pt idx="3946">1</cx:pt>
          <cx:pt idx="3947">2</cx:pt>
          <cx:pt idx="3948">2</cx:pt>
          <cx:pt idx="3949">2</cx:pt>
          <cx:pt idx="3950">6</cx:pt>
          <cx:pt idx="3951">2</cx:pt>
          <cx:pt idx="3952">2</cx:pt>
          <cx:pt idx="3953">2</cx:pt>
          <cx:pt idx="3954">1</cx:pt>
          <cx:pt idx="3955">4</cx:pt>
          <cx:pt idx="3956">3</cx:pt>
          <cx:pt idx="3957">3</cx:pt>
          <cx:pt idx="3958">2</cx:pt>
          <cx:pt idx="3959">3</cx:pt>
          <cx:pt idx="3960">6</cx:pt>
          <cx:pt idx="3961">5</cx:pt>
          <cx:pt idx="3962">3</cx:pt>
          <cx:pt idx="3963">3</cx:pt>
          <cx:pt idx="3964">3</cx:pt>
          <cx:pt idx="3965">3</cx:pt>
          <cx:pt idx="3966">4</cx:pt>
          <cx:pt idx="3967">7</cx:pt>
          <cx:pt idx="3968">8</cx:pt>
          <cx:pt idx="3969">10</cx:pt>
          <cx:pt idx="3970">9</cx:pt>
          <cx:pt idx="3971">4</cx:pt>
          <cx:pt idx="3972">2</cx:pt>
          <cx:pt idx="3973">5</cx:pt>
          <cx:pt idx="3974">8</cx:pt>
          <cx:pt idx="3975">7</cx:pt>
          <cx:pt idx="3976">4</cx:pt>
          <cx:pt idx="3977">3</cx:pt>
          <cx:pt idx="3978">2</cx:pt>
          <cx:pt idx="3979">2</cx:pt>
          <cx:pt idx="3980">3</cx:pt>
          <cx:pt idx="3981">3</cx:pt>
          <cx:pt idx="3982">4</cx:pt>
          <cx:pt idx="3983">5</cx:pt>
          <cx:pt idx="3984">1</cx:pt>
          <cx:pt idx="3985">3</cx:pt>
          <cx:pt idx="3986">4</cx:pt>
          <cx:pt idx="3987">5</cx:pt>
          <cx:pt idx="3988">5</cx:pt>
          <cx:pt idx="3989">2</cx:pt>
          <cx:pt idx="3990">3</cx:pt>
          <cx:pt idx="3991">3</cx:pt>
          <cx:pt idx="3992">3</cx:pt>
          <cx:pt idx="3993">6</cx:pt>
          <cx:pt idx="3994">3</cx:pt>
          <cx:pt idx="3995">7</cx:pt>
          <cx:pt idx="3996">5</cx:pt>
          <cx:pt idx="3997">1</cx:pt>
          <cx:pt idx="3998">6</cx:pt>
          <cx:pt idx="3999">5</cx:pt>
          <cx:pt idx="4000">11</cx:pt>
          <cx:pt idx="4001">5</cx:pt>
          <cx:pt idx="4002">3</cx:pt>
          <cx:pt idx="4003">3</cx:pt>
          <cx:pt idx="4004">3</cx:pt>
          <cx:pt idx="4005">1</cx:pt>
          <cx:pt idx="4006">4</cx:pt>
          <cx:pt idx="4007">6</cx:pt>
          <cx:pt idx="4008">2</cx:pt>
          <cx:pt idx="4009">11</cx:pt>
          <cx:pt idx="4010">2</cx:pt>
          <cx:pt idx="4011">4</cx:pt>
          <cx:pt idx="4012">4</cx:pt>
          <cx:pt idx="4013">3</cx:pt>
          <cx:pt idx="4014">3</cx:pt>
          <cx:pt idx="4015">5</cx:pt>
          <cx:pt idx="4016">5</cx:pt>
          <cx:pt idx="4017">2</cx:pt>
          <cx:pt idx="4018">9</cx:pt>
          <cx:pt idx="4019">3</cx:pt>
          <cx:pt idx="4020">3</cx:pt>
          <cx:pt idx="4021">3</cx:pt>
          <cx:pt idx="4022">5</cx:pt>
          <cx:pt idx="4023">5</cx:pt>
          <cx:pt idx="4024">4</cx:pt>
          <cx:pt idx="4025">4</cx:pt>
          <cx:pt idx="4026">7</cx:pt>
          <cx:pt idx="4027">2</cx:pt>
          <cx:pt idx="4028">8</cx:pt>
          <cx:pt idx="4029">3</cx:pt>
          <cx:pt idx="4030">4</cx:pt>
          <cx:pt idx="4031">6</cx:pt>
          <cx:pt idx="4032">5</cx:pt>
          <cx:pt idx="4033">4</cx:pt>
          <cx:pt idx="4034">3</cx:pt>
          <cx:pt idx="4035">6</cx:pt>
          <cx:pt idx="4036">2</cx:pt>
          <cx:pt idx="4037">5</cx:pt>
          <cx:pt idx="4038">4</cx:pt>
          <cx:pt idx="4039">6</cx:pt>
          <cx:pt idx="4040">3</cx:pt>
          <cx:pt idx="4041">3</cx:pt>
          <cx:pt idx="4042">9</cx:pt>
          <cx:pt idx="4043">6</cx:pt>
          <cx:pt idx="4044">5</cx:pt>
          <cx:pt idx="4045">3</cx:pt>
          <cx:pt idx="4046">2</cx:pt>
          <cx:pt idx="4047">3</cx:pt>
          <cx:pt idx="4048">10</cx:pt>
          <cx:pt idx="4049">3</cx:pt>
          <cx:pt idx="4050">2</cx:pt>
          <cx:pt idx="4051">3</cx:pt>
          <cx:pt idx="4052">2</cx:pt>
          <cx:pt idx="4053">11</cx:pt>
          <cx:pt idx="4054">4</cx:pt>
          <cx:pt idx="4055">6</cx:pt>
          <cx:pt idx="4056">1</cx:pt>
          <cx:pt idx="4057">5</cx:pt>
          <cx:pt idx="4058">7</cx:pt>
          <cx:pt idx="4059">3</cx:pt>
          <cx:pt idx="4060">3</cx:pt>
          <cx:pt idx="4061">3</cx:pt>
          <cx:pt idx="4062">1</cx:pt>
          <cx:pt idx="4063">9</cx:pt>
          <cx:pt idx="4064">1</cx:pt>
          <cx:pt idx="4065">5</cx:pt>
          <cx:pt idx="4066">3</cx:pt>
          <cx:pt idx="4067">12</cx:pt>
          <cx:pt idx="4068">9</cx:pt>
          <cx:pt idx="4069">9</cx:pt>
          <cx:pt idx="4070">4</cx:pt>
          <cx:pt idx="4071">2</cx:pt>
          <cx:pt idx="4072">2</cx:pt>
          <cx:pt idx="4073">6</cx:pt>
          <cx:pt idx="4074">4</cx:pt>
          <cx:pt idx="4075">4</cx:pt>
          <cx:pt idx="4076">2</cx:pt>
          <cx:pt idx="4077">4</cx:pt>
          <cx:pt idx="4078">3</cx:pt>
          <cx:pt idx="4079">3</cx:pt>
          <cx:pt idx="4080">9</cx:pt>
          <cx:pt idx="4081">1</cx:pt>
          <cx:pt idx="4082">3</cx:pt>
          <cx:pt idx="4083">3</cx:pt>
          <cx:pt idx="4084">3</cx:pt>
          <cx:pt idx="4085">2</cx:pt>
          <cx:pt idx="4086">3</cx:pt>
          <cx:pt idx="4087">3</cx:pt>
          <cx:pt idx="4088">9</cx:pt>
          <cx:pt idx="4089">2</cx:pt>
          <cx:pt idx="4090">3</cx:pt>
          <cx:pt idx="4091">3</cx:pt>
          <cx:pt idx="4092">2</cx:pt>
          <cx:pt idx="4093">7</cx:pt>
          <cx:pt idx="4094">4</cx:pt>
          <cx:pt idx="4095">3</cx:pt>
          <cx:pt idx="4096">5</cx:pt>
          <cx:pt idx="4097">5</cx:pt>
          <cx:pt idx="4098">5</cx:pt>
          <cx:pt idx="4099">2</cx:pt>
          <cx:pt idx="4100">1</cx:pt>
          <cx:pt idx="4101">1</cx:pt>
          <cx:pt idx="4102">8</cx:pt>
          <cx:pt idx="4103">2</cx:pt>
          <cx:pt idx="4104">5</cx:pt>
          <cx:pt idx="4105">2</cx:pt>
          <cx:pt idx="4106">2</cx:pt>
          <cx:pt idx="4107">2</cx:pt>
          <cx:pt idx="4108">3</cx:pt>
          <cx:pt idx="4109">2</cx:pt>
          <cx:pt idx="4110">1</cx:pt>
          <cx:pt idx="4111">3</cx:pt>
          <cx:pt idx="4112">1</cx:pt>
          <cx:pt idx="4113">3</cx:pt>
          <cx:pt idx="4114">3</cx:pt>
          <cx:pt idx="4115">5</cx:pt>
          <cx:pt idx="4116">2</cx:pt>
          <cx:pt idx="4117">3</cx:pt>
          <cx:pt idx="4118">7</cx:pt>
          <cx:pt idx="4119">8</cx:pt>
          <cx:pt idx="4120">4</cx:pt>
          <cx:pt idx="4121">6</cx:pt>
          <cx:pt idx="4122">3</cx:pt>
          <cx:pt idx="4123">2</cx:pt>
          <cx:pt idx="4124">3</cx:pt>
          <cx:pt idx="4125">3</cx:pt>
          <cx:pt idx="4126">6</cx:pt>
          <cx:pt idx="4127">6</cx:pt>
          <cx:pt idx="4128">3</cx:pt>
          <cx:pt idx="4129">4</cx:pt>
          <cx:pt idx="4130">5</cx:pt>
          <cx:pt idx="4131">3</cx:pt>
          <cx:pt idx="4132">3</cx:pt>
          <cx:pt idx="4133">9</cx:pt>
          <cx:pt idx="4134">3</cx:pt>
          <cx:pt idx="4135">5</cx:pt>
          <cx:pt idx="4136">7</cx:pt>
          <cx:pt idx="4137">7</cx:pt>
          <cx:pt idx="4138">6</cx:pt>
          <cx:pt idx="4139">3</cx:pt>
          <cx:pt idx="4140">5</cx:pt>
          <cx:pt idx="4141">3</cx:pt>
          <cx:pt idx="4142">9</cx:pt>
          <cx:pt idx="4143">7</cx:pt>
          <cx:pt idx="4144">3</cx:pt>
          <cx:pt idx="4145">1</cx:pt>
          <cx:pt idx="4146">3</cx:pt>
          <cx:pt idx="4147">3</cx:pt>
          <cx:pt idx="4148">1</cx:pt>
          <cx:pt idx="4149">1</cx:pt>
          <cx:pt idx="4150">4</cx:pt>
          <cx:pt idx="4151">5</cx:pt>
          <cx:pt idx="4152">3</cx:pt>
          <cx:pt idx="4153">3</cx:pt>
          <cx:pt idx="4154">4</cx:pt>
          <cx:pt idx="4155">3</cx:pt>
          <cx:pt idx="4156">2</cx:pt>
          <cx:pt idx="4157">6</cx:pt>
          <cx:pt idx="4158">3</cx:pt>
          <cx:pt idx="4159">3</cx:pt>
          <cx:pt idx="4160">3</cx:pt>
          <cx:pt idx="4161">2</cx:pt>
          <cx:pt idx="4162">4</cx:pt>
          <cx:pt idx="4163">3</cx:pt>
          <cx:pt idx="4164">7</cx:pt>
          <cx:pt idx="4165">9</cx:pt>
          <cx:pt idx="4166">3</cx:pt>
          <cx:pt idx="4167">4</cx:pt>
          <cx:pt idx="4168">2</cx:pt>
          <cx:pt idx="4169">6</cx:pt>
          <cx:pt idx="4170">3</cx:pt>
          <cx:pt idx="4171">7</cx:pt>
          <cx:pt idx="4172">2</cx:pt>
          <cx:pt idx="4173">2</cx:pt>
          <cx:pt idx="4174">2</cx:pt>
          <cx:pt idx="4175">2</cx:pt>
          <cx:pt idx="4176">5</cx:pt>
          <cx:pt idx="4177">3</cx:pt>
          <cx:pt idx="4178">5</cx:pt>
          <cx:pt idx="4179">9</cx:pt>
          <cx:pt idx="4180">5</cx:pt>
          <cx:pt idx="4181">4</cx:pt>
          <cx:pt idx="4182">3</cx:pt>
          <cx:pt idx="4183">3</cx:pt>
          <cx:pt idx="4184">1</cx:pt>
          <cx:pt idx="4185">6</cx:pt>
          <cx:pt idx="4186">7</cx:pt>
          <cx:pt idx="4187">1</cx:pt>
          <cx:pt idx="4188">2</cx:pt>
          <cx:pt idx="4189">1</cx:pt>
          <cx:pt idx="4190">3</cx:pt>
          <cx:pt idx="4191">5</cx:pt>
          <cx:pt idx="4192">2</cx:pt>
          <cx:pt idx="4193">3</cx:pt>
          <cx:pt idx="4194">2</cx:pt>
          <cx:pt idx="4195">5</cx:pt>
          <cx:pt idx="4196">3</cx:pt>
          <cx:pt idx="4197">4</cx:pt>
          <cx:pt idx="4198">4</cx:pt>
          <cx:pt idx="4199">1</cx:pt>
          <cx:pt idx="4200">2</cx:pt>
          <cx:pt idx="4201">6</cx:pt>
          <cx:pt idx="4202">7</cx:pt>
          <cx:pt idx="4203">5</cx:pt>
          <cx:pt idx="4204">2</cx:pt>
          <cx:pt idx="4205">2</cx:pt>
          <cx:pt idx="4206">2</cx:pt>
          <cx:pt idx="4207">3</cx:pt>
          <cx:pt idx="4208">5</cx:pt>
          <cx:pt idx="4209">1</cx:pt>
          <cx:pt idx="4210">2</cx:pt>
          <cx:pt idx="4211">3</cx:pt>
          <cx:pt idx="4212">2</cx:pt>
          <cx:pt idx="4213">2</cx:pt>
          <cx:pt idx="4214">3</cx:pt>
          <cx:pt idx="4215">4</cx:pt>
          <cx:pt idx="4216">3</cx:pt>
          <cx:pt idx="4217">8</cx:pt>
          <cx:pt idx="4218">2</cx:pt>
          <cx:pt idx="4219">2</cx:pt>
          <cx:pt idx="4220">6</cx:pt>
          <cx:pt idx="4221">5</cx:pt>
          <cx:pt idx="4222">2</cx:pt>
          <cx:pt idx="4223">3</cx:pt>
          <cx:pt idx="4224">2</cx:pt>
          <cx:pt idx="4225">3</cx:pt>
          <cx:pt idx="4226">4</cx:pt>
          <cx:pt idx="4227">1</cx:pt>
          <cx:pt idx="4228">1</cx:pt>
          <cx:pt idx="4229">9</cx:pt>
          <cx:pt idx="4230">9</cx:pt>
          <cx:pt idx="4231">3</cx:pt>
          <cx:pt idx="4232">6</cx:pt>
          <cx:pt idx="4233">1</cx:pt>
          <cx:pt idx="4234">3</cx:pt>
          <cx:pt idx="4235">9</cx:pt>
          <cx:pt idx="4236">4</cx:pt>
          <cx:pt idx="4237">7</cx:pt>
          <cx:pt idx="4238">1</cx:pt>
          <cx:pt idx="4239">2</cx:pt>
          <cx:pt idx="4240">4</cx:pt>
          <cx:pt idx="4241">3</cx:pt>
          <cx:pt idx="4242">3</cx:pt>
          <cx:pt idx="4243">3</cx:pt>
          <cx:pt idx="4244">3</cx:pt>
          <cx:pt idx="4245">1</cx:pt>
          <cx:pt idx="4246">5</cx:pt>
          <cx:pt idx="4247">5</cx:pt>
          <cx:pt idx="4248">6</cx:pt>
          <cx:pt idx="4249">4</cx:pt>
          <cx:pt idx="4250">7</cx:pt>
          <cx:pt idx="4251">7</cx:pt>
          <cx:pt idx="4252">2</cx:pt>
          <cx:pt idx="4253">2</cx:pt>
          <cx:pt idx="4254">3</cx:pt>
          <cx:pt idx="4255">4</cx:pt>
          <cx:pt idx="4256">3</cx:pt>
          <cx:pt idx="4257">2</cx:pt>
          <cx:pt idx="4258">2</cx:pt>
          <cx:pt idx="4259">2</cx:pt>
          <cx:pt idx="4260">5</cx:pt>
          <cx:pt idx="4261">4</cx:pt>
          <cx:pt idx="4262">1</cx:pt>
          <cx:pt idx="4263">3</cx:pt>
          <cx:pt idx="4264">8</cx:pt>
          <cx:pt idx="4265">3</cx:pt>
          <cx:pt idx="4266">7</cx:pt>
          <cx:pt idx="4267">3</cx:pt>
          <cx:pt idx="4268">5</cx:pt>
          <cx:pt idx="4269">4</cx:pt>
          <cx:pt idx="4270">11</cx:pt>
          <cx:pt idx="4271">4</cx:pt>
          <cx:pt idx="4272">9</cx:pt>
          <cx:pt idx="4273">1</cx:pt>
          <cx:pt idx="4274">1</cx:pt>
          <cx:pt idx="4275">2</cx:pt>
          <cx:pt idx="4276">2</cx:pt>
          <cx:pt idx="4277">7</cx:pt>
          <cx:pt idx="4278">2</cx:pt>
          <cx:pt idx="4279">5</cx:pt>
          <cx:pt idx="4280">2</cx:pt>
          <cx:pt idx="4281">2</cx:pt>
          <cx:pt idx="4282">1</cx:pt>
          <cx:pt idx="4283">3</cx:pt>
          <cx:pt idx="4284">2</cx:pt>
          <cx:pt idx="4285">2</cx:pt>
          <cx:pt idx="4286">1</cx:pt>
          <cx:pt idx="4287">1</cx:pt>
          <cx:pt idx="4288">5</cx:pt>
          <cx:pt idx="4289">3</cx:pt>
          <cx:pt idx="4290">2</cx:pt>
          <cx:pt idx="4291">9</cx:pt>
          <cx:pt idx="4292">1</cx:pt>
          <cx:pt idx="4293">3</cx:pt>
          <cx:pt idx="4294">5</cx:pt>
          <cx:pt idx="4295">3</cx:pt>
          <cx:pt idx="4296">4</cx:pt>
          <cx:pt idx="4297">13</cx:pt>
          <cx:pt idx="4298">2</cx:pt>
          <cx:pt idx="4299">6</cx:pt>
          <cx:pt idx="4300">2</cx:pt>
          <cx:pt idx="4301">5</cx:pt>
          <cx:pt idx="4302">1</cx:pt>
          <cx:pt idx="4303">7</cx:pt>
          <cx:pt idx="4304">4</cx:pt>
          <cx:pt idx="4305">5</cx:pt>
          <cx:pt idx="4306">3</cx:pt>
          <cx:pt idx="4307">2</cx:pt>
          <cx:pt idx="4308">7</cx:pt>
          <cx:pt idx="4309">4</cx:pt>
          <cx:pt idx="4310">3</cx:pt>
          <cx:pt idx="4311">3</cx:pt>
          <cx:pt idx="4312">4</cx:pt>
          <cx:pt idx="4313">2</cx:pt>
          <cx:pt idx="4314">2</cx:pt>
          <cx:pt idx="4315">3</cx:pt>
          <cx:pt idx="4316">3</cx:pt>
          <cx:pt idx="4317">2</cx:pt>
          <cx:pt idx="4318">6</cx:pt>
          <cx:pt idx="4319">3</cx:pt>
          <cx:pt idx="4320">1</cx:pt>
          <cx:pt idx="4321">2</cx:pt>
          <cx:pt idx="4322">3</cx:pt>
          <cx:pt idx="4323">2</cx:pt>
          <cx:pt idx="4324">3</cx:pt>
          <cx:pt idx="4325">3</cx:pt>
          <cx:pt idx="4326">3</cx:pt>
          <cx:pt idx="4327">5</cx:pt>
          <cx:pt idx="4328">9</cx:pt>
          <cx:pt idx="4329">3</cx:pt>
          <cx:pt idx="4330">5</cx:pt>
          <cx:pt idx="4331">1</cx:pt>
          <cx:pt idx="4332">5</cx:pt>
          <cx:pt idx="4333">6</cx:pt>
          <cx:pt idx="4334">2</cx:pt>
          <cx:pt idx="4335">1</cx:pt>
          <cx:pt idx="4336">2</cx:pt>
          <cx:pt idx="4337">3</cx:pt>
          <cx:pt idx="4338">3</cx:pt>
          <cx:pt idx="4339">1</cx:pt>
          <cx:pt idx="4340">2</cx:pt>
          <cx:pt idx="4341">3</cx:pt>
          <cx:pt idx="4342">6</cx:pt>
          <cx:pt idx="4343">6</cx:pt>
          <cx:pt idx="4344">2</cx:pt>
          <cx:pt idx="4345">4</cx:pt>
          <cx:pt idx="4346">2</cx:pt>
          <cx:pt idx="4347">3</cx:pt>
          <cx:pt idx="4348">2</cx:pt>
          <cx:pt idx="4349">8</cx:pt>
          <cx:pt idx="4350">2</cx:pt>
          <cx:pt idx="4351">2</cx:pt>
          <cx:pt idx="4352">4</cx:pt>
          <cx:pt idx="4353">2</cx:pt>
          <cx:pt idx="4354">8</cx:pt>
          <cx:pt idx="4355">7</cx:pt>
          <cx:pt idx="4356">4</cx:pt>
          <cx:pt idx="4357">2</cx:pt>
          <cx:pt idx="4358">1</cx:pt>
          <cx:pt idx="4359">2</cx:pt>
          <cx:pt idx="4360">2</cx:pt>
          <cx:pt idx="4361">3</cx:pt>
          <cx:pt idx="4362">3</cx:pt>
          <cx:pt idx="4363">4</cx:pt>
          <cx:pt idx="4364">4</cx:pt>
          <cx:pt idx="4365">3</cx:pt>
          <cx:pt idx="4366">10</cx:pt>
          <cx:pt idx="4367">4</cx:pt>
          <cx:pt idx="4368">6</cx:pt>
          <cx:pt idx="4369">5</cx:pt>
          <cx:pt idx="4370">2</cx:pt>
          <cx:pt idx="4371">5</cx:pt>
          <cx:pt idx="4372">2</cx:pt>
          <cx:pt idx="4373">5</cx:pt>
          <cx:pt idx="4374">6</cx:pt>
          <cx:pt idx="4375">5</cx:pt>
          <cx:pt idx="4376">3</cx:pt>
          <cx:pt idx="4377">5</cx:pt>
          <cx:pt idx="4378">2</cx:pt>
          <cx:pt idx="4379">2</cx:pt>
          <cx:pt idx="4380">3</cx:pt>
          <cx:pt idx="4381">3</cx:pt>
          <cx:pt idx="4382">5</cx:pt>
          <cx:pt idx="4383">4</cx:pt>
          <cx:pt idx="4384">2</cx:pt>
          <cx:pt idx="4385">5</cx:pt>
          <cx:pt idx="4386">4</cx:pt>
          <cx:pt idx="4387">3</cx:pt>
          <cx:pt idx="4388">7</cx:pt>
          <cx:pt idx="4389">2</cx:pt>
          <cx:pt idx="4390">3</cx:pt>
          <cx:pt idx="4391">3</cx:pt>
          <cx:pt idx="4392">2</cx:pt>
          <cx:pt idx="4393">5</cx:pt>
          <cx:pt idx="4394">1</cx:pt>
          <cx:pt idx="4395">3</cx:pt>
          <cx:pt idx="4396">2</cx:pt>
          <cx:pt idx="4397">2</cx:pt>
          <cx:pt idx="4398">2</cx:pt>
          <cx:pt idx="4399">5</cx:pt>
          <cx:pt idx="4400">3</cx:pt>
          <cx:pt idx="4401">5</cx:pt>
          <cx:pt idx="4402">2</cx:pt>
          <cx:pt idx="4403">3</cx:pt>
          <cx:pt idx="4404">3</cx:pt>
          <cx:pt idx="4405">3</cx:pt>
          <cx:pt idx="4406">2</cx:pt>
          <cx:pt idx="4407">3</cx:pt>
          <cx:pt idx="4408">1</cx:pt>
          <cx:pt idx="4409">2</cx:pt>
          <cx:pt idx="4410">6</cx:pt>
          <cx:pt idx="4411">3</cx:pt>
          <cx:pt idx="4412">3</cx:pt>
          <cx:pt idx="4413">3</cx:pt>
          <cx:pt idx="4414">1</cx:pt>
          <cx:pt idx="4415">2</cx:pt>
          <cx:pt idx="4416">5</cx:pt>
          <cx:pt idx="4417">8</cx:pt>
          <cx:pt idx="4418">3</cx:pt>
          <cx:pt idx="4419">4</cx:pt>
          <cx:pt idx="4420">5</cx:pt>
          <cx:pt idx="4421">3</cx:pt>
          <cx:pt idx="4422">2</cx:pt>
          <cx:pt idx="4423">3</cx:pt>
          <cx:pt idx="4424">5</cx:pt>
          <cx:pt idx="4425">6</cx:pt>
          <cx:pt idx="4426">2</cx:pt>
          <cx:pt idx="4427">3</cx:pt>
          <cx:pt idx="4428">6</cx:pt>
          <cx:pt idx="4429">3</cx:pt>
          <cx:pt idx="4430">4</cx:pt>
          <cx:pt idx="4431">3</cx:pt>
          <cx:pt idx="4432">5</cx:pt>
          <cx:pt idx="4433">1</cx:pt>
          <cx:pt idx="4434">3</cx:pt>
          <cx:pt idx="4435">1</cx:pt>
          <cx:pt idx="4436">7</cx:pt>
          <cx:pt idx="4437">3</cx:pt>
          <cx:pt idx="4438">2</cx:pt>
          <cx:pt idx="4439">4</cx:pt>
          <cx:pt idx="4440">1</cx:pt>
          <cx:pt idx="4441">5</cx:pt>
          <cx:pt idx="4442">5</cx:pt>
          <cx:pt idx="4443">5</cx:pt>
          <cx:pt idx="4444">5</cx:pt>
          <cx:pt idx="4445">6</cx:pt>
          <cx:pt idx="4446">4</cx:pt>
          <cx:pt idx="4447">5</cx:pt>
          <cx:pt idx="4448">2</cx:pt>
          <cx:pt idx="4449">1</cx:pt>
          <cx:pt idx="4450">3</cx:pt>
          <cx:pt idx="4451">5</cx:pt>
          <cx:pt idx="4452">2</cx:pt>
          <cx:pt idx="4453">5</cx:pt>
          <cx:pt idx="4454">4</cx:pt>
          <cx:pt idx="4455">2</cx:pt>
          <cx:pt idx="4456">2</cx:pt>
          <cx:pt idx="4457">5</cx:pt>
          <cx:pt idx="4458">2</cx:pt>
          <cx:pt idx="4459">1</cx:pt>
          <cx:pt idx="4460">2</cx:pt>
          <cx:pt idx="4461">2</cx:pt>
          <cx:pt idx="4462">4</cx:pt>
          <cx:pt idx="4463">3</cx:pt>
          <cx:pt idx="4464">2</cx:pt>
          <cx:pt idx="4465">1</cx:pt>
          <cx:pt idx="4466">9</cx:pt>
          <cx:pt idx="4467">2</cx:pt>
          <cx:pt idx="4468">2</cx:pt>
          <cx:pt idx="4469">2</cx:pt>
          <cx:pt idx="4470">3</cx:pt>
          <cx:pt idx="4471">1</cx:pt>
          <cx:pt idx="4472">3</cx:pt>
          <cx:pt idx="4473">2</cx:pt>
          <cx:pt idx="4474">3</cx:pt>
          <cx:pt idx="4475">4</cx:pt>
          <cx:pt idx="4476">2</cx:pt>
          <cx:pt idx="4477">3</cx:pt>
          <cx:pt idx="4478">2</cx:pt>
          <cx:pt idx="4479">5</cx:pt>
          <cx:pt idx="4480">7</cx:pt>
          <cx:pt idx="4481">2</cx:pt>
          <cx:pt idx="4482">12</cx:pt>
          <cx:pt idx="4483">3</cx:pt>
          <cx:pt idx="4484">2</cx:pt>
          <cx:pt idx="4485">3</cx:pt>
          <cx:pt idx="4486">3</cx:pt>
          <cx:pt idx="4487">5</cx:pt>
          <cx:pt idx="4488">9</cx:pt>
          <cx:pt idx="4489">3</cx:pt>
          <cx:pt idx="4490">3</cx:pt>
          <cx:pt idx="4491">2</cx:pt>
          <cx:pt idx="4492">2</cx:pt>
          <cx:pt idx="4493">7</cx:pt>
          <cx:pt idx="4494">6</cx:pt>
          <cx:pt idx="4495">9</cx:pt>
          <cx:pt idx="4496">6</cx:pt>
          <cx:pt idx="4497">4</cx:pt>
          <cx:pt idx="4498">2</cx:pt>
          <cx:pt idx="4499">2</cx:pt>
          <cx:pt idx="4500">5</cx:pt>
          <cx:pt idx="4501">5</cx:pt>
          <cx:pt idx="4502">6</cx:pt>
          <cx:pt idx="4503">7</cx:pt>
          <cx:pt idx="4504">2</cx:pt>
          <cx:pt idx="4505">3</cx:pt>
          <cx:pt idx="4506">3</cx:pt>
          <cx:pt idx="4507">1</cx:pt>
          <cx:pt idx="4508">1</cx:pt>
          <cx:pt idx="4509">3</cx:pt>
          <cx:pt idx="4510">2</cx:pt>
          <cx:pt idx="4511">2</cx:pt>
          <cx:pt idx="4512">6</cx:pt>
          <cx:pt idx="4513">1</cx:pt>
          <cx:pt idx="4514">1</cx:pt>
          <cx:pt idx="4515">4</cx:pt>
          <cx:pt idx="4516">5</cx:pt>
          <cx:pt idx="4517">7</cx:pt>
          <cx:pt idx="4518">4</cx:pt>
          <cx:pt idx="4519">8</cx:pt>
          <cx:pt idx="4520">3</cx:pt>
          <cx:pt idx="4521">4</cx:pt>
          <cx:pt idx="4522">3</cx:pt>
          <cx:pt idx="4523">7</cx:pt>
          <cx:pt idx="4524">6</cx:pt>
          <cx:pt idx="4525">2</cx:pt>
          <cx:pt idx="4526">5</cx:pt>
          <cx:pt idx="4527">4</cx:pt>
          <cx:pt idx="4528">4</cx:pt>
          <cx:pt idx="4529">2</cx:pt>
          <cx:pt idx="4530">2</cx:pt>
          <cx:pt idx="4531">3</cx:pt>
          <cx:pt idx="4532">3</cx:pt>
          <cx:pt idx="4533">2</cx:pt>
          <cx:pt idx="4534">2</cx:pt>
          <cx:pt idx="4535">3</cx:pt>
          <cx:pt idx="4536">3</cx:pt>
          <cx:pt idx="4537">3</cx:pt>
          <cx:pt idx="4538">4</cx:pt>
          <cx:pt idx="4539">2</cx:pt>
          <cx:pt idx="4540">7</cx:pt>
          <cx:pt idx="4541">7</cx:pt>
          <cx:pt idx="4542">2</cx:pt>
          <cx:pt idx="4543">9</cx:pt>
          <cx:pt idx="4544">2</cx:pt>
          <cx:pt idx="4545">7</cx:pt>
          <cx:pt idx="4546">2</cx:pt>
          <cx:pt idx="4547">3</cx:pt>
          <cx:pt idx="4548">1</cx:pt>
          <cx:pt idx="4549">4</cx:pt>
          <cx:pt idx="4550">2</cx:pt>
          <cx:pt idx="4551">3</cx:pt>
          <cx:pt idx="4552">3</cx:pt>
          <cx:pt idx="4553">3</cx:pt>
          <cx:pt idx="4554">3</cx:pt>
          <cx:pt idx="4555">4</cx:pt>
          <cx:pt idx="4556">4</cx:pt>
          <cx:pt idx="4557">1</cx:pt>
          <cx:pt idx="4558">2</cx:pt>
          <cx:pt idx="4559">3</cx:pt>
          <cx:pt idx="4560">3</cx:pt>
          <cx:pt idx="4561">3</cx:pt>
          <cx:pt idx="4562">5</cx:pt>
          <cx:pt idx="4563">4</cx:pt>
          <cx:pt idx="4564">6</cx:pt>
          <cx:pt idx="4565">3</cx:pt>
          <cx:pt idx="4566">6</cx:pt>
          <cx:pt idx="4567">4</cx:pt>
          <cx:pt idx="4568">6</cx:pt>
          <cx:pt idx="4569">3</cx:pt>
          <cx:pt idx="4570">3</cx:pt>
          <cx:pt idx="4571">2</cx:pt>
          <cx:pt idx="4572">2</cx:pt>
          <cx:pt idx="4573">7</cx:pt>
          <cx:pt idx="4574">4</cx:pt>
          <cx:pt idx="4575">5</cx:pt>
          <cx:pt idx="4576">2</cx:pt>
          <cx:pt idx="4577">1</cx:pt>
          <cx:pt idx="4578">3</cx:pt>
          <cx:pt idx="4579">11</cx:pt>
          <cx:pt idx="4580">6</cx:pt>
          <cx:pt idx="4581">3</cx:pt>
          <cx:pt idx="4582">8</cx:pt>
          <cx:pt idx="4583">2</cx:pt>
          <cx:pt idx="4584">7</cx:pt>
          <cx:pt idx="4585">5</cx:pt>
          <cx:pt idx="4586">6</cx:pt>
          <cx:pt idx="4587">3</cx:pt>
          <cx:pt idx="4588">3</cx:pt>
          <cx:pt idx="4589">7</cx:pt>
          <cx:pt idx="4590">2</cx:pt>
          <cx:pt idx="4591">2</cx:pt>
          <cx:pt idx="4592">3</cx:pt>
          <cx:pt idx="4593">2</cx:pt>
          <cx:pt idx="4594">3</cx:pt>
          <cx:pt idx="4595">3</cx:pt>
          <cx:pt idx="4596">8</cx:pt>
          <cx:pt idx="4597">3</cx:pt>
          <cx:pt idx="4598">5</cx:pt>
          <cx:pt idx="4599">1</cx:pt>
          <cx:pt idx="4600">9</cx:pt>
          <cx:pt idx="4601">4</cx:pt>
          <cx:pt idx="4602">1</cx:pt>
          <cx:pt idx="4603">4</cx:pt>
          <cx:pt idx="4604">2</cx:pt>
          <cx:pt idx="4605">7</cx:pt>
          <cx:pt idx="4606">1</cx:pt>
          <cx:pt idx="4607">3</cx:pt>
          <cx:pt idx="4608">2</cx:pt>
          <cx:pt idx="4609">7</cx:pt>
          <cx:pt idx="4610">8</cx:pt>
          <cx:pt idx="4611">4</cx:pt>
          <cx:pt idx="4612">3</cx:pt>
          <cx:pt idx="4613">5</cx:pt>
          <cx:pt idx="4614">3</cx:pt>
          <cx:pt idx="4615">9</cx:pt>
          <cx:pt idx="4616">3</cx:pt>
          <cx:pt idx="4617">2</cx:pt>
          <cx:pt idx="4618">3</cx:pt>
          <cx:pt idx="4619">6</cx:pt>
          <cx:pt idx="4620">3</cx:pt>
          <cx:pt idx="4621">5</cx:pt>
          <cx:pt idx="4622">3</cx:pt>
          <cx:pt idx="4623">4</cx:pt>
          <cx:pt idx="4624">2</cx:pt>
          <cx:pt idx="4625">3</cx:pt>
          <cx:pt idx="4626">5</cx:pt>
          <cx:pt idx="4627">2</cx:pt>
          <cx:pt idx="4628">5</cx:pt>
          <cx:pt idx="4629">3</cx:pt>
          <cx:pt idx="4630">2</cx:pt>
          <cx:pt idx="4631">5</cx:pt>
          <cx:pt idx="4632">3</cx:pt>
          <cx:pt idx="4633">6</cx:pt>
          <cx:pt idx="4634">1</cx:pt>
          <cx:pt idx="4635">3</cx:pt>
          <cx:pt idx="4636">4</cx:pt>
          <cx:pt idx="4637">3</cx:pt>
          <cx:pt idx="4638">2</cx:pt>
          <cx:pt idx="4639">8</cx:pt>
          <cx:pt idx="4640">1</cx:pt>
          <cx:pt idx="4641">4</cx:pt>
          <cx:pt idx="4642">4</cx:pt>
          <cx:pt idx="4643">2</cx:pt>
          <cx:pt idx="4644">2</cx:pt>
          <cx:pt idx="4645">2</cx:pt>
          <cx:pt idx="4646">3</cx:pt>
          <cx:pt idx="4647">3</cx:pt>
          <cx:pt idx="4648">9</cx:pt>
          <cx:pt idx="4649">5</cx:pt>
          <cx:pt idx="4650">5</cx:pt>
          <cx:pt idx="4651">4</cx:pt>
          <cx:pt idx="4652">2</cx:pt>
          <cx:pt idx="4653">5</cx:pt>
          <cx:pt idx="4654">1</cx:pt>
          <cx:pt idx="4655">2</cx:pt>
          <cx:pt idx="4656">2</cx:pt>
          <cx:pt idx="4657">2</cx:pt>
          <cx:pt idx="4658">2</cx:pt>
          <cx:pt idx="4659">7</cx:pt>
          <cx:pt idx="4660">3</cx:pt>
          <cx:pt idx="4661">6</cx:pt>
          <cx:pt idx="4662">3</cx:pt>
          <cx:pt idx="4663">1</cx:pt>
          <cx:pt idx="4664">9</cx:pt>
          <cx:pt idx="4665">2</cx:pt>
          <cx:pt idx="4666">4</cx:pt>
          <cx:pt idx="4667">2</cx:pt>
          <cx:pt idx="4668">10</cx:pt>
          <cx:pt idx="4669">7</cx:pt>
          <cx:pt idx="4670">5</cx:pt>
          <cx:pt idx="4671">4</cx:pt>
          <cx:pt idx="4672">4</cx:pt>
          <cx:pt idx="4673">1</cx:pt>
          <cx:pt idx="4674">3</cx:pt>
          <cx:pt idx="4675">2</cx:pt>
          <cx:pt idx="4676">4</cx:pt>
          <cx:pt idx="4677">1</cx:pt>
          <cx:pt idx="4678">12</cx:pt>
          <cx:pt idx="4679">2</cx:pt>
          <cx:pt idx="4680">2</cx:pt>
          <cx:pt idx="4681">9</cx:pt>
          <cx:pt idx="4682">9</cx:pt>
          <cx:pt idx="4683">4</cx:pt>
          <cx:pt idx="4684">4</cx:pt>
          <cx:pt idx="4685">2</cx:pt>
          <cx:pt idx="4686">7</cx:pt>
          <cx:pt idx="4687">9</cx:pt>
          <cx:pt idx="4688">5</cx:pt>
          <cx:pt idx="4689">2</cx:pt>
          <cx:pt idx="4690">3</cx:pt>
          <cx:pt idx="4691">3</cx:pt>
          <cx:pt idx="4692">5</cx:pt>
          <cx:pt idx="4693">2</cx:pt>
          <cx:pt idx="4694">4</cx:pt>
          <cx:pt idx="4695">3</cx:pt>
          <cx:pt idx="4696">2</cx:pt>
          <cx:pt idx="4697">9</cx:pt>
          <cx:pt idx="4698">3</cx:pt>
          <cx:pt idx="4699">2</cx:pt>
          <cx:pt idx="4700">2</cx:pt>
          <cx:pt idx="4701">2</cx:pt>
          <cx:pt idx="4702">1</cx:pt>
          <cx:pt idx="4703">2</cx:pt>
          <cx:pt idx="4704">7</cx:pt>
          <cx:pt idx="4705">2</cx:pt>
          <cx:pt idx="4706">4</cx:pt>
          <cx:pt idx="4707">5</cx:pt>
          <cx:pt idx="4708">3</cx:pt>
          <cx:pt idx="4709">2</cx:pt>
          <cx:pt idx="4710">3</cx:pt>
          <cx:pt idx="4711">1</cx:pt>
          <cx:pt idx="4712">7</cx:pt>
          <cx:pt idx="4713">2</cx:pt>
          <cx:pt idx="4714">2</cx:pt>
          <cx:pt idx="4715">2</cx:pt>
          <cx:pt idx="4716">2</cx:pt>
          <cx:pt idx="4717">3</cx:pt>
          <cx:pt idx="4718">7</cx:pt>
          <cx:pt idx="4719">7</cx:pt>
          <cx:pt idx="4720">2</cx:pt>
          <cx:pt idx="4721">3</cx:pt>
          <cx:pt idx="4722">1</cx:pt>
          <cx:pt idx="4723">3</cx:pt>
          <cx:pt idx="4724">2</cx:pt>
          <cx:pt idx="4725">3</cx:pt>
          <cx:pt idx="4726">4</cx:pt>
          <cx:pt idx="4727">3</cx:pt>
          <cx:pt idx="4728">7</cx:pt>
          <cx:pt idx="4729">3</cx:pt>
          <cx:pt idx="4730">6</cx:pt>
          <cx:pt idx="4731">3</cx:pt>
          <cx:pt idx="4732">3</cx:pt>
          <cx:pt idx="4733">3</cx:pt>
          <cx:pt idx="4734">3</cx:pt>
          <cx:pt idx="4735">2</cx:pt>
          <cx:pt idx="4736">2</cx:pt>
          <cx:pt idx="4737">2</cx:pt>
          <cx:pt idx="4738">2</cx:pt>
          <cx:pt idx="4739">1</cx:pt>
          <cx:pt idx="4740">2</cx:pt>
          <cx:pt idx="4741">3</cx:pt>
          <cx:pt idx="4742">3</cx:pt>
          <cx:pt idx="4743">2</cx:pt>
          <cx:pt idx="4744">4</cx:pt>
          <cx:pt idx="4745">2</cx:pt>
          <cx:pt idx="4746">3</cx:pt>
          <cx:pt idx="4747">3</cx:pt>
          <cx:pt idx="4748">3</cx:pt>
          <cx:pt idx="4749">5</cx:pt>
          <cx:pt idx="4750">3</cx:pt>
          <cx:pt idx="4751">3</cx:pt>
          <cx:pt idx="4752">2</cx:pt>
          <cx:pt idx="4753">4</cx:pt>
          <cx:pt idx="4754">2</cx:pt>
          <cx:pt idx="4755">3</cx:pt>
          <cx:pt idx="4756">2</cx:pt>
          <cx:pt idx="4757">7</cx:pt>
          <cx:pt idx="4758">4</cx:pt>
          <cx:pt idx="4759">2</cx:pt>
          <cx:pt idx="4760">2</cx:pt>
          <cx:pt idx="4761">2</cx:pt>
          <cx:pt idx="4762">2</cx:pt>
          <cx:pt idx="4763">3</cx:pt>
          <cx:pt idx="4764">4</cx:pt>
          <cx:pt idx="4765">1</cx:pt>
          <cx:pt idx="4766">5</cx:pt>
          <cx:pt idx="4767">3</cx:pt>
          <cx:pt idx="4768">4</cx:pt>
          <cx:pt idx="4769">3</cx:pt>
          <cx:pt idx="4770">3</cx:pt>
          <cx:pt idx="4771">8</cx:pt>
          <cx:pt idx="4772">1</cx:pt>
          <cx:pt idx="4773">5</cx:pt>
          <cx:pt idx="4774">2</cx:pt>
          <cx:pt idx="4775">4</cx:pt>
          <cx:pt idx="4776">3</cx:pt>
          <cx:pt idx="4777">3</cx:pt>
          <cx:pt idx="4778">7</cx:pt>
          <cx:pt idx="4779">1</cx:pt>
          <cx:pt idx="4780">4</cx:pt>
          <cx:pt idx="4781">3</cx:pt>
          <cx:pt idx="4782">7</cx:pt>
          <cx:pt idx="4783">5</cx:pt>
          <cx:pt idx="4784">5</cx:pt>
          <cx:pt idx="4785">4</cx:pt>
          <cx:pt idx="4786">3</cx:pt>
          <cx:pt idx="4787">4</cx:pt>
          <cx:pt idx="4788">9</cx:pt>
          <cx:pt idx="4789">5</cx:pt>
          <cx:pt idx="4790">5</cx:pt>
          <cx:pt idx="4791">3</cx:pt>
          <cx:pt idx="4792">3</cx:pt>
          <cx:pt idx="4793">4</cx:pt>
          <cx:pt idx="4794">1</cx:pt>
          <cx:pt idx="4795">3</cx:pt>
          <cx:pt idx="4796">3</cx:pt>
          <cx:pt idx="4797">6</cx:pt>
          <cx:pt idx="4798">3</cx:pt>
          <cx:pt idx="4799">5</cx:pt>
          <cx:pt idx="4800">2</cx:pt>
          <cx:pt idx="4801">2</cx:pt>
          <cx:pt idx="4802">8</cx:pt>
          <cx:pt idx="4803">1</cx:pt>
          <cx:pt idx="4804">9</cx:pt>
          <cx:pt idx="4805">2</cx:pt>
          <cx:pt idx="4806">10</cx:pt>
          <cx:pt idx="4807">3</cx:pt>
          <cx:pt idx="4808">3</cx:pt>
          <cx:pt idx="4809">4</cx:pt>
          <cx:pt idx="4810">2</cx:pt>
          <cx:pt idx="4811">3</cx:pt>
          <cx:pt idx="4812">4</cx:pt>
          <cx:pt idx="4813">3</cx:pt>
          <cx:pt idx="4814">3</cx:pt>
          <cx:pt idx="4815">3</cx:pt>
          <cx:pt idx="4816">2</cx:pt>
          <cx:pt idx="4817">2</cx:pt>
          <cx:pt idx="4818">4</cx:pt>
          <cx:pt idx="4819">2</cx:pt>
          <cx:pt idx="4820">8</cx:pt>
          <cx:pt idx="4821">6</cx:pt>
          <cx:pt idx="4822">6</cx:pt>
          <cx:pt idx="4823">7</cx:pt>
          <cx:pt idx="4824">3</cx:pt>
          <cx:pt idx="4825">3</cx:pt>
          <cx:pt idx="4826">4</cx:pt>
          <cx:pt idx="4827">2</cx:pt>
          <cx:pt idx="4828">3</cx:pt>
          <cx:pt idx="4829">3</cx:pt>
          <cx:pt idx="4830">6</cx:pt>
          <cx:pt idx="4831">3</cx:pt>
          <cx:pt idx="4832">2</cx:pt>
          <cx:pt idx="4833">3</cx:pt>
          <cx:pt idx="4834">5</cx:pt>
          <cx:pt idx="4835">2</cx:pt>
          <cx:pt idx="4836">4</cx:pt>
          <cx:pt idx="4837">2</cx:pt>
          <cx:pt idx="4838">6</cx:pt>
          <cx:pt idx="4839">4</cx:pt>
          <cx:pt idx="4840">2</cx:pt>
          <cx:pt idx="4841">3</cx:pt>
          <cx:pt idx="4842">5</cx:pt>
          <cx:pt idx="4843">4</cx:pt>
          <cx:pt idx="4844">2</cx:pt>
          <cx:pt idx="4845">3</cx:pt>
          <cx:pt idx="4846">5</cx:pt>
          <cx:pt idx="4847">11</cx:pt>
          <cx:pt idx="4848">1</cx:pt>
          <cx:pt idx="4849">2</cx:pt>
          <cx:pt idx="4850">5</cx:pt>
          <cx:pt idx="4851">8</cx:pt>
          <cx:pt idx="4852">6</cx:pt>
          <cx:pt idx="4853">3</cx:pt>
          <cx:pt idx="4854">3</cx:pt>
          <cx:pt idx="4855">3</cx:pt>
          <cx:pt idx="4856">3</cx:pt>
          <cx:pt idx="4857">4</cx:pt>
          <cx:pt idx="4858">9</cx:pt>
          <cx:pt idx="4859">7</cx:pt>
          <cx:pt idx="4860">2</cx:pt>
          <cx:pt idx="4861">6</cx:pt>
          <cx:pt idx="4862">1</cx:pt>
          <cx:pt idx="4863">3</cx:pt>
          <cx:pt idx="4864">3</cx:pt>
          <cx:pt idx="4865">6</cx:pt>
          <cx:pt idx="4866">11</cx:pt>
          <cx:pt idx="4867">3</cx:pt>
          <cx:pt idx="4868">3</cx:pt>
          <cx:pt idx="4869">2</cx:pt>
          <cx:pt idx="4870">7</cx:pt>
          <cx:pt idx="4871">2</cx:pt>
          <cx:pt idx="4872">5</cx:pt>
          <cx:pt idx="4873">3</cx:pt>
          <cx:pt idx="4874">1</cx:pt>
          <cx:pt idx="4875">5</cx:pt>
          <cx:pt idx="4876">2</cx:pt>
          <cx:pt idx="4877">3</cx:pt>
          <cx:pt idx="4878">3</cx:pt>
          <cx:pt idx="4879">2</cx:pt>
          <cx:pt idx="4880">4</cx:pt>
          <cx:pt idx="4881">9</cx:pt>
          <cx:pt idx="4882">4</cx:pt>
          <cx:pt idx="4883">5</cx:pt>
          <cx:pt idx="4884">2</cx:pt>
          <cx:pt idx="4885">5</cx:pt>
          <cx:pt idx="4886">3</cx:pt>
          <cx:pt idx="4887">6</cx:pt>
          <cx:pt idx="4888">3</cx:pt>
          <cx:pt idx="4889">6</cx:pt>
          <cx:pt idx="4890">3</cx:pt>
          <cx:pt idx="4891">2</cx:pt>
          <cx:pt idx="4892">2</cx:pt>
          <cx:pt idx="4893">2</cx:pt>
          <cx:pt idx="4894">1</cx:pt>
          <cx:pt idx="4895">2</cx:pt>
          <cx:pt idx="4896">4</cx:pt>
          <cx:pt idx="4897">2</cx:pt>
          <cx:pt idx="4898">2</cx:pt>
          <cx:pt idx="4899">8</cx:pt>
          <cx:pt idx="4900">4</cx:pt>
          <cx:pt idx="4901">1</cx:pt>
          <cx:pt idx="4902">6</cx:pt>
          <cx:pt idx="4903">3</cx:pt>
          <cx:pt idx="4904">3</cx:pt>
          <cx:pt idx="4905">4</cx:pt>
          <cx:pt idx="4906">5</cx:pt>
          <cx:pt idx="4907">8</cx:pt>
          <cx:pt idx="4908">2</cx:pt>
          <cx:pt idx="4909">3</cx:pt>
          <cx:pt idx="4910">7</cx:pt>
          <cx:pt idx="4911">2</cx:pt>
          <cx:pt idx="4912">5</cx:pt>
          <cx:pt idx="4913">2</cx:pt>
          <cx:pt idx="4914">2</cx:pt>
          <cx:pt idx="4915">3</cx:pt>
          <cx:pt idx="4916">7</cx:pt>
          <cx:pt idx="4917">3</cx:pt>
          <cx:pt idx="4918">3</cx:pt>
          <cx:pt idx="4919">2</cx:pt>
          <cx:pt idx="4920">2</cx:pt>
          <cx:pt idx="4921">2</cx:pt>
          <cx:pt idx="4922">2</cx:pt>
          <cx:pt idx="4923">6</cx:pt>
          <cx:pt idx="4924">2</cx:pt>
          <cx:pt idx="4925">2</cx:pt>
          <cx:pt idx="4926">1</cx:pt>
          <cx:pt idx="4927">3</cx:pt>
          <cx:pt idx="4928">3</cx:pt>
          <cx:pt idx="4929">5</cx:pt>
          <cx:pt idx="4930">3</cx:pt>
          <cx:pt idx="4931">2</cx:pt>
          <cx:pt idx="4932">1</cx:pt>
          <cx:pt idx="4933">2</cx:pt>
          <cx:pt idx="4934">3</cx:pt>
          <cx:pt idx="4935">3</cx:pt>
          <cx:pt idx="4936">7</cx:pt>
          <cx:pt idx="4937">5</cx:pt>
          <cx:pt idx="4938">3</cx:pt>
          <cx:pt idx="4939">5</cx:pt>
          <cx:pt idx="4940">9</cx:pt>
          <cx:pt idx="4941">4</cx:pt>
          <cx:pt idx="4942">2</cx:pt>
          <cx:pt idx="4943">1</cx:pt>
          <cx:pt idx="4944">2</cx:pt>
          <cx:pt idx="4945">2</cx:pt>
          <cx:pt idx="4946">2</cx:pt>
          <cx:pt idx="4947">4</cx:pt>
          <cx:pt idx="4948">7</cx:pt>
          <cx:pt idx="4949">3</cx:pt>
          <cx:pt idx="4950">3</cx:pt>
          <cx:pt idx="4951">2</cx:pt>
          <cx:pt idx="4952">1</cx:pt>
          <cx:pt idx="4953">2</cx:pt>
          <cx:pt idx="4954">7</cx:pt>
          <cx:pt idx="4955">3</cx:pt>
          <cx:pt idx="4956">2</cx:pt>
          <cx:pt idx="4957">2</cx:pt>
          <cx:pt idx="4958">9</cx:pt>
          <cx:pt idx="4959">1</cx:pt>
          <cx:pt idx="4960">1</cx:pt>
          <cx:pt idx="4961">1</cx:pt>
          <cx:pt idx="4962">3</cx:pt>
          <cx:pt idx="4963">3</cx:pt>
          <cx:pt idx="4964">4</cx:pt>
          <cx:pt idx="4965">4</cx:pt>
          <cx:pt idx="4966">3</cx:pt>
          <cx:pt idx="4967">2</cx:pt>
          <cx:pt idx="4968">2</cx:pt>
          <cx:pt idx="4969">1</cx:pt>
          <cx:pt idx="4970">2</cx:pt>
          <cx:pt idx="4971">2</cx:pt>
          <cx:pt idx="4972">2</cx:pt>
          <cx:pt idx="4973">2</cx:pt>
          <cx:pt idx="4974">2</cx:pt>
          <cx:pt idx="4975">9</cx:pt>
          <cx:pt idx="4976">5</cx:pt>
          <cx:pt idx="4977">2</cx:pt>
          <cx:pt idx="4978">6</cx:pt>
          <cx:pt idx="4979">3</cx:pt>
          <cx:pt idx="4980">2</cx:pt>
          <cx:pt idx="4981">4</cx:pt>
          <cx:pt idx="4982">2</cx:pt>
          <cx:pt idx="4983">3</cx:pt>
          <cx:pt idx="4984">5</cx:pt>
          <cx:pt idx="4985">5</cx:pt>
          <cx:pt idx="4986">3</cx:pt>
          <cx:pt idx="4987">6</cx:pt>
          <cx:pt idx="4988">2</cx:pt>
          <cx:pt idx="4989">3</cx:pt>
          <cx:pt idx="4990">4</cx:pt>
          <cx:pt idx="4991">5</cx:pt>
          <cx:pt idx="4992">8</cx:pt>
          <cx:pt idx="4993">8</cx:pt>
          <cx:pt idx="4994">5</cx:pt>
          <cx:pt idx="4995">4</cx:pt>
          <cx:pt idx="4996">1</cx:pt>
          <cx:pt idx="4997">4</cx:pt>
          <cx:pt idx="4998">1</cx:pt>
          <cx:pt idx="4999">5</cx:pt>
          <cx:pt idx="5000">1</cx:pt>
          <cx:pt idx="5001">5</cx:pt>
          <cx:pt idx="5002">4</cx:pt>
          <cx:pt idx="5003">2</cx:pt>
          <cx:pt idx="5004">3</cx:pt>
          <cx:pt idx="5005">5</cx:pt>
          <cx:pt idx="5006">2</cx:pt>
          <cx:pt idx="5007">3</cx:pt>
          <cx:pt idx="5008">1</cx:pt>
          <cx:pt idx="5009">6</cx:pt>
          <cx:pt idx="5010">3</cx:pt>
          <cx:pt idx="5011">7</cx:pt>
          <cx:pt idx="5012">3</cx:pt>
          <cx:pt idx="5013">7</cx:pt>
          <cx:pt idx="5014">6</cx:pt>
          <cx:pt idx="5015">7</cx:pt>
          <cx:pt idx="5016">4</cx:pt>
          <cx:pt idx="5017">3</cx:pt>
          <cx:pt idx="5018">3</cx:pt>
          <cx:pt idx="5019">2</cx:pt>
          <cx:pt idx="5020">3</cx:pt>
          <cx:pt idx="5021">2</cx:pt>
          <cx:pt idx="5022">3</cx:pt>
          <cx:pt idx="5023">4</cx:pt>
          <cx:pt idx="5024">2</cx:pt>
          <cx:pt idx="5025">3</cx:pt>
          <cx:pt idx="5026">2</cx:pt>
          <cx:pt idx="5027">3</cx:pt>
          <cx:pt idx="5028">3</cx:pt>
          <cx:pt idx="5029">3</cx:pt>
          <cx:pt idx="5030">1</cx:pt>
          <cx:pt idx="5031">8</cx:pt>
          <cx:pt idx="5032">3</cx:pt>
          <cx:pt idx="5033">1</cx:pt>
          <cx:pt idx="5034">5</cx:pt>
          <cx:pt idx="5035">3</cx:pt>
          <cx:pt idx="5036">2</cx:pt>
          <cx:pt idx="5037">5</cx:pt>
          <cx:pt idx="5038">4</cx:pt>
          <cx:pt idx="5039">2</cx:pt>
          <cx:pt idx="5040">7</cx:pt>
          <cx:pt idx="5041">3</cx:pt>
          <cx:pt idx="5042">4</cx:pt>
          <cx:pt idx="5043">9</cx:pt>
          <cx:pt idx="5044">5</cx:pt>
          <cx:pt idx="5045">4</cx:pt>
          <cx:pt idx="5046">3</cx:pt>
          <cx:pt idx="5047">5</cx:pt>
          <cx:pt idx="5048">7</cx:pt>
          <cx:pt idx="5049">2</cx:pt>
          <cx:pt idx="5050">2</cx:pt>
          <cx:pt idx="5051">2</cx:pt>
          <cx:pt idx="5052">4</cx:pt>
          <cx:pt idx="5053">5</cx:pt>
          <cx:pt idx="5054">3</cx:pt>
          <cx:pt idx="5055">9</cx:pt>
          <cx:pt idx="5056">5</cx:pt>
          <cx:pt idx="5057">6</cx:pt>
          <cx:pt idx="5058">9</cx:pt>
          <cx:pt idx="5059">2</cx:pt>
          <cx:pt idx="5060">9</cx:pt>
          <cx:pt idx="5061">2</cx:pt>
          <cx:pt idx="5062">3</cx:pt>
          <cx:pt idx="5063">3</cx:pt>
          <cx:pt idx="5064">2</cx:pt>
          <cx:pt idx="5065">3</cx:pt>
          <cx:pt idx="5066">7</cx:pt>
          <cx:pt idx="5067">5</cx:pt>
          <cx:pt idx="5068">1</cx:pt>
          <cx:pt idx="5069">3</cx:pt>
          <cx:pt idx="5070">3</cx:pt>
          <cx:pt idx="5071">6</cx:pt>
          <cx:pt idx="5072">2</cx:pt>
          <cx:pt idx="5073">4</cx:pt>
          <cx:pt idx="5074">2</cx:pt>
          <cx:pt idx="5075">5</cx:pt>
          <cx:pt idx="5076">5</cx:pt>
          <cx:pt idx="5077">2</cx:pt>
          <cx:pt idx="5078">3</cx:pt>
          <cx:pt idx="5079">3</cx:pt>
          <cx:pt idx="5080">1</cx:pt>
          <cx:pt idx="5081">4</cx:pt>
          <cx:pt idx="5082">4</cx:pt>
          <cx:pt idx="5083">3</cx:pt>
          <cx:pt idx="5084">4</cx:pt>
          <cx:pt idx="5085">2</cx:pt>
          <cx:pt idx="5086">7</cx:pt>
          <cx:pt idx="5087">1</cx:pt>
          <cx:pt idx="5088">3</cx:pt>
          <cx:pt idx="5089">2</cx:pt>
          <cx:pt idx="5090">1</cx:pt>
          <cx:pt idx="5091">3</cx:pt>
          <cx:pt idx="5092">3</cx:pt>
          <cx:pt idx="5093">4</cx:pt>
          <cx:pt idx="5094">5</cx:pt>
          <cx:pt idx="5095">4</cx:pt>
          <cx:pt idx="5096">3</cx:pt>
          <cx:pt idx="5097">2</cx:pt>
          <cx:pt idx="5098">2</cx:pt>
          <cx:pt idx="5099">3</cx:pt>
          <cx:pt idx="5100">2</cx:pt>
          <cx:pt idx="5101">1</cx:pt>
          <cx:pt idx="5102">3</cx:pt>
          <cx:pt idx="5103">6</cx:pt>
          <cx:pt idx="5104">3</cx:pt>
          <cx:pt idx="5105">4</cx:pt>
          <cx:pt idx="5106">4</cx:pt>
          <cx:pt idx="5107">9</cx:pt>
          <cx:pt idx="5108">5</cx:pt>
          <cx:pt idx="5109">6</cx:pt>
          <cx:pt idx="5110">6</cx:pt>
          <cx:pt idx="5111">4</cx:pt>
          <cx:pt idx="5112">9</cx:pt>
          <cx:pt idx="5113">3</cx:pt>
          <cx:pt idx="5114">3</cx:pt>
          <cx:pt idx="5115">1</cx:pt>
          <cx:pt idx="5116">1</cx:pt>
          <cx:pt idx="5117">3</cx:pt>
          <cx:pt idx="5118">7</cx:pt>
          <cx:pt idx="5119">9</cx:pt>
          <cx:pt idx="5120">5</cx:pt>
          <cx:pt idx="5121">2</cx:pt>
          <cx:pt idx="5122">3</cx:pt>
          <cx:pt idx="5123">2</cx:pt>
          <cx:pt idx="5124">9</cx:pt>
          <cx:pt idx="5125">7</cx:pt>
          <cx:pt idx="5126">4</cx:pt>
          <cx:pt idx="5127">2</cx:pt>
          <cx:pt idx="5128">1</cx:pt>
          <cx:pt idx="5129">3</cx:pt>
          <cx:pt idx="5130">9</cx:pt>
          <cx:pt idx="5131">8</cx:pt>
          <cx:pt idx="5132">3</cx:pt>
          <cx:pt idx="5133">7</cx:pt>
          <cx:pt idx="5134">4</cx:pt>
          <cx:pt idx="5135">5</cx:pt>
          <cx:pt idx="5136">2</cx:pt>
          <cx:pt idx="5137">4</cx:pt>
          <cx:pt idx="5138">3</cx:pt>
          <cx:pt idx="5139">5</cx:pt>
          <cx:pt idx="5140">2</cx:pt>
          <cx:pt idx="5141">6</cx:pt>
          <cx:pt idx="5142">8</cx:pt>
          <cx:pt idx="5143">1</cx:pt>
          <cx:pt idx="5144">2</cx:pt>
          <cx:pt idx="5145">4</cx:pt>
          <cx:pt idx="5146">4</cx:pt>
          <cx:pt idx="5147">4</cx:pt>
          <cx:pt idx="5148">3</cx:pt>
          <cx:pt idx="5149">3</cx:pt>
          <cx:pt idx="5150">2</cx:pt>
          <cx:pt idx="5151">5</cx:pt>
          <cx:pt idx="5152">1</cx:pt>
          <cx:pt idx="5153">3</cx:pt>
          <cx:pt idx="5154">4</cx:pt>
          <cx:pt idx="5155">3</cx:pt>
          <cx:pt idx="5156">2</cx:pt>
          <cx:pt idx="5157">3</cx:pt>
          <cx:pt idx="5158">2</cx:pt>
          <cx:pt idx="5159">2</cx:pt>
          <cx:pt idx="5160">2</cx:pt>
          <cx:pt idx="5161">8</cx:pt>
          <cx:pt idx="5162">2</cx:pt>
          <cx:pt idx="5163">3</cx:pt>
          <cx:pt idx="5164">2</cx:pt>
          <cx:pt idx="5165">3</cx:pt>
          <cx:pt idx="5166">3</cx:pt>
          <cx:pt idx="5167">3</cx:pt>
          <cx:pt idx="5168">3</cx:pt>
          <cx:pt idx="5169">3</cx:pt>
          <cx:pt idx="5170">5</cx:pt>
          <cx:pt idx="5171">3</cx:pt>
          <cx:pt idx="5172">3</cx:pt>
          <cx:pt idx="5173">1</cx:pt>
          <cx:pt idx="5174">2</cx:pt>
          <cx:pt idx="5175">3</cx:pt>
          <cx:pt idx="5176">2</cx:pt>
          <cx:pt idx="5177">3</cx:pt>
          <cx:pt idx="5178">2</cx:pt>
          <cx:pt idx="5179">2</cx:pt>
          <cx:pt idx="5180">2</cx:pt>
          <cx:pt idx="5181">7</cx:pt>
          <cx:pt idx="5182">3</cx:pt>
          <cx:pt idx="5183">3</cx:pt>
          <cx:pt idx="5184">7</cx:pt>
          <cx:pt idx="5185">6</cx:pt>
          <cx:pt idx="5186">8</cx:pt>
          <cx:pt idx="5187">4</cx:pt>
          <cx:pt idx="5188">7</cx:pt>
          <cx:pt idx="5189">6</cx:pt>
          <cx:pt idx="5190">2</cx:pt>
          <cx:pt idx="5191">2</cx:pt>
          <cx:pt idx="5192">5</cx:pt>
          <cx:pt idx="5193">7</cx:pt>
          <cx:pt idx="5194">4</cx:pt>
          <cx:pt idx="5195">3</cx:pt>
          <cx:pt idx="5196">3</cx:pt>
          <cx:pt idx="5197">5</cx:pt>
          <cx:pt idx="5198">3</cx:pt>
          <cx:pt idx="5199">1</cx:pt>
          <cx:pt idx="5200">3</cx:pt>
          <cx:pt idx="5201">7</cx:pt>
          <cx:pt idx="5202">7</cx:pt>
          <cx:pt idx="5203">3</cx:pt>
          <cx:pt idx="5204">2</cx:pt>
          <cx:pt idx="5205">2</cx:pt>
          <cx:pt idx="5206">1</cx:pt>
          <cx:pt idx="5207">2</cx:pt>
          <cx:pt idx="5208">5</cx:pt>
          <cx:pt idx="5209">1</cx:pt>
          <cx:pt idx="5210">3</cx:pt>
          <cx:pt idx="5211">3</cx:pt>
          <cx:pt idx="5212">3</cx:pt>
          <cx:pt idx="5213">3</cx:pt>
          <cx:pt idx="5214">5</cx:pt>
          <cx:pt idx="5215">5</cx:pt>
          <cx:pt idx="5216">2</cx:pt>
          <cx:pt idx="5217">3</cx:pt>
          <cx:pt idx="5218">5</cx:pt>
          <cx:pt idx="5219">7</cx:pt>
          <cx:pt idx="5220">3</cx:pt>
          <cx:pt idx="5221">7</cx:pt>
          <cx:pt idx="5222">5</cx:pt>
          <cx:pt idx="5223">7</cx:pt>
          <cx:pt idx="5224">3</cx:pt>
          <cx:pt idx="5225">5</cx:pt>
          <cx:pt idx="5226">6</cx:pt>
          <cx:pt idx="5227">2</cx:pt>
          <cx:pt idx="5228">2</cx:pt>
          <cx:pt idx="5229">2</cx:pt>
          <cx:pt idx="5230">5</cx:pt>
          <cx:pt idx="5231">1</cx:pt>
          <cx:pt idx="5232">7</cx:pt>
          <cx:pt idx="5233">6</cx:pt>
          <cx:pt idx="5234">1</cx:pt>
          <cx:pt idx="5235">3</cx:pt>
          <cx:pt idx="5236">3</cx:pt>
          <cx:pt idx="5237">3</cx:pt>
          <cx:pt idx="5238">2</cx:pt>
          <cx:pt idx="5239">3</cx:pt>
          <cx:pt idx="5240">2</cx:pt>
          <cx:pt idx="5241">2</cx:pt>
          <cx:pt idx="5242">3</cx:pt>
          <cx:pt idx="5243">1</cx:pt>
          <cx:pt idx="5244">2</cx:pt>
          <cx:pt idx="5245">3</cx:pt>
          <cx:pt idx="5246">2</cx:pt>
          <cx:pt idx="5247">8</cx:pt>
          <cx:pt idx="5248">3</cx:pt>
          <cx:pt idx="5249">4</cx:pt>
          <cx:pt idx="5250">5</cx:pt>
          <cx:pt idx="5251">4</cx:pt>
          <cx:pt idx="5252">3</cx:pt>
          <cx:pt idx="5253">2</cx:pt>
          <cx:pt idx="5254">2</cx:pt>
          <cx:pt idx="5255">2</cx:pt>
          <cx:pt idx="5256">2</cx:pt>
          <cx:pt idx="5257">6</cx:pt>
          <cx:pt idx="5258">5</cx:pt>
          <cx:pt idx="5259">3</cx:pt>
          <cx:pt idx="5260">3</cx:pt>
          <cx:pt idx="5261">2</cx:pt>
          <cx:pt idx="5262">1</cx:pt>
          <cx:pt idx="5263">4</cx:pt>
          <cx:pt idx="5264">3</cx:pt>
          <cx:pt idx="5265">2</cx:pt>
          <cx:pt idx="5266">3</cx:pt>
          <cx:pt idx="5267">1</cx:pt>
          <cx:pt idx="5268">4</cx:pt>
          <cx:pt idx="5269">4</cx:pt>
          <cx:pt idx="5270">5</cx:pt>
          <cx:pt idx="5271">4</cx:pt>
          <cx:pt idx="5272">7</cx:pt>
          <cx:pt idx="5273">4</cx:pt>
          <cx:pt idx="5274">3</cx:pt>
          <cx:pt idx="5275">4</cx:pt>
          <cx:pt idx="5276">5</cx:pt>
          <cx:pt idx="5277">6</cx:pt>
          <cx:pt idx="5278">4</cx:pt>
          <cx:pt idx="5279">1</cx:pt>
          <cx:pt idx="5280">2</cx:pt>
          <cx:pt idx="5281">2</cx:pt>
          <cx:pt idx="5282">3</cx:pt>
          <cx:pt idx="5283">3</cx:pt>
          <cx:pt idx="5284">3</cx:pt>
          <cx:pt idx="5285">9</cx:pt>
          <cx:pt idx="5286">8</cx:pt>
          <cx:pt idx="5287">3</cx:pt>
          <cx:pt idx="5288">4</cx:pt>
          <cx:pt idx="5289">2</cx:pt>
          <cx:pt idx="5290">5</cx:pt>
          <cx:pt idx="5291">6</cx:pt>
          <cx:pt idx="5292">1</cx:pt>
          <cx:pt idx="5293">1</cx:pt>
          <cx:pt idx="5294">8</cx:pt>
          <cx:pt idx="5295">2</cx:pt>
          <cx:pt idx="5296">1</cx:pt>
          <cx:pt idx="5297">8</cx:pt>
          <cx:pt idx="5298">2</cx:pt>
          <cx:pt idx="5299">3</cx:pt>
          <cx:pt idx="5300">10</cx:pt>
          <cx:pt idx="5301">6</cx:pt>
          <cx:pt idx="5302">6</cx:pt>
          <cx:pt idx="5303">2</cx:pt>
          <cx:pt idx="5304">2</cx:pt>
          <cx:pt idx="5305">5</cx:pt>
          <cx:pt idx="5306">3</cx:pt>
          <cx:pt idx="5307">2</cx:pt>
          <cx:pt idx="5308">3</cx:pt>
          <cx:pt idx="5309">5</cx:pt>
          <cx:pt idx="5310">6</cx:pt>
          <cx:pt idx="5311">4</cx:pt>
          <cx:pt idx="5312">2</cx:pt>
          <cx:pt idx="5313">2</cx:pt>
          <cx:pt idx="5314">4</cx:pt>
          <cx:pt idx="5315">9</cx:pt>
          <cx:pt idx="5316">2</cx:pt>
          <cx:pt idx="5317">1</cx:pt>
          <cx:pt idx="5318">4</cx:pt>
          <cx:pt idx="5319">3</cx:pt>
          <cx:pt idx="5320">7</cx:pt>
          <cx:pt idx="5321">4</cx:pt>
          <cx:pt idx="5322">2</cx:pt>
          <cx:pt idx="5323">2</cx:pt>
          <cx:pt idx="5324">5</cx:pt>
          <cx:pt idx="5325">6</cx:pt>
          <cx:pt idx="5326">2</cx:pt>
          <cx:pt idx="5327">3</cx:pt>
          <cx:pt idx="5328">2</cx:pt>
          <cx:pt idx="5329">2</cx:pt>
          <cx:pt idx="5330">1</cx:pt>
          <cx:pt idx="5331">5</cx:pt>
          <cx:pt idx="5332">4</cx:pt>
          <cx:pt idx="5333">4</cx:pt>
          <cx:pt idx="5334">3</cx:pt>
          <cx:pt idx="5335">1</cx:pt>
          <cx:pt idx="5336">4</cx:pt>
          <cx:pt idx="5337">7</cx:pt>
          <cx:pt idx="5338">5</cx:pt>
          <cx:pt idx="5339">6</cx:pt>
          <cx:pt idx="5340">2</cx:pt>
          <cx:pt idx="5341">5</cx:pt>
          <cx:pt idx="5342">1</cx:pt>
          <cx:pt idx="5343">5</cx:pt>
          <cx:pt idx="5344">1</cx:pt>
          <cx:pt idx="5345">4</cx:pt>
          <cx:pt idx="5346">3</cx:pt>
          <cx:pt idx="5347">2</cx:pt>
          <cx:pt idx="5348">3</cx:pt>
          <cx:pt idx="5349">5</cx:pt>
          <cx:pt idx="5350">9</cx:pt>
          <cx:pt idx="5351">4</cx:pt>
          <cx:pt idx="5352">2</cx:pt>
          <cx:pt idx="5353">8</cx:pt>
          <cx:pt idx="5354">6</cx:pt>
          <cx:pt idx="5355">2</cx:pt>
          <cx:pt idx="5356">5</cx:pt>
          <cx:pt idx="5357">1</cx:pt>
          <cx:pt idx="5358">2</cx:pt>
          <cx:pt idx="5359">2</cx:pt>
          <cx:pt idx="5360">8</cx:pt>
          <cx:pt idx="5361">5</cx:pt>
          <cx:pt idx="5362">6</cx:pt>
          <cx:pt idx="5363">2</cx:pt>
          <cx:pt idx="5364">4</cx:pt>
          <cx:pt idx="5365">1</cx:pt>
          <cx:pt idx="5366">3</cx:pt>
          <cx:pt idx="5367">4</cx:pt>
          <cx:pt idx="5368">1</cx:pt>
          <cx:pt idx="5369">3</cx:pt>
          <cx:pt idx="5370">2</cx:pt>
          <cx:pt idx="5371">3</cx:pt>
          <cx:pt idx="5372">3</cx:pt>
          <cx:pt idx="5373">7</cx:pt>
          <cx:pt idx="5374">2</cx:pt>
          <cx:pt idx="5375">6</cx:pt>
          <cx:pt idx="5376">3</cx:pt>
          <cx:pt idx="5377">7</cx:pt>
          <cx:pt idx="5378">4</cx:pt>
          <cx:pt idx="5379">3</cx:pt>
          <cx:pt idx="5380">6</cx:pt>
          <cx:pt idx="5381">5</cx:pt>
          <cx:pt idx="5382">8</cx:pt>
          <cx:pt idx="5383">2</cx:pt>
          <cx:pt idx="5384">3</cx:pt>
          <cx:pt idx="5385">14</cx:pt>
          <cx:pt idx="5386">9</cx:pt>
          <cx:pt idx="5387">3</cx:pt>
          <cx:pt idx="5388">3</cx:pt>
          <cx:pt idx="5389">2</cx:pt>
          <cx:pt idx="5390">3</cx:pt>
          <cx:pt idx="5391">6</cx:pt>
          <cx:pt idx="5392">2</cx:pt>
          <cx:pt idx="5393">7</cx:pt>
          <cx:pt idx="5394">6</cx:pt>
          <cx:pt idx="5395">7</cx:pt>
          <cx:pt idx="5396">5</cx:pt>
          <cx:pt idx="5397">12</cx:pt>
          <cx:pt idx="5398">3</cx:pt>
          <cx:pt idx="5399">5</cx:pt>
          <cx:pt idx="5400">2</cx:pt>
          <cx:pt idx="5401">2</cx:pt>
          <cx:pt idx="5402">4</cx:pt>
          <cx:pt idx="5403">1</cx:pt>
          <cx:pt idx="5404">5</cx:pt>
          <cx:pt idx="5405">1</cx:pt>
          <cx:pt idx="5406">3</cx:pt>
          <cx:pt idx="5407">4</cx:pt>
          <cx:pt idx="5408">1</cx:pt>
          <cx:pt idx="5409">3</cx:pt>
          <cx:pt idx="5410">1</cx:pt>
          <cx:pt idx="5411">7</cx:pt>
          <cx:pt idx="5412">3</cx:pt>
          <cx:pt idx="5413">5</cx:pt>
          <cx:pt idx="5414">6</cx:pt>
          <cx:pt idx="5415">4</cx:pt>
          <cx:pt idx="5416">2</cx:pt>
          <cx:pt idx="5417">2</cx:pt>
          <cx:pt idx="5418">7</cx:pt>
          <cx:pt idx="5419">2</cx:pt>
          <cx:pt idx="5420">3</cx:pt>
          <cx:pt idx="5421">2</cx:pt>
          <cx:pt idx="5422">3</cx:pt>
          <cx:pt idx="5423">5</cx:pt>
          <cx:pt idx="5424">2</cx:pt>
          <cx:pt idx="5425">5</cx:pt>
          <cx:pt idx="5426">6</cx:pt>
          <cx:pt idx="5427">5</cx:pt>
          <cx:pt idx="5428">3</cx:pt>
          <cx:pt idx="5429">2</cx:pt>
          <cx:pt idx="5430">2</cx:pt>
          <cx:pt idx="5431">1</cx:pt>
          <cx:pt idx="5432">4</cx:pt>
          <cx:pt idx="5433">4</cx:pt>
          <cx:pt idx="5434">5</cx:pt>
          <cx:pt idx="5435">3</cx:pt>
          <cx:pt idx="5436">2</cx:pt>
          <cx:pt idx="5437">5</cx:pt>
          <cx:pt idx="5438">3</cx:pt>
          <cx:pt idx="5439">2</cx:pt>
          <cx:pt idx="5440">1</cx:pt>
          <cx:pt idx="5441">2</cx:pt>
          <cx:pt idx="5442">1</cx:pt>
          <cx:pt idx="5443">13</cx:pt>
          <cx:pt idx="5444">3</cx:pt>
          <cx:pt idx="5445">1</cx:pt>
          <cx:pt idx="5446">6</cx:pt>
          <cx:pt idx="5447">5</cx:pt>
          <cx:pt idx="5448">3</cx:pt>
          <cx:pt idx="5449">5</cx:pt>
          <cx:pt idx="5450">2</cx:pt>
          <cx:pt idx="5451">2</cx:pt>
          <cx:pt idx="5452">5</cx:pt>
          <cx:pt idx="5453">6</cx:pt>
          <cx:pt idx="5454">1</cx:pt>
          <cx:pt idx="5455">2</cx:pt>
          <cx:pt idx="5456">5</cx:pt>
          <cx:pt idx="5457">2</cx:pt>
          <cx:pt idx="5458">6</cx:pt>
          <cx:pt idx="5459">8</cx:pt>
          <cx:pt idx="5460">1</cx:pt>
          <cx:pt idx="5461">3</cx:pt>
          <cx:pt idx="5462">10</cx:pt>
          <cx:pt idx="5463">4</cx:pt>
          <cx:pt idx="5464">5</cx:pt>
          <cx:pt idx="5465">5</cx:pt>
          <cx:pt idx="5466">3</cx:pt>
          <cx:pt idx="5467">3</cx:pt>
          <cx:pt idx="5468">3</cx:pt>
          <cx:pt idx="5469">3</cx:pt>
          <cx:pt idx="5470">5</cx:pt>
          <cx:pt idx="5471">5</cx:pt>
          <cx:pt idx="5472">2</cx:pt>
          <cx:pt idx="5473">7</cx:pt>
          <cx:pt idx="5474">2</cx:pt>
          <cx:pt idx="5475">3</cx:pt>
          <cx:pt idx="5476">5</cx:pt>
          <cx:pt idx="5477">3</cx:pt>
          <cx:pt idx="5478">3</cx:pt>
          <cx:pt idx="5479">1</cx:pt>
          <cx:pt idx="5480">1</cx:pt>
          <cx:pt idx="5481">2</cx:pt>
          <cx:pt idx="5482">4</cx:pt>
          <cx:pt idx="5483">2</cx:pt>
          <cx:pt idx="5484">4</cx:pt>
          <cx:pt idx="5485">3</cx:pt>
          <cx:pt idx="5486">4</cx:pt>
          <cx:pt idx="5487">3</cx:pt>
          <cx:pt idx="5488">3</cx:pt>
          <cx:pt idx="5489">3</cx:pt>
          <cx:pt idx="5490">3</cx:pt>
          <cx:pt idx="5491">2</cx:pt>
          <cx:pt idx="5492">2</cx:pt>
          <cx:pt idx="5493">4</cx:pt>
          <cx:pt idx="5494">4</cx:pt>
          <cx:pt idx="5495">4</cx:pt>
          <cx:pt idx="5496">2</cx:pt>
          <cx:pt idx="5497">2</cx:pt>
          <cx:pt idx="5498">3</cx:pt>
          <cx:pt idx="5499">2</cx:pt>
          <cx:pt idx="5500">6</cx:pt>
          <cx:pt idx="5501">2</cx:pt>
          <cx:pt idx="5502">1</cx:pt>
          <cx:pt idx="5503">3</cx:pt>
          <cx:pt idx="5504">3</cx:pt>
          <cx:pt idx="5505">4</cx:pt>
          <cx:pt idx="5506">2</cx:pt>
          <cx:pt idx="5507">4</cx:pt>
          <cx:pt idx="5508">5</cx:pt>
          <cx:pt idx="5509">2</cx:pt>
          <cx:pt idx="5510">2</cx:pt>
          <cx:pt idx="5511">4</cx:pt>
          <cx:pt idx="5512">3</cx:pt>
          <cx:pt idx="5513">3</cx:pt>
          <cx:pt idx="5514">2</cx:pt>
          <cx:pt idx="5515">3</cx:pt>
          <cx:pt idx="5516">4</cx:pt>
          <cx:pt idx="5517">10</cx:pt>
          <cx:pt idx="5518">2</cx:pt>
          <cx:pt idx="5519">3</cx:pt>
          <cx:pt idx="5520">5</cx:pt>
          <cx:pt idx="5521">4</cx:pt>
          <cx:pt idx="5522">6</cx:pt>
          <cx:pt idx="5523">4</cx:pt>
          <cx:pt idx="5524">12</cx:pt>
          <cx:pt idx="5525">2</cx:pt>
          <cx:pt idx="5526">1</cx:pt>
          <cx:pt idx="5527">2</cx:pt>
          <cx:pt idx="5528">5</cx:pt>
          <cx:pt idx="5529">3</cx:pt>
          <cx:pt idx="5530">4</cx:pt>
          <cx:pt idx="5531">6</cx:pt>
          <cx:pt idx="5532">3</cx:pt>
          <cx:pt idx="5533">3</cx:pt>
          <cx:pt idx="5534">3</cx:pt>
          <cx:pt idx="5535">3</cx:pt>
          <cx:pt idx="5536">3</cx:pt>
          <cx:pt idx="5537">2</cx:pt>
          <cx:pt idx="5538">3</cx:pt>
          <cx:pt idx="5539">2</cx:pt>
          <cx:pt idx="5540">2</cx:pt>
          <cx:pt idx="5541">3</cx:pt>
          <cx:pt idx="5542">6</cx:pt>
          <cx:pt idx="5543">6</cx:pt>
          <cx:pt idx="5544">2</cx:pt>
          <cx:pt idx="5545">5</cx:pt>
          <cx:pt idx="5546">2</cx:pt>
          <cx:pt idx="5547">4</cx:pt>
          <cx:pt idx="5548">3</cx:pt>
          <cx:pt idx="5549">7</cx:pt>
          <cx:pt idx="5550">1</cx:pt>
          <cx:pt idx="5551">6</cx:pt>
          <cx:pt idx="5552">3</cx:pt>
          <cx:pt idx="5553">7</cx:pt>
          <cx:pt idx="5554">1</cx:pt>
          <cx:pt idx="5555">2</cx:pt>
          <cx:pt idx="5556">2</cx:pt>
          <cx:pt idx="5557">2</cx:pt>
          <cx:pt idx="5558">1</cx:pt>
          <cx:pt idx="5559">5</cx:pt>
          <cx:pt idx="5560">3</cx:pt>
          <cx:pt idx="5561">1</cx:pt>
          <cx:pt idx="5562">5</cx:pt>
          <cx:pt idx="5563">4</cx:pt>
          <cx:pt idx="5564">4</cx:pt>
          <cx:pt idx="5565">2</cx:pt>
          <cx:pt idx="5566">5</cx:pt>
          <cx:pt idx="5567">1</cx:pt>
          <cx:pt idx="5568">2</cx:pt>
          <cx:pt idx="5569">3</cx:pt>
          <cx:pt idx="5570">1</cx:pt>
          <cx:pt idx="5571">3</cx:pt>
          <cx:pt idx="5572">4</cx:pt>
          <cx:pt idx="5573">3</cx:pt>
          <cx:pt idx="5574">1</cx:pt>
          <cx:pt idx="5575">2</cx:pt>
          <cx:pt idx="5576">6</cx:pt>
          <cx:pt idx="5577">3</cx:pt>
          <cx:pt idx="5578">2</cx:pt>
          <cx:pt idx="5579">5</cx:pt>
          <cx:pt idx="5580">9</cx:pt>
          <cx:pt idx="5581">1</cx:pt>
          <cx:pt idx="5582">5</cx:pt>
          <cx:pt idx="5583">2</cx:pt>
          <cx:pt idx="5584">4</cx:pt>
          <cx:pt idx="5585">3</cx:pt>
          <cx:pt idx="5586">3</cx:pt>
          <cx:pt idx="5587">5</cx:pt>
          <cx:pt idx="5588">2</cx:pt>
          <cx:pt idx="5589">3</cx:pt>
          <cx:pt idx="5590">2</cx:pt>
          <cx:pt idx="5591">2</cx:pt>
          <cx:pt idx="5592">1</cx:pt>
          <cx:pt idx="5593">7</cx:pt>
          <cx:pt idx="5594">2</cx:pt>
          <cx:pt idx="5595">3</cx:pt>
          <cx:pt idx="5596">2</cx:pt>
          <cx:pt idx="5597">3</cx:pt>
          <cx:pt idx="5598">3</cx:pt>
          <cx:pt idx="5599">2</cx:pt>
          <cx:pt idx="5600">5</cx:pt>
          <cx:pt idx="5601">3</cx:pt>
          <cx:pt idx="5602">1</cx:pt>
          <cx:pt idx="5603">5</cx:pt>
          <cx:pt idx="5604">6</cx:pt>
          <cx:pt idx="5605">2</cx:pt>
          <cx:pt idx="5606">1</cx:pt>
          <cx:pt idx="5607">5</cx:pt>
          <cx:pt idx="5608">2</cx:pt>
          <cx:pt idx="5609">2</cx:pt>
          <cx:pt idx="5610">3</cx:pt>
          <cx:pt idx="5611">2</cx:pt>
          <cx:pt idx="5612">9</cx:pt>
          <cx:pt idx="5613">2</cx:pt>
          <cx:pt idx="5614">5</cx:pt>
          <cx:pt idx="5615">5</cx:pt>
          <cx:pt idx="5616">6</cx:pt>
          <cx:pt idx="5617">2</cx:pt>
          <cx:pt idx="5618">4</cx:pt>
          <cx:pt idx="5619">5</cx:pt>
          <cx:pt idx="5620">1</cx:pt>
          <cx:pt idx="5621">2</cx:pt>
          <cx:pt idx="5622">11</cx:pt>
          <cx:pt idx="5623">4</cx:pt>
          <cx:pt idx="5624">2</cx:pt>
          <cx:pt idx="5625">2</cx:pt>
          <cx:pt idx="5626">9</cx:pt>
          <cx:pt idx="5627">6</cx:pt>
          <cx:pt idx="5628">3</cx:pt>
          <cx:pt idx="5629">9</cx:pt>
          <cx:pt idx="5630">3</cx:pt>
          <cx:pt idx="5631">6</cx:pt>
          <cx:pt idx="5632">2</cx:pt>
          <cx:pt idx="5633">7</cx:pt>
          <cx:pt idx="5634">5</cx:pt>
          <cx:pt idx="5635">5</cx:pt>
          <cx:pt idx="5636">3</cx:pt>
          <cx:pt idx="5637">3</cx:pt>
          <cx:pt idx="5638">6</cx:pt>
          <cx:pt idx="5639">3</cx:pt>
          <cx:pt idx="5640">9</cx:pt>
          <cx:pt idx="5641">4</cx:pt>
          <cx:pt idx="5642">4</cx:pt>
          <cx:pt idx="5643">3</cx:pt>
          <cx:pt idx="5644">5</cx:pt>
          <cx:pt idx="5645">5</cx:pt>
          <cx:pt idx="5646">14</cx:pt>
          <cx:pt idx="5647">3</cx:pt>
          <cx:pt idx="5648">5</cx:pt>
          <cx:pt idx="5649">5</cx:pt>
          <cx:pt idx="5650">2</cx:pt>
          <cx:pt idx="5651">5</cx:pt>
          <cx:pt idx="5652">1</cx:pt>
          <cx:pt idx="5653">1</cx:pt>
          <cx:pt idx="5654">4</cx:pt>
          <cx:pt idx="5655">4</cx:pt>
          <cx:pt idx="5656">2</cx:pt>
          <cx:pt idx="5657">3</cx:pt>
          <cx:pt idx="5658">5</cx:pt>
          <cx:pt idx="5659">4</cx:pt>
          <cx:pt idx="5660">3</cx:pt>
          <cx:pt idx="5661">2</cx:pt>
          <cx:pt idx="5662">9</cx:pt>
          <cx:pt idx="5663">2</cx:pt>
          <cx:pt idx="5664">7</cx:pt>
          <cx:pt idx="5665">1</cx:pt>
          <cx:pt idx="5666">2</cx:pt>
          <cx:pt idx="5667">2</cx:pt>
          <cx:pt idx="5668">14</cx:pt>
          <cx:pt idx="5669">3</cx:pt>
          <cx:pt idx="5670">4</cx:pt>
          <cx:pt idx="5671">3</cx:pt>
          <cx:pt idx="5672">2</cx:pt>
          <cx:pt idx="5673">2</cx:pt>
          <cx:pt idx="5674">2</cx:pt>
          <cx:pt idx="5675">6</cx:pt>
          <cx:pt idx="5676">4</cx:pt>
          <cx:pt idx="5677">3</cx:pt>
          <cx:pt idx="5678">7</cx:pt>
          <cx:pt idx="5679">2</cx:pt>
          <cx:pt idx="5680">1</cx:pt>
          <cx:pt idx="5681">1</cx:pt>
          <cx:pt idx="5682">3</cx:pt>
          <cx:pt idx="5683">7</cx:pt>
          <cx:pt idx="5684">5</cx:pt>
          <cx:pt idx="5685">3</cx:pt>
          <cx:pt idx="5686">5</cx:pt>
          <cx:pt idx="5687">6</cx:pt>
          <cx:pt idx="5688">7</cx:pt>
          <cx:pt idx="5689">3</cx:pt>
          <cx:pt idx="5690">9</cx:pt>
          <cx:pt idx="5691">5</cx:pt>
          <cx:pt idx="5692">1</cx:pt>
          <cx:pt idx="5693">5</cx:pt>
          <cx:pt idx="5694">3</cx:pt>
          <cx:pt idx="5695">2</cx:pt>
          <cx:pt idx="5696">9</cx:pt>
          <cx:pt idx="5697">1</cx:pt>
          <cx:pt idx="5698">1</cx:pt>
          <cx:pt idx="5699">6</cx:pt>
          <cx:pt idx="5700">3</cx:pt>
          <cx:pt idx="5701">5</cx:pt>
          <cx:pt idx="5702">1</cx:pt>
          <cx:pt idx="5703">1</cx:pt>
          <cx:pt idx="5704">1</cx:pt>
          <cx:pt idx="5705">3</cx:pt>
          <cx:pt idx="5706">3</cx:pt>
          <cx:pt idx="5707">3</cx:pt>
          <cx:pt idx="5708">3</cx:pt>
          <cx:pt idx="5709">2</cx:pt>
          <cx:pt idx="5710">7</cx:pt>
          <cx:pt idx="5711">3</cx:pt>
          <cx:pt idx="5712">1</cx:pt>
          <cx:pt idx="5713">3</cx:pt>
          <cx:pt idx="5714">5</cx:pt>
          <cx:pt idx="5715">5</cx:pt>
          <cx:pt idx="5716">3</cx:pt>
          <cx:pt idx="5717">7</cx:pt>
          <cx:pt idx="5718">3</cx:pt>
          <cx:pt idx="5719">5</cx:pt>
          <cx:pt idx="5720">5</cx:pt>
          <cx:pt idx="5721">3</cx:pt>
          <cx:pt idx="5722">4</cx:pt>
          <cx:pt idx="5723">2</cx:pt>
          <cx:pt idx="5724">3</cx:pt>
          <cx:pt idx="5725">9</cx:pt>
          <cx:pt idx="5726">7</cx:pt>
          <cx:pt idx="5727">3</cx:pt>
          <cx:pt idx="5728">3</cx:pt>
          <cx:pt idx="5729">2</cx:pt>
          <cx:pt idx="5730">4</cx:pt>
          <cx:pt idx="5731">4</cx:pt>
          <cx:pt idx="5732">9</cx:pt>
          <cx:pt idx="5733">3</cx:pt>
          <cx:pt idx="5734">2</cx:pt>
          <cx:pt idx="5735">3</cx:pt>
          <cx:pt idx="5736">2</cx:pt>
          <cx:pt idx="5737">2</cx:pt>
          <cx:pt idx="5738">3</cx:pt>
          <cx:pt idx="5739">2</cx:pt>
          <cx:pt idx="5740">1</cx:pt>
          <cx:pt idx="5741">2</cx:pt>
          <cx:pt idx="5742">4</cx:pt>
          <cx:pt idx="5743">3</cx:pt>
          <cx:pt idx="5744">7</cx:pt>
          <cx:pt idx="5745">7</cx:pt>
          <cx:pt idx="5746">2</cx:pt>
          <cx:pt idx="5747">3</cx:pt>
          <cx:pt idx="5748">3</cx:pt>
          <cx:pt idx="5749">5</cx:pt>
          <cx:pt idx="5750">3</cx:pt>
          <cx:pt idx="5751">3</cx:pt>
          <cx:pt idx="5752">5</cx:pt>
          <cx:pt idx="5753">4</cx:pt>
          <cx:pt idx="5754">2</cx:pt>
          <cx:pt idx="5755">4</cx:pt>
          <cx:pt idx="5756">5</cx:pt>
          <cx:pt idx="5757">3</cx:pt>
          <cx:pt idx="5758">3</cx:pt>
          <cx:pt idx="5759">4</cx:pt>
          <cx:pt idx="5760">1</cx:pt>
          <cx:pt idx="5761">3</cx:pt>
          <cx:pt idx="5762">4</cx:pt>
          <cx:pt idx="5763">10</cx:pt>
          <cx:pt idx="5764">6</cx:pt>
          <cx:pt idx="5765">3</cx:pt>
          <cx:pt idx="5766">6</cx:pt>
          <cx:pt idx="5767">6</cx:pt>
          <cx:pt idx="5768">1</cx:pt>
          <cx:pt idx="5769">4</cx:pt>
          <cx:pt idx="5770">3</cx:pt>
          <cx:pt idx="5771">4</cx:pt>
          <cx:pt idx="5772">1</cx:pt>
          <cx:pt idx="5773">2</cx:pt>
          <cx:pt idx="5774">7</cx:pt>
          <cx:pt idx="5775">1</cx:pt>
          <cx:pt idx="5776">3</cx:pt>
          <cx:pt idx="5777">1</cx:pt>
          <cx:pt idx="5778">3</cx:pt>
          <cx:pt idx="5779">1</cx:pt>
          <cx:pt idx="5780">3</cx:pt>
          <cx:pt idx="5781">1</cx:pt>
          <cx:pt idx="5782">4</cx:pt>
          <cx:pt idx="5783">4</cx:pt>
          <cx:pt idx="5784">6</cx:pt>
          <cx:pt idx="5785">6</cx:pt>
          <cx:pt idx="5786">7</cx:pt>
          <cx:pt idx="5787">7</cx:pt>
          <cx:pt idx="5788">5</cx:pt>
          <cx:pt idx="5789">3</cx:pt>
          <cx:pt idx="5790">7</cx:pt>
          <cx:pt idx="5791">1</cx:pt>
          <cx:pt idx="5792">2</cx:pt>
          <cx:pt idx="5793">1</cx:pt>
          <cx:pt idx="5794">2</cx:pt>
          <cx:pt idx="5795">9</cx:pt>
          <cx:pt idx="5796">4</cx:pt>
          <cx:pt idx="5797">3</cx:pt>
          <cx:pt idx="5798">2</cx:pt>
          <cx:pt idx="5799">2</cx:pt>
          <cx:pt idx="5800">4</cx:pt>
          <cx:pt idx="5801">2</cx:pt>
          <cx:pt idx="5802">2</cx:pt>
          <cx:pt idx="5803">3</cx:pt>
          <cx:pt idx="5804">4</cx:pt>
          <cx:pt idx="5805">3</cx:pt>
          <cx:pt idx="5806">3</cx:pt>
          <cx:pt idx="5807">2</cx:pt>
          <cx:pt idx="5808">2</cx:pt>
          <cx:pt idx="5809">4</cx:pt>
          <cx:pt idx="5810">4</cx:pt>
          <cx:pt idx="5811">2</cx:pt>
          <cx:pt idx="5812">3</cx:pt>
          <cx:pt idx="5813">3</cx:pt>
          <cx:pt idx="5814">1</cx:pt>
          <cx:pt idx="5815">4</cx:pt>
          <cx:pt idx="5816">3</cx:pt>
          <cx:pt idx="5817">4</cx:pt>
          <cx:pt idx="5818">9</cx:pt>
          <cx:pt idx="5819">4</cx:pt>
          <cx:pt idx="5820">2</cx:pt>
          <cx:pt idx="5821">1</cx:pt>
          <cx:pt idx="5822">5</cx:pt>
          <cx:pt idx="5823">4</cx:pt>
          <cx:pt idx="5824">3</cx:pt>
          <cx:pt idx="5825">4</cx:pt>
          <cx:pt idx="5826">1</cx:pt>
          <cx:pt idx="5827">2</cx:pt>
          <cx:pt idx="5828">2</cx:pt>
          <cx:pt idx="5829">2</cx:pt>
          <cx:pt idx="5830">1</cx:pt>
          <cx:pt idx="5831">4</cx:pt>
          <cx:pt idx="5832">3</cx:pt>
          <cx:pt idx="5833">5</cx:pt>
          <cx:pt idx="5834">5</cx:pt>
          <cx:pt idx="5835">3</cx:pt>
          <cx:pt idx="5836">5</cx:pt>
          <cx:pt idx="5837">4</cx:pt>
          <cx:pt idx="5838">5</cx:pt>
          <cx:pt idx="5839">5</cx:pt>
          <cx:pt idx="5840">2</cx:pt>
          <cx:pt idx="5841">4</cx:pt>
          <cx:pt idx="5842">5</cx:pt>
          <cx:pt idx="5843">4</cx:pt>
          <cx:pt idx="5844">7</cx:pt>
          <cx:pt idx="5845">5</cx:pt>
          <cx:pt idx="5846">2</cx:pt>
          <cx:pt idx="5847">3</cx:pt>
          <cx:pt idx="5848">2</cx:pt>
          <cx:pt idx="5849">3</cx:pt>
          <cx:pt idx="5850">1</cx:pt>
          <cx:pt idx="5851">3</cx:pt>
          <cx:pt idx="5852">3</cx:pt>
          <cx:pt idx="5853">2</cx:pt>
          <cx:pt idx="5854">7</cx:pt>
          <cx:pt idx="5855">3</cx:pt>
          <cx:pt idx="5856">1</cx:pt>
          <cx:pt idx="5857">5</cx:pt>
          <cx:pt idx="5858">2</cx:pt>
          <cx:pt idx="5859">2</cx:pt>
          <cx:pt idx="5860">2</cx:pt>
          <cx:pt idx="5861">2</cx:pt>
          <cx:pt idx="5862">3</cx:pt>
          <cx:pt idx="5863">2</cx:pt>
          <cx:pt idx="5864">3</cx:pt>
          <cx:pt idx="5865">2</cx:pt>
          <cx:pt idx="5866">5</cx:pt>
          <cx:pt idx="5867">1</cx:pt>
          <cx:pt idx="5868">6</cx:pt>
          <cx:pt idx="5869">4</cx:pt>
          <cx:pt idx="5870">7</cx:pt>
          <cx:pt idx="5871">3</cx:pt>
          <cx:pt idx="5872">1</cx:pt>
          <cx:pt idx="5873">7</cx:pt>
          <cx:pt idx="5874">3</cx:pt>
          <cx:pt idx="5875">3</cx:pt>
          <cx:pt idx="5876">7</cx:pt>
          <cx:pt idx="5877">3</cx:pt>
          <cx:pt idx="5878">6</cx:pt>
          <cx:pt idx="5879">4</cx:pt>
          <cx:pt idx="5880">2</cx:pt>
          <cx:pt idx="5881">9</cx:pt>
          <cx:pt idx="5882">9</cx:pt>
          <cx:pt idx="5883">2</cx:pt>
          <cx:pt idx="5884">3</cx:pt>
          <cx:pt idx="5885">3</cx:pt>
          <cx:pt idx="5886">3</cx:pt>
          <cx:pt idx="5887">1</cx:pt>
          <cx:pt idx="5888">2</cx:pt>
          <cx:pt idx="5889">2</cx:pt>
          <cx:pt idx="5890">1</cx:pt>
          <cx:pt idx="5891">2</cx:pt>
          <cx:pt idx="5892">3</cx:pt>
          <cx:pt idx="5893">1</cx:pt>
          <cx:pt idx="5894">3</cx:pt>
          <cx:pt idx="5895">3</cx:pt>
          <cx:pt idx="5896">5</cx:pt>
          <cx:pt idx="5897">4</cx:pt>
          <cx:pt idx="5898">4</cx:pt>
          <cx:pt idx="5899">1</cx:pt>
          <cx:pt idx="5900">9</cx:pt>
          <cx:pt idx="5901">3</cx:pt>
          <cx:pt idx="5902">3</cx:pt>
          <cx:pt idx="5903">4</cx:pt>
          <cx:pt idx="5904">5</cx:pt>
          <cx:pt idx="5905">4</cx:pt>
          <cx:pt idx="5906">1</cx:pt>
          <cx:pt idx="5907">2</cx:pt>
          <cx:pt idx="5908">3</cx:pt>
          <cx:pt idx="5909">3</cx:pt>
          <cx:pt idx="5910">3</cx:pt>
          <cx:pt idx="5911">3</cx:pt>
          <cx:pt idx="5912">3</cx:pt>
          <cx:pt idx="5913">5</cx:pt>
          <cx:pt idx="5914">7</cx:pt>
          <cx:pt idx="5915">2</cx:pt>
          <cx:pt idx="5916">4</cx:pt>
          <cx:pt idx="5917">6</cx:pt>
          <cx:pt idx="5918">5</cx:pt>
          <cx:pt idx="5919">3</cx:pt>
          <cx:pt idx="5920">2</cx:pt>
          <cx:pt idx="5921">2</cx:pt>
          <cx:pt idx="5922">4</cx:pt>
          <cx:pt idx="5923">2</cx:pt>
          <cx:pt idx="5924">7</cx:pt>
          <cx:pt idx="5925">10</cx:pt>
          <cx:pt idx="5926">8</cx:pt>
          <cx:pt idx="5927">1</cx:pt>
          <cx:pt idx="5928">4</cx:pt>
          <cx:pt idx="5929">3</cx:pt>
          <cx:pt idx="5930">3</cx:pt>
          <cx:pt idx="5931">2</cx:pt>
          <cx:pt idx="5932">3</cx:pt>
          <cx:pt idx="5933">3</cx:pt>
          <cx:pt idx="5934">2</cx:pt>
          <cx:pt idx="5935">5</cx:pt>
          <cx:pt idx="5936">3</cx:pt>
          <cx:pt idx="5937">3</cx:pt>
          <cx:pt idx="5938">1</cx:pt>
          <cx:pt idx="5939">4</cx:pt>
          <cx:pt idx="5940">12</cx:pt>
          <cx:pt idx="5941">2</cx:pt>
          <cx:pt idx="5942">4</cx:pt>
          <cx:pt idx="5943">1</cx:pt>
          <cx:pt idx="5944">5</cx:pt>
          <cx:pt idx="5945">4</cx:pt>
          <cx:pt idx="5946">4</cx:pt>
          <cx:pt idx="5947">5</cx:pt>
          <cx:pt idx="5948">4</cx:pt>
          <cx:pt idx="5949">3</cx:pt>
          <cx:pt idx="5950">2</cx:pt>
          <cx:pt idx="5951">6</cx:pt>
          <cx:pt idx="5952">4</cx:pt>
          <cx:pt idx="5953">5</cx:pt>
          <cx:pt idx="5954">2</cx:pt>
          <cx:pt idx="5955">4</cx:pt>
          <cx:pt idx="5956">5</cx:pt>
          <cx:pt idx="5957">5</cx:pt>
          <cx:pt idx="5958">4</cx:pt>
          <cx:pt idx="5959">3</cx:pt>
          <cx:pt idx="5960">4</cx:pt>
          <cx:pt idx="5961">9</cx:pt>
          <cx:pt idx="5962">2</cx:pt>
          <cx:pt idx="5963">4</cx:pt>
          <cx:pt idx="5964">3</cx:pt>
          <cx:pt idx="5965">6</cx:pt>
          <cx:pt idx="5966">3</cx:pt>
          <cx:pt idx="5967">2</cx:pt>
          <cx:pt idx="5968">1</cx:pt>
          <cx:pt idx="5969">2</cx:pt>
          <cx:pt idx="5970">4</cx:pt>
          <cx:pt idx="5971">3</cx:pt>
          <cx:pt idx="5972">1</cx:pt>
          <cx:pt idx="5973">2</cx:pt>
          <cx:pt idx="5974">5</cx:pt>
          <cx:pt idx="5975">2</cx:pt>
          <cx:pt idx="5976">2</cx:pt>
          <cx:pt idx="5977">10</cx:pt>
          <cx:pt idx="5978">5</cx:pt>
          <cx:pt idx="5979">2</cx:pt>
          <cx:pt idx="5980">2</cx:pt>
          <cx:pt idx="5981">2</cx:pt>
          <cx:pt idx="5982">2</cx:pt>
          <cx:pt idx="5983">6</cx:pt>
          <cx:pt idx="5984">6</cx:pt>
          <cx:pt idx="5985">2</cx:pt>
          <cx:pt idx="5986">4</cx:pt>
          <cx:pt idx="5987">6</cx:pt>
          <cx:pt idx="5988">1</cx:pt>
          <cx:pt idx="5989">5</cx:pt>
          <cx:pt idx="5990">7</cx:pt>
          <cx:pt idx="5991">7</cx:pt>
          <cx:pt idx="5992">3</cx:pt>
          <cx:pt idx="5993">5</cx:pt>
          <cx:pt idx="5994">2</cx:pt>
          <cx:pt idx="5995">5</cx:pt>
          <cx:pt idx="5996">4</cx:pt>
          <cx:pt idx="5997">3</cx:pt>
          <cx:pt idx="5998">3</cx:pt>
          <cx:pt idx="5999">4</cx:pt>
          <cx:pt idx="6000">4</cx:pt>
          <cx:pt idx="6001">3</cx:pt>
          <cx:pt idx="6002">2</cx:pt>
          <cx:pt idx="6003">1</cx:pt>
          <cx:pt idx="6004">4</cx:pt>
          <cx:pt idx="6005">2</cx:pt>
          <cx:pt idx="6006">3</cx:pt>
          <cx:pt idx="6007">3</cx:pt>
          <cx:pt idx="6008">3</cx:pt>
          <cx:pt idx="6009">3</cx:pt>
          <cx:pt idx="6010">6</cx:pt>
          <cx:pt idx="6011">3</cx:pt>
          <cx:pt idx="6012">3</cx:pt>
          <cx:pt idx="6013">5</cx:pt>
          <cx:pt idx="6014">8</cx:pt>
          <cx:pt idx="6015">2</cx:pt>
          <cx:pt idx="6016">7</cx:pt>
          <cx:pt idx="6017">3</cx:pt>
          <cx:pt idx="6018">1</cx:pt>
          <cx:pt idx="6019">5</cx:pt>
          <cx:pt idx="6020">2</cx:pt>
          <cx:pt idx="6021">2</cx:pt>
          <cx:pt idx="6022">3</cx:pt>
          <cx:pt idx="6023">2</cx:pt>
          <cx:pt idx="6024">8</cx:pt>
          <cx:pt idx="6025">2</cx:pt>
          <cx:pt idx="6026">5</cx:pt>
          <cx:pt idx="6027">5</cx:pt>
          <cx:pt idx="6028">2</cx:pt>
          <cx:pt idx="6029">3</cx:pt>
          <cx:pt idx="6030">1</cx:pt>
          <cx:pt idx="6031">4</cx:pt>
          <cx:pt idx="6032">5</cx:pt>
          <cx:pt idx="6033">3</cx:pt>
          <cx:pt idx="6034">2</cx:pt>
          <cx:pt idx="6035">4</cx:pt>
          <cx:pt idx="6036">3</cx:pt>
          <cx:pt idx="6037">6</cx:pt>
          <cx:pt idx="6038">4</cx:pt>
          <cx:pt idx="6039">3</cx:pt>
          <cx:pt idx="6040">3</cx:pt>
          <cx:pt idx="6041">3</cx:pt>
          <cx:pt idx="6042">2</cx:pt>
          <cx:pt idx="6043">3</cx:pt>
          <cx:pt idx="6044">7</cx:pt>
          <cx:pt idx="6045">3</cx:pt>
          <cx:pt idx="6046">3</cx:pt>
          <cx:pt idx="6047">9</cx:pt>
          <cx:pt idx="6048">5</cx:pt>
          <cx:pt idx="6049">7</cx:pt>
          <cx:pt idx="6050">5</cx:pt>
          <cx:pt idx="6051">5</cx:pt>
          <cx:pt idx="6052">3</cx:pt>
          <cx:pt idx="6053">4</cx:pt>
          <cx:pt idx="6054">7</cx:pt>
          <cx:pt idx="6055">1</cx:pt>
          <cx:pt idx="6056">8</cx:pt>
          <cx:pt idx="6057">2</cx:pt>
          <cx:pt idx="6058">5</cx:pt>
          <cx:pt idx="6059">2</cx:pt>
          <cx:pt idx="6060">4</cx:pt>
          <cx:pt idx="6061">3</cx:pt>
          <cx:pt idx="6062">5</cx:pt>
          <cx:pt idx="6063">3</cx:pt>
          <cx:pt idx="6064">3</cx:pt>
          <cx:pt idx="6065">6</cx:pt>
          <cx:pt idx="6066">8</cx:pt>
          <cx:pt idx="6067">8</cx:pt>
          <cx:pt idx="6068">1</cx:pt>
          <cx:pt idx="6069">1</cx:pt>
          <cx:pt idx="6070">3</cx:pt>
          <cx:pt idx="6071">2</cx:pt>
          <cx:pt idx="6072">2</cx:pt>
          <cx:pt idx="6073">2</cx:pt>
          <cx:pt idx="6074">3</cx:pt>
          <cx:pt idx="6075">2</cx:pt>
          <cx:pt idx="6076">6</cx:pt>
          <cx:pt idx="6077">2</cx:pt>
          <cx:pt idx="6078">3</cx:pt>
          <cx:pt idx="6079">3</cx:pt>
          <cx:pt idx="6080">9</cx:pt>
          <cx:pt idx="6081">5</cx:pt>
          <cx:pt idx="6082">6</cx:pt>
          <cx:pt idx="6083">9</cx:pt>
          <cx:pt idx="6084">2</cx:pt>
          <cx:pt idx="6085">1</cx:pt>
          <cx:pt idx="6086">6</cx:pt>
          <cx:pt idx="6087">3</cx:pt>
          <cx:pt idx="6088">1</cx:pt>
          <cx:pt idx="6089">2</cx:pt>
          <cx:pt idx="6090">3</cx:pt>
          <cx:pt idx="6091">2</cx:pt>
          <cx:pt idx="6092">9</cx:pt>
          <cx:pt idx="6093">2</cx:pt>
          <cx:pt idx="6094">4</cx:pt>
          <cx:pt idx="6095">2</cx:pt>
          <cx:pt idx="6096">1</cx:pt>
          <cx:pt idx="6097">3</cx:pt>
          <cx:pt idx="6098">2</cx:pt>
          <cx:pt idx="6099">11</cx:pt>
          <cx:pt idx="6100">2</cx:pt>
          <cx:pt idx="6101">5</cx:pt>
          <cx:pt idx="6102">3</cx:pt>
          <cx:pt idx="6103">3</cx:pt>
          <cx:pt idx="6104">2</cx:pt>
          <cx:pt idx="6105">4</cx:pt>
          <cx:pt idx="6106">2</cx:pt>
          <cx:pt idx="6107">5</cx:pt>
          <cx:pt idx="6108">2</cx:pt>
          <cx:pt idx="6109">3</cx:pt>
          <cx:pt idx="6110">7</cx:pt>
          <cx:pt idx="6111">2</cx:pt>
          <cx:pt idx="6112">6</cx:pt>
          <cx:pt idx="6113">9</cx:pt>
          <cx:pt idx="6114">2</cx:pt>
          <cx:pt idx="6115">6</cx:pt>
          <cx:pt idx="6116">4</cx:pt>
          <cx:pt idx="6117">3</cx:pt>
          <cx:pt idx="6118">3</cx:pt>
          <cx:pt idx="6119">3</cx:pt>
          <cx:pt idx="6120">8</cx:pt>
          <cx:pt idx="6121">2</cx:pt>
          <cx:pt idx="6122">2</cx:pt>
          <cx:pt idx="6123">4</cx:pt>
          <cx:pt idx="6124">5</cx:pt>
          <cx:pt idx="6125">2</cx:pt>
          <cx:pt idx="6126">1</cx:pt>
          <cx:pt idx="6127">6</cx:pt>
          <cx:pt idx="6128">4</cx:pt>
          <cx:pt idx="6129">3</cx:pt>
          <cx:pt idx="6130">2</cx:pt>
          <cx:pt idx="6131">14</cx:pt>
          <cx:pt idx="6132">5</cx:pt>
          <cx:pt idx="6133">2</cx:pt>
          <cx:pt idx="6134">4</cx:pt>
          <cx:pt idx="6135">3</cx:pt>
          <cx:pt idx="6136">6</cx:pt>
          <cx:pt idx="6137">6</cx:pt>
          <cx:pt idx="6138">2</cx:pt>
          <cx:pt idx="6139">3</cx:pt>
          <cx:pt idx="6140">5</cx:pt>
          <cx:pt idx="6141">4</cx:pt>
          <cx:pt idx="6142">2</cx:pt>
          <cx:pt idx="6143">6</cx:pt>
          <cx:pt idx="6144">3</cx:pt>
          <cx:pt idx="6145">4</cx:pt>
          <cx:pt idx="6146">4</cx:pt>
          <cx:pt idx="6147">2</cx:pt>
          <cx:pt idx="6148">2</cx:pt>
          <cx:pt idx="6149">6</cx:pt>
          <cx:pt idx="6150">5</cx:pt>
          <cx:pt idx="6151">10</cx:pt>
          <cx:pt idx="6152">4</cx:pt>
          <cx:pt idx="6153">2</cx:pt>
          <cx:pt idx="6154">3</cx:pt>
          <cx:pt idx="6155">1</cx:pt>
          <cx:pt idx="6156">3</cx:pt>
          <cx:pt idx="6157">3</cx:pt>
          <cx:pt idx="6158">12</cx:pt>
          <cx:pt idx="6159">4</cx:pt>
          <cx:pt idx="6160">3</cx:pt>
          <cx:pt idx="6161">4</cx:pt>
          <cx:pt idx="6162">3</cx:pt>
          <cx:pt idx="6163">5</cx:pt>
          <cx:pt idx="6164">3</cx:pt>
          <cx:pt idx="6165">3</cx:pt>
          <cx:pt idx="6166">2</cx:pt>
          <cx:pt idx="6167">3</cx:pt>
          <cx:pt idx="6168">2</cx:pt>
          <cx:pt idx="6169">2</cx:pt>
          <cx:pt idx="6170">3</cx:pt>
          <cx:pt idx="6171">2</cx:pt>
          <cx:pt idx="6172">5</cx:pt>
          <cx:pt idx="6173">2</cx:pt>
          <cx:pt idx="6174">2</cx:pt>
          <cx:pt idx="6175">4</cx:pt>
          <cx:pt idx="6176">7</cx:pt>
          <cx:pt idx="6177">2</cx:pt>
          <cx:pt idx="6178">4</cx:pt>
          <cx:pt idx="6179">2</cx:pt>
          <cx:pt idx="6180">5</cx:pt>
          <cx:pt idx="6181">3</cx:pt>
          <cx:pt idx="6182">2</cx:pt>
          <cx:pt idx="6183">8</cx:pt>
          <cx:pt idx="6184">5</cx:pt>
          <cx:pt idx="6185">10</cx:pt>
          <cx:pt idx="6186">3</cx:pt>
          <cx:pt idx="6187">6</cx:pt>
          <cx:pt idx="6188">6</cx:pt>
          <cx:pt idx="6189">4</cx:pt>
          <cx:pt idx="6190">9</cx:pt>
          <cx:pt idx="6191">3</cx:pt>
          <cx:pt idx="6192">5</cx:pt>
          <cx:pt idx="6193">5</cx:pt>
          <cx:pt idx="6194">5</cx:pt>
          <cx:pt idx="6195">2</cx:pt>
          <cx:pt idx="6196">3</cx:pt>
          <cx:pt idx="6197">7</cx:pt>
          <cx:pt idx="6198">3</cx:pt>
          <cx:pt idx="6199">2</cx:pt>
          <cx:pt idx="6200">4</cx:pt>
          <cx:pt idx="6201">3</cx:pt>
          <cx:pt idx="6202">5</cx:pt>
          <cx:pt idx="6203">8</cx:pt>
          <cx:pt idx="6204">2</cx:pt>
          <cx:pt idx="6205">7</cx:pt>
          <cx:pt idx="6206">4</cx:pt>
          <cx:pt idx="6207">1</cx:pt>
          <cx:pt idx="6208">2</cx:pt>
          <cx:pt idx="6209">9</cx:pt>
          <cx:pt idx="6210">7</cx:pt>
          <cx:pt idx="6211">3</cx:pt>
          <cx:pt idx="6212">3</cx:pt>
          <cx:pt idx="6213">2</cx:pt>
          <cx:pt idx="6214">1</cx:pt>
          <cx:pt idx="6215">3</cx:pt>
          <cx:pt idx="6216">8</cx:pt>
          <cx:pt idx="6217">3</cx:pt>
          <cx:pt idx="6218">6</cx:pt>
          <cx:pt idx="6219">2</cx:pt>
          <cx:pt idx="6220">7</cx:pt>
          <cx:pt idx="6221">9</cx:pt>
          <cx:pt idx="6222">4</cx:pt>
          <cx:pt idx="6223">7</cx:pt>
          <cx:pt idx="6224">3</cx:pt>
          <cx:pt idx="6225">1</cx:pt>
          <cx:pt idx="6226">4</cx:pt>
          <cx:pt idx="6227">3</cx:pt>
          <cx:pt idx="6228">4</cx:pt>
          <cx:pt idx="6229">3</cx:pt>
          <cx:pt idx="6230">4</cx:pt>
          <cx:pt idx="6231">2</cx:pt>
          <cx:pt idx="6232">3</cx:pt>
          <cx:pt idx="6233">11</cx:pt>
          <cx:pt idx="6234">5</cx:pt>
          <cx:pt idx="6235">5</cx:pt>
          <cx:pt idx="6236">3</cx:pt>
          <cx:pt idx="6237">4</cx:pt>
          <cx:pt idx="6238">3</cx:pt>
          <cx:pt idx="6239">2</cx:pt>
          <cx:pt idx="6240">1</cx:pt>
          <cx:pt idx="6241">8</cx:pt>
          <cx:pt idx="6242">2</cx:pt>
          <cx:pt idx="6243">3</cx:pt>
          <cx:pt idx="6244">6</cx:pt>
          <cx:pt idx="6245">3</cx:pt>
          <cx:pt idx="6246">2</cx:pt>
          <cx:pt idx="6247">1</cx:pt>
          <cx:pt idx="6248">3</cx:pt>
          <cx:pt idx="6249">2</cx:pt>
          <cx:pt idx="6250">1</cx:pt>
          <cx:pt idx="6251">1</cx:pt>
          <cx:pt idx="6252">9</cx:pt>
          <cx:pt idx="6253">3</cx:pt>
          <cx:pt idx="6254">8</cx:pt>
          <cx:pt idx="6255">4</cx:pt>
          <cx:pt idx="6256">1</cx:pt>
          <cx:pt idx="6257">2</cx:pt>
          <cx:pt idx="6258">3</cx:pt>
          <cx:pt idx="6259">4</cx:pt>
          <cx:pt idx="6260">3</cx:pt>
          <cx:pt idx="6261">4</cx:pt>
          <cx:pt idx="6262">7</cx:pt>
          <cx:pt idx="6263">3</cx:pt>
          <cx:pt idx="6264">5</cx:pt>
          <cx:pt idx="6265">2</cx:pt>
          <cx:pt idx="6266">9</cx:pt>
          <cx:pt idx="6267">2</cx:pt>
          <cx:pt idx="6268">5</cx:pt>
          <cx:pt idx="6269">1</cx:pt>
          <cx:pt idx="6270">9</cx:pt>
          <cx:pt idx="6271">5</cx:pt>
          <cx:pt idx="6272">7</cx:pt>
          <cx:pt idx="6273">3</cx:pt>
          <cx:pt idx="6274">3</cx:pt>
          <cx:pt idx="6275">5</cx:pt>
          <cx:pt idx="6276">7</cx:pt>
          <cx:pt idx="6277">2</cx:pt>
          <cx:pt idx="6278">2</cx:pt>
          <cx:pt idx="6279">3</cx:pt>
          <cx:pt idx="6280">2</cx:pt>
          <cx:pt idx="6281">2</cx:pt>
          <cx:pt idx="6282">3</cx:pt>
          <cx:pt idx="6283">5</cx:pt>
          <cx:pt idx="6284">5</cx:pt>
          <cx:pt idx="6285">2</cx:pt>
          <cx:pt idx="6286">3</cx:pt>
          <cx:pt idx="6287">3</cx:pt>
          <cx:pt idx="6288">6</cx:pt>
          <cx:pt idx="6289">4</cx:pt>
          <cx:pt idx="6290">8</cx:pt>
          <cx:pt idx="6291">2</cx:pt>
          <cx:pt idx="6292">3</cx:pt>
          <cx:pt idx="6293">3</cx:pt>
          <cx:pt idx="6294">1</cx:pt>
          <cx:pt idx="6295">6</cx:pt>
          <cx:pt idx="6296">5</cx:pt>
          <cx:pt idx="6297">4</cx:pt>
          <cx:pt idx="6298">3</cx:pt>
          <cx:pt idx="6299">3</cx:pt>
          <cx:pt idx="6300">3</cx:pt>
          <cx:pt idx="6301">2</cx:pt>
          <cx:pt idx="6302">5</cx:pt>
          <cx:pt idx="6303">3</cx:pt>
          <cx:pt idx="6304">1</cx:pt>
          <cx:pt idx="6305">7</cx:pt>
          <cx:pt idx="6306">1</cx:pt>
          <cx:pt idx="6307">3</cx:pt>
          <cx:pt idx="6308">3</cx:pt>
          <cx:pt idx="6309">8</cx:pt>
          <cx:pt idx="6310">1</cx:pt>
          <cx:pt idx="6311">3</cx:pt>
          <cx:pt idx="6312">3</cx:pt>
          <cx:pt idx="6313">1</cx:pt>
          <cx:pt idx="6314">4</cx:pt>
          <cx:pt idx="6315">2</cx:pt>
          <cx:pt idx="6316">3</cx:pt>
          <cx:pt idx="6317">2</cx:pt>
          <cx:pt idx="6318">5</cx:pt>
          <cx:pt idx="6319">6</cx:pt>
          <cx:pt idx="6320">2</cx:pt>
          <cx:pt idx="6321">3</cx:pt>
          <cx:pt idx="6322">2</cx:pt>
          <cx:pt idx="6323">3</cx:pt>
          <cx:pt idx="6324">5</cx:pt>
          <cx:pt idx="6325">4</cx:pt>
          <cx:pt idx="6326">1</cx:pt>
          <cx:pt idx="6327">3</cx:pt>
          <cx:pt idx="6328">5</cx:pt>
          <cx:pt idx="6329">4</cx:pt>
          <cx:pt idx="6330">2</cx:pt>
          <cx:pt idx="6331">3</cx:pt>
          <cx:pt idx="6332">3</cx:pt>
          <cx:pt idx="6333">5</cx:pt>
          <cx:pt idx="6334">4</cx:pt>
          <cx:pt idx="6335">5</cx:pt>
          <cx:pt idx="6336">4</cx:pt>
          <cx:pt idx="6337">5</cx:pt>
          <cx:pt idx="6338">4</cx:pt>
          <cx:pt idx="6339">2</cx:pt>
          <cx:pt idx="6340">4</cx:pt>
          <cx:pt idx="6341">4</cx:pt>
          <cx:pt idx="6342">3</cx:pt>
          <cx:pt idx="6343">2</cx:pt>
          <cx:pt idx="6344">2</cx:pt>
          <cx:pt idx="6345">3</cx:pt>
          <cx:pt idx="6346">5</cx:pt>
          <cx:pt idx="6347">1</cx:pt>
          <cx:pt idx="6348">3</cx:pt>
          <cx:pt idx="6349">2</cx:pt>
          <cx:pt idx="6350">5</cx:pt>
          <cx:pt idx="6351">2</cx:pt>
          <cx:pt idx="6352">1</cx:pt>
          <cx:pt idx="6353">1</cx:pt>
          <cx:pt idx="6354">2</cx:pt>
          <cx:pt idx="6355">5</cx:pt>
          <cx:pt idx="6356">5</cx:pt>
          <cx:pt idx="6357">4</cx:pt>
          <cx:pt idx="6358">1</cx:pt>
          <cx:pt idx="6359">6</cx:pt>
          <cx:pt idx="6360">2</cx:pt>
          <cx:pt idx="6361">7</cx:pt>
          <cx:pt idx="6362">5</cx:pt>
          <cx:pt idx="6363">1</cx:pt>
          <cx:pt idx="6364">8</cx:pt>
          <cx:pt idx="6365">1</cx:pt>
          <cx:pt idx="6366">1</cx:pt>
          <cx:pt idx="6367">2</cx:pt>
          <cx:pt idx="6368">5</cx:pt>
          <cx:pt idx="6369">5</cx:pt>
          <cx:pt idx="6370">2</cx:pt>
          <cx:pt idx="6371">4</cx:pt>
          <cx:pt idx="6372">3</cx:pt>
          <cx:pt idx="6373">3</cx:pt>
          <cx:pt idx="6374">2</cx:pt>
          <cx:pt idx="6375">5</cx:pt>
          <cx:pt idx="6376">2</cx:pt>
          <cx:pt idx="6377">2</cx:pt>
          <cx:pt idx="6378">1</cx:pt>
          <cx:pt idx="6379">5</cx:pt>
          <cx:pt idx="6380">8</cx:pt>
          <cx:pt idx="6381">5</cx:pt>
          <cx:pt idx="6382">4</cx:pt>
          <cx:pt idx="6383">4</cx:pt>
          <cx:pt idx="6384">2</cx:pt>
          <cx:pt idx="6385">8</cx:pt>
          <cx:pt idx="6386">1</cx:pt>
          <cx:pt idx="6387">2</cx:pt>
          <cx:pt idx="6388">2</cx:pt>
          <cx:pt idx="6389">5</cx:pt>
          <cx:pt idx="6390">2</cx:pt>
          <cx:pt idx="6391">2</cx:pt>
          <cx:pt idx="6392">2</cx:pt>
          <cx:pt idx="6393">6</cx:pt>
          <cx:pt idx="6394">4</cx:pt>
          <cx:pt idx="6395">1</cx:pt>
          <cx:pt idx="6396">2</cx:pt>
          <cx:pt idx="6397">2</cx:pt>
          <cx:pt idx="6398">5</cx:pt>
          <cx:pt idx="6399">8</cx:pt>
          <cx:pt idx="6400">6</cx:pt>
          <cx:pt idx="6401">2</cx:pt>
          <cx:pt idx="6402">1</cx:pt>
          <cx:pt idx="6403">3</cx:pt>
          <cx:pt idx="6404">3</cx:pt>
          <cx:pt idx="6405">2</cx:pt>
          <cx:pt idx="6406">7</cx:pt>
          <cx:pt idx="6407">5</cx:pt>
          <cx:pt idx="6408">5</cx:pt>
          <cx:pt idx="6409">3</cx:pt>
          <cx:pt idx="6410">1</cx:pt>
          <cx:pt idx="6411">2</cx:pt>
          <cx:pt idx="6412">3</cx:pt>
          <cx:pt idx="6413">6</cx:pt>
          <cx:pt idx="6414">5</cx:pt>
          <cx:pt idx="6415">1</cx:pt>
          <cx:pt idx="6416">4</cx:pt>
          <cx:pt idx="6417">2</cx:pt>
          <cx:pt idx="6418">2</cx:pt>
          <cx:pt idx="6419">3</cx:pt>
          <cx:pt idx="6420">3</cx:pt>
          <cx:pt idx="6421">3</cx:pt>
          <cx:pt idx="6422">7</cx:pt>
          <cx:pt idx="6423">8</cx:pt>
          <cx:pt idx="6424">3</cx:pt>
          <cx:pt idx="6425">4</cx:pt>
          <cx:pt idx="6426">1</cx:pt>
          <cx:pt idx="6427">2</cx:pt>
          <cx:pt idx="6428">3</cx:pt>
          <cx:pt idx="6429">2</cx:pt>
          <cx:pt idx="6430">6</cx:pt>
          <cx:pt idx="6431">7</cx:pt>
          <cx:pt idx="6432">3</cx:pt>
          <cx:pt idx="6433">5</cx:pt>
          <cx:pt idx="6434">5</cx:pt>
          <cx:pt idx="6435">4</cx:pt>
          <cx:pt idx="6436">5</cx:pt>
          <cx:pt idx="6437">3</cx:pt>
          <cx:pt idx="6438">4</cx:pt>
          <cx:pt idx="6439">5</cx:pt>
          <cx:pt idx="6440">5</cx:pt>
          <cx:pt idx="6441">3</cx:pt>
          <cx:pt idx="6442">2</cx:pt>
          <cx:pt idx="6443">5</cx:pt>
          <cx:pt idx="6444">3</cx:pt>
          <cx:pt idx="6445">6</cx:pt>
          <cx:pt idx="6446">5</cx:pt>
          <cx:pt idx="6447">1</cx:pt>
          <cx:pt idx="6448">1</cx:pt>
          <cx:pt idx="6449">2</cx:pt>
          <cx:pt idx="6450">2</cx:pt>
          <cx:pt idx="6451">1</cx:pt>
          <cx:pt idx="6452">3</cx:pt>
          <cx:pt idx="6453">2</cx:pt>
          <cx:pt idx="6454">2</cx:pt>
          <cx:pt idx="6455">7</cx:pt>
          <cx:pt idx="6456">1</cx:pt>
          <cx:pt idx="6457">7</cx:pt>
          <cx:pt idx="6458">2</cx:pt>
          <cx:pt idx="6459">5</cx:pt>
          <cx:pt idx="6460">5</cx:pt>
          <cx:pt idx="6461">3</cx:pt>
          <cx:pt idx="6462">2</cx:pt>
          <cx:pt idx="6463">5</cx:pt>
          <cx:pt idx="6464">2</cx:pt>
          <cx:pt idx="6465">6</cx:pt>
          <cx:pt idx="6466">7</cx:pt>
          <cx:pt idx="6467">5</cx:pt>
          <cx:pt idx="6468">5</cx:pt>
          <cx:pt idx="6469">6</cx:pt>
          <cx:pt idx="6470">2</cx:pt>
          <cx:pt idx="6471">7</cx:pt>
          <cx:pt idx="6472">10</cx:pt>
          <cx:pt idx="6473">3</cx:pt>
          <cx:pt idx="6474">4</cx:pt>
          <cx:pt idx="6475">3</cx:pt>
          <cx:pt idx="6476">2</cx:pt>
          <cx:pt idx="6477">1</cx:pt>
          <cx:pt idx="6478">3</cx:pt>
          <cx:pt idx="6479">5</cx:pt>
          <cx:pt idx="6480">7</cx:pt>
          <cx:pt idx="6481">2</cx:pt>
          <cx:pt idx="6482">2</cx:pt>
          <cx:pt idx="6483">2</cx:pt>
          <cx:pt idx="6484">6</cx:pt>
          <cx:pt idx="6485">4</cx:pt>
          <cx:pt idx="6486">4</cx:pt>
          <cx:pt idx="6487">3</cx:pt>
          <cx:pt idx="6488">14</cx:pt>
          <cx:pt idx="6489">5</cx:pt>
          <cx:pt idx="6490">4</cx:pt>
          <cx:pt idx="6491">2</cx:pt>
          <cx:pt idx="6492">5</cx:pt>
          <cx:pt idx="6493">4</cx:pt>
          <cx:pt idx="6494">2</cx:pt>
          <cx:pt idx="6495">3</cx:pt>
          <cx:pt idx="6496">2</cx:pt>
          <cx:pt idx="6497">3</cx:pt>
          <cx:pt idx="6498">9</cx:pt>
          <cx:pt idx="6499">14</cx:pt>
          <cx:pt idx="6500">6</cx:pt>
          <cx:pt idx="6501">6</cx:pt>
          <cx:pt idx="6502">7</cx:pt>
          <cx:pt idx="6503">3</cx:pt>
          <cx:pt idx="6504">3</cx:pt>
          <cx:pt idx="6505">3</cx:pt>
          <cx:pt idx="6506">4</cx:pt>
          <cx:pt idx="6507">4</cx:pt>
          <cx:pt idx="6508">5</cx:pt>
          <cx:pt idx="6509">3</cx:pt>
          <cx:pt idx="6510">3</cx:pt>
          <cx:pt idx="6511">6</cx:pt>
          <cx:pt idx="6512">4</cx:pt>
          <cx:pt idx="6513">7</cx:pt>
          <cx:pt idx="6514">2</cx:pt>
          <cx:pt idx="6515">3</cx:pt>
          <cx:pt idx="6516">5</cx:pt>
          <cx:pt idx="6517">10</cx:pt>
          <cx:pt idx="6518">2</cx:pt>
          <cx:pt idx="6519">1</cx:pt>
          <cx:pt idx="6520">4</cx:pt>
          <cx:pt idx="6521">3</cx:pt>
          <cx:pt idx="6522">7</cx:pt>
          <cx:pt idx="6523">2</cx:pt>
          <cx:pt idx="6524">1</cx:pt>
          <cx:pt idx="6525">5</cx:pt>
          <cx:pt idx="6526">5</cx:pt>
          <cx:pt idx="6527">4</cx:pt>
          <cx:pt idx="6528">4</cx:pt>
          <cx:pt idx="6529">3</cx:pt>
          <cx:pt idx="6530">3</cx:pt>
          <cx:pt idx="6531">5</cx:pt>
          <cx:pt idx="6532">1</cx:pt>
          <cx:pt idx="6533">5</cx:pt>
          <cx:pt idx="6534">3</cx:pt>
          <cx:pt idx="6535">10</cx:pt>
          <cx:pt idx="6536">3</cx:pt>
          <cx:pt idx="6537">3</cx:pt>
          <cx:pt idx="6538">1</cx:pt>
          <cx:pt idx="6539">5</cx:pt>
          <cx:pt idx="6540">6</cx:pt>
          <cx:pt idx="6541">2</cx:pt>
          <cx:pt idx="6542">3</cx:pt>
          <cx:pt idx="6543">1</cx:pt>
          <cx:pt idx="6544">5</cx:pt>
          <cx:pt idx="6545">2</cx:pt>
          <cx:pt idx="6546">1</cx:pt>
          <cx:pt idx="6547">6</cx:pt>
          <cx:pt idx="6548">3</cx:pt>
          <cx:pt idx="6549">6</cx:pt>
          <cx:pt idx="6550">4</cx:pt>
          <cx:pt idx="6551">2</cx:pt>
          <cx:pt idx="6552">5</cx:pt>
          <cx:pt idx="6553">4</cx:pt>
          <cx:pt idx="6554">3</cx:pt>
          <cx:pt idx="6555">1</cx:pt>
          <cx:pt idx="6556">1</cx:pt>
          <cx:pt idx="6557">1</cx:pt>
          <cx:pt idx="6558">9</cx:pt>
          <cx:pt idx="6559">5</cx:pt>
          <cx:pt idx="6560">1</cx:pt>
          <cx:pt idx="6561">5</cx:pt>
          <cx:pt idx="6562">3</cx:pt>
          <cx:pt idx="6563">2</cx:pt>
          <cx:pt idx="6564">3</cx:pt>
          <cx:pt idx="6565">4</cx:pt>
          <cx:pt idx="6566">4</cx:pt>
          <cx:pt idx="6567">5</cx:pt>
          <cx:pt idx="6568">2</cx:pt>
          <cx:pt idx="6569">3</cx:pt>
          <cx:pt idx="6570">3</cx:pt>
          <cx:pt idx="6571">3</cx:pt>
          <cx:pt idx="6572">2</cx:pt>
          <cx:pt idx="6573">4</cx:pt>
          <cx:pt idx="6574">8</cx:pt>
          <cx:pt idx="6575">8</cx:pt>
          <cx:pt idx="6576">3</cx:pt>
          <cx:pt idx="6577">6</cx:pt>
          <cx:pt idx="6578">7</cx:pt>
          <cx:pt idx="6579">1</cx:pt>
          <cx:pt idx="6580">3</cx:pt>
          <cx:pt idx="6581">3</cx:pt>
          <cx:pt idx="6582">3</cx:pt>
          <cx:pt idx="6583">6</cx:pt>
          <cx:pt idx="6584">4</cx:pt>
          <cx:pt idx="6585">5</cx:pt>
          <cx:pt idx="6586">6</cx:pt>
          <cx:pt idx="6587">3</cx:pt>
          <cx:pt idx="6588">3</cx:pt>
          <cx:pt idx="6589">2</cx:pt>
          <cx:pt idx="6590">3</cx:pt>
          <cx:pt idx="6591">3</cx:pt>
          <cx:pt idx="6592">5</cx:pt>
          <cx:pt idx="6593">2</cx:pt>
          <cx:pt idx="6594">7</cx:pt>
          <cx:pt idx="6595">5</cx:pt>
          <cx:pt idx="6596">1</cx:pt>
          <cx:pt idx="6597">1</cx:pt>
          <cx:pt idx="6598">2</cx:pt>
          <cx:pt idx="6599">3</cx:pt>
          <cx:pt idx="6600">3</cx:pt>
          <cx:pt idx="6601">8</cx:pt>
          <cx:pt idx="6602">6</cx:pt>
          <cx:pt idx="6603">3</cx:pt>
          <cx:pt idx="6604">3</cx:pt>
          <cx:pt idx="6605">7</cx:pt>
          <cx:pt idx="6606">4</cx:pt>
          <cx:pt idx="6607">6</cx:pt>
          <cx:pt idx="6608">3</cx:pt>
          <cx:pt idx="6609">6</cx:pt>
          <cx:pt idx="6610">3</cx:pt>
          <cx:pt idx="6611">2</cx:pt>
          <cx:pt idx="6612">3</cx:pt>
          <cx:pt idx="6613">5</cx:pt>
          <cx:pt idx="6614">3</cx:pt>
          <cx:pt idx="6615">2</cx:pt>
          <cx:pt idx="6616">6</cx:pt>
          <cx:pt idx="6617">4</cx:pt>
          <cx:pt idx="6618">5</cx:pt>
          <cx:pt idx="6619">6</cx:pt>
          <cx:pt idx="6620">5</cx:pt>
          <cx:pt idx="6621">3</cx:pt>
          <cx:pt idx="6622">6</cx:pt>
          <cx:pt idx="6623">8</cx:pt>
          <cx:pt idx="6624">1</cx:pt>
          <cx:pt idx="6625">4</cx:pt>
          <cx:pt idx="6626">4</cx:pt>
          <cx:pt idx="6627">2</cx:pt>
          <cx:pt idx="6628">14</cx:pt>
          <cx:pt idx="6629">5</cx:pt>
          <cx:pt idx="6630">3</cx:pt>
          <cx:pt idx="6631">5</cx:pt>
          <cx:pt idx="6632">1</cx:pt>
          <cx:pt idx="6633">1</cx:pt>
          <cx:pt idx="6634">11</cx:pt>
          <cx:pt idx="6635">4</cx:pt>
          <cx:pt idx="6636">5</cx:pt>
          <cx:pt idx="6637">3</cx:pt>
          <cx:pt idx="6638">6</cx:pt>
          <cx:pt idx="6639">8</cx:pt>
          <cx:pt idx="6640">6</cx:pt>
          <cx:pt idx="6641">2</cx:pt>
          <cx:pt idx="6642">9</cx:pt>
          <cx:pt idx="6643">4</cx:pt>
          <cx:pt idx="6644">7</cx:pt>
          <cx:pt idx="6645">4</cx:pt>
          <cx:pt idx="6646">3</cx:pt>
          <cx:pt idx="6647">2</cx:pt>
          <cx:pt idx="6648">7</cx:pt>
          <cx:pt idx="6649">2</cx:pt>
          <cx:pt idx="6650">5</cx:pt>
          <cx:pt idx="6651">2</cx:pt>
          <cx:pt idx="6652">4</cx:pt>
          <cx:pt idx="6653">5</cx:pt>
          <cx:pt idx="6654">3</cx:pt>
          <cx:pt idx="6655">1</cx:pt>
          <cx:pt idx="6656">2</cx:pt>
          <cx:pt idx="6657">5</cx:pt>
          <cx:pt idx="6658">2</cx:pt>
          <cx:pt idx="6659">9</cx:pt>
          <cx:pt idx="6660">2</cx:pt>
          <cx:pt idx="6661">2</cx:pt>
          <cx:pt idx="6662">7</cx:pt>
          <cx:pt idx="6663">5</cx:pt>
          <cx:pt idx="6664">7</cx:pt>
          <cx:pt idx="6665">5</cx:pt>
          <cx:pt idx="6666">5</cx:pt>
          <cx:pt idx="6667">2</cx:pt>
          <cx:pt idx="6668">2</cx:pt>
          <cx:pt idx="6669">5</cx:pt>
          <cx:pt idx="6670">2</cx:pt>
          <cx:pt idx="6671">2</cx:pt>
          <cx:pt idx="6672">7</cx:pt>
          <cx:pt idx="6673">4</cx:pt>
          <cx:pt idx="6674">6</cx:pt>
          <cx:pt idx="6675">2</cx:pt>
          <cx:pt idx="6676">5</cx:pt>
          <cx:pt idx="6677">3</cx:pt>
          <cx:pt idx="6678">7</cx:pt>
          <cx:pt idx="6679">1</cx:pt>
          <cx:pt idx="6680">4</cx:pt>
          <cx:pt idx="6681">3</cx:pt>
          <cx:pt idx="6682">2</cx:pt>
          <cx:pt idx="6683">6</cx:pt>
          <cx:pt idx="6684">1</cx:pt>
          <cx:pt idx="6685">2</cx:pt>
          <cx:pt idx="6686">5</cx:pt>
          <cx:pt idx="6687">4</cx:pt>
          <cx:pt idx="6688">4</cx:pt>
          <cx:pt idx="6689">5</cx:pt>
          <cx:pt idx="6690">4</cx:pt>
          <cx:pt idx="6691">6</cx:pt>
          <cx:pt idx="6692">11</cx:pt>
          <cx:pt idx="6693">3</cx:pt>
          <cx:pt idx="6694">3</cx:pt>
          <cx:pt idx="6695">3</cx:pt>
          <cx:pt idx="6696">3</cx:pt>
          <cx:pt idx="6697">1</cx:pt>
          <cx:pt idx="6698">2</cx:pt>
          <cx:pt idx="6699">2</cx:pt>
          <cx:pt idx="6700">3</cx:pt>
          <cx:pt idx="6701">4</cx:pt>
          <cx:pt idx="6702">4</cx:pt>
          <cx:pt idx="6703">2</cx:pt>
          <cx:pt idx="6704">3</cx:pt>
          <cx:pt idx="6705">3</cx:pt>
          <cx:pt idx="6706">7</cx:pt>
          <cx:pt idx="6707">3</cx:pt>
          <cx:pt idx="6708">4</cx:pt>
          <cx:pt idx="6709">3</cx:pt>
          <cx:pt idx="6710">8</cx:pt>
          <cx:pt idx="6711">3</cx:pt>
          <cx:pt idx="6712">6</cx:pt>
          <cx:pt idx="6713">3</cx:pt>
          <cx:pt idx="6714">3</cx:pt>
          <cx:pt idx="6715">6</cx:pt>
          <cx:pt idx="6716">6</cx:pt>
          <cx:pt idx="6717">4</cx:pt>
          <cx:pt idx="6718">4</cx:pt>
          <cx:pt idx="6719">3</cx:pt>
          <cx:pt idx="6720">5</cx:pt>
          <cx:pt idx="6721">2</cx:pt>
          <cx:pt idx="6722">3</cx:pt>
          <cx:pt idx="6723">6</cx:pt>
          <cx:pt idx="6724">3</cx:pt>
          <cx:pt idx="6725">3</cx:pt>
          <cx:pt idx="6726">4</cx:pt>
          <cx:pt idx="6727">5</cx:pt>
          <cx:pt idx="6728">6</cx:pt>
          <cx:pt idx="6729">3</cx:pt>
          <cx:pt idx="6730">4</cx:pt>
          <cx:pt idx="6731">4</cx:pt>
          <cx:pt idx="6732">4</cx:pt>
          <cx:pt idx="6733">2</cx:pt>
          <cx:pt idx="6734">2</cx:pt>
          <cx:pt idx="6735">3</cx:pt>
          <cx:pt idx="6736">3</cx:pt>
          <cx:pt idx="6737">9</cx:pt>
          <cx:pt idx="6738">4</cx:pt>
          <cx:pt idx="6739">3</cx:pt>
          <cx:pt idx="6740">2</cx:pt>
          <cx:pt idx="6741">3</cx:pt>
          <cx:pt idx="6742">3</cx:pt>
          <cx:pt idx="6743">6</cx:pt>
          <cx:pt idx="6744">6</cx:pt>
          <cx:pt idx="6745">5</cx:pt>
          <cx:pt idx="6746">5</cx:pt>
          <cx:pt idx="6747">1</cx:pt>
          <cx:pt idx="6748">3</cx:pt>
          <cx:pt idx="6749">2</cx:pt>
          <cx:pt idx="6750">2</cx:pt>
          <cx:pt idx="6751">2</cx:pt>
          <cx:pt idx="6752">2</cx:pt>
          <cx:pt idx="6753">2</cx:pt>
          <cx:pt idx="6754">4</cx:pt>
          <cx:pt idx="6755">5</cx:pt>
          <cx:pt idx="6756">4</cx:pt>
          <cx:pt idx="6757">6</cx:pt>
          <cx:pt idx="6758">2</cx:pt>
          <cx:pt idx="6759">1</cx:pt>
          <cx:pt idx="6760">3</cx:pt>
          <cx:pt idx="6761">2</cx:pt>
          <cx:pt idx="6762">5</cx:pt>
          <cx:pt idx="6763">2</cx:pt>
          <cx:pt idx="6764">3</cx:pt>
          <cx:pt idx="6765">3</cx:pt>
          <cx:pt idx="6766">2</cx:pt>
          <cx:pt idx="6767">5</cx:pt>
          <cx:pt idx="6768">7</cx:pt>
          <cx:pt idx="6769">5</cx:pt>
          <cx:pt idx="6770">5</cx:pt>
          <cx:pt idx="6771">3</cx:pt>
          <cx:pt idx="6772">2</cx:pt>
          <cx:pt idx="6773">1</cx:pt>
          <cx:pt idx="6774">6</cx:pt>
          <cx:pt idx="6775">4</cx:pt>
          <cx:pt idx="6776">3</cx:pt>
          <cx:pt idx="6777">9</cx:pt>
          <cx:pt idx="6778">3</cx:pt>
          <cx:pt idx="6779">2</cx:pt>
          <cx:pt idx="6780">2</cx:pt>
          <cx:pt idx="6781">8</cx:pt>
          <cx:pt idx="6782">4</cx:pt>
          <cx:pt idx="6783">3</cx:pt>
          <cx:pt idx="6784">1</cx:pt>
          <cx:pt idx="6785">5</cx:pt>
          <cx:pt idx="6786">4</cx:pt>
          <cx:pt idx="6787">3</cx:pt>
          <cx:pt idx="6788">7</cx:pt>
          <cx:pt idx="6789">4</cx:pt>
          <cx:pt idx="6790">5</cx:pt>
          <cx:pt idx="6791">1</cx:pt>
          <cx:pt idx="6792">3</cx:pt>
          <cx:pt idx="6793">2</cx:pt>
          <cx:pt idx="6794">3</cx:pt>
          <cx:pt idx="6795">2</cx:pt>
          <cx:pt idx="6796">2</cx:pt>
          <cx:pt idx="6797">1</cx:pt>
          <cx:pt idx="6798">5</cx:pt>
          <cx:pt idx="6799">1</cx:pt>
          <cx:pt idx="6800">2</cx:pt>
          <cx:pt idx="6801">3</cx:pt>
          <cx:pt idx="6802">2</cx:pt>
          <cx:pt idx="6803">2</cx:pt>
          <cx:pt idx="6804">2</cx:pt>
          <cx:pt idx="6805">2</cx:pt>
          <cx:pt idx="6806">1</cx:pt>
          <cx:pt idx="6807">3</cx:pt>
          <cx:pt idx="6808">3</cx:pt>
          <cx:pt idx="6809">2</cx:pt>
          <cx:pt idx="6810">1</cx:pt>
          <cx:pt idx="6811">2</cx:pt>
          <cx:pt idx="6812">4</cx:pt>
          <cx:pt idx="6813">8</cx:pt>
          <cx:pt idx="6814">2</cx:pt>
          <cx:pt idx="6815">3</cx:pt>
          <cx:pt idx="6816">5</cx:pt>
          <cx:pt idx="6817">3</cx:pt>
          <cx:pt idx="6818">5</cx:pt>
          <cx:pt idx="6819">3</cx:pt>
          <cx:pt idx="6820">2</cx:pt>
          <cx:pt idx="6821">2</cx:pt>
          <cx:pt idx="6822">5</cx:pt>
          <cx:pt idx="6823">9</cx:pt>
          <cx:pt idx="6824">2</cx:pt>
          <cx:pt idx="6825">2</cx:pt>
          <cx:pt idx="6826">5</cx:pt>
          <cx:pt idx="6827">2</cx:pt>
          <cx:pt idx="6828">7</cx:pt>
          <cx:pt idx="6829">2</cx:pt>
          <cx:pt idx="6830">3</cx:pt>
          <cx:pt idx="6831">4</cx:pt>
          <cx:pt idx="6832">3</cx:pt>
          <cx:pt idx="6833">1</cx:pt>
          <cx:pt idx="6834">2</cx:pt>
          <cx:pt idx="6835">5</cx:pt>
          <cx:pt idx="6836">1</cx:pt>
          <cx:pt idx="6837">4</cx:pt>
          <cx:pt idx="6838">5</cx:pt>
          <cx:pt idx="6839">5</cx:pt>
          <cx:pt idx="6840">3</cx:pt>
          <cx:pt idx="6841">3</cx:pt>
          <cx:pt idx="6842">3</cx:pt>
          <cx:pt idx="6843">5</cx:pt>
          <cx:pt idx="6844">4</cx:pt>
          <cx:pt idx="6845">2</cx:pt>
          <cx:pt idx="6846">4</cx:pt>
          <cx:pt idx="6847">1</cx:pt>
          <cx:pt idx="6848">2</cx:pt>
          <cx:pt idx="6849">4</cx:pt>
          <cx:pt idx="6850">6</cx:pt>
          <cx:pt idx="6851">7</cx:pt>
          <cx:pt idx="6852">4</cx:pt>
          <cx:pt idx="6853">3</cx:pt>
          <cx:pt idx="6854">4</cx:pt>
          <cx:pt idx="6855">2</cx:pt>
          <cx:pt idx="6856">3</cx:pt>
          <cx:pt idx="6857">3</cx:pt>
          <cx:pt idx="6858">2</cx:pt>
          <cx:pt idx="6859">5</cx:pt>
          <cx:pt idx="6860">11</cx:pt>
          <cx:pt idx="6861">8</cx:pt>
          <cx:pt idx="6862">3</cx:pt>
          <cx:pt idx="6863">2</cx:pt>
          <cx:pt idx="6864">2</cx:pt>
          <cx:pt idx="6865">5</cx:pt>
          <cx:pt idx="6866">3</cx:pt>
          <cx:pt idx="6867">2</cx:pt>
          <cx:pt idx="6868">9</cx:pt>
          <cx:pt idx="6869">2</cx:pt>
          <cx:pt idx="6870">9</cx:pt>
          <cx:pt idx="6871">3</cx:pt>
          <cx:pt idx="6872">1</cx:pt>
          <cx:pt idx="6873">5</cx:pt>
          <cx:pt idx="6874">3</cx:pt>
          <cx:pt idx="6875">2</cx:pt>
          <cx:pt idx="6876">3</cx:pt>
          <cx:pt idx="6877">6</cx:pt>
          <cx:pt idx="6878">1</cx:pt>
          <cx:pt idx="6879">5</cx:pt>
          <cx:pt idx="6880">5</cx:pt>
          <cx:pt idx="6881">9</cx:pt>
          <cx:pt idx="6882">3</cx:pt>
          <cx:pt idx="6883">5</cx:pt>
          <cx:pt idx="6884">8</cx:pt>
          <cx:pt idx="6885">4</cx:pt>
          <cx:pt idx="6886">2</cx:pt>
          <cx:pt idx="6887">3</cx:pt>
          <cx:pt idx="6888">3</cx:pt>
          <cx:pt idx="6889">8</cx:pt>
          <cx:pt idx="6890">7</cx:pt>
          <cx:pt idx="6891">3</cx:pt>
          <cx:pt idx="6892">4</cx:pt>
          <cx:pt idx="6893">4</cx:pt>
          <cx:pt idx="6894">2</cx:pt>
          <cx:pt idx="6895">2</cx:pt>
          <cx:pt idx="6896">5</cx:pt>
          <cx:pt idx="6897">3</cx:pt>
          <cx:pt idx="6898">7</cx:pt>
          <cx:pt idx="6899">6</cx:pt>
          <cx:pt idx="6900">7</cx:pt>
          <cx:pt idx="6901">5</cx:pt>
          <cx:pt idx="6902">4</cx:pt>
          <cx:pt idx="6903">2</cx:pt>
          <cx:pt idx="6904">5</cx:pt>
          <cx:pt idx="6905">1</cx:pt>
          <cx:pt idx="6906">2</cx:pt>
          <cx:pt idx="6907">2</cx:pt>
          <cx:pt idx="6908">2</cx:pt>
          <cx:pt idx="6909">3</cx:pt>
          <cx:pt idx="6910">2</cx:pt>
          <cx:pt idx="6911">3</cx:pt>
          <cx:pt idx="6912">4</cx:pt>
          <cx:pt idx="6913">2</cx:pt>
          <cx:pt idx="6914">1</cx:pt>
          <cx:pt idx="6915">6</cx:pt>
          <cx:pt idx="6916">4</cx:pt>
          <cx:pt idx="6917">5</cx:pt>
          <cx:pt idx="6918">3</cx:pt>
          <cx:pt idx="6919">2</cx:pt>
          <cx:pt idx="6920">7</cx:pt>
          <cx:pt idx="6921">1</cx:pt>
          <cx:pt idx="6922">5</cx:pt>
          <cx:pt idx="6923">2</cx:pt>
          <cx:pt idx="6924">7</cx:pt>
          <cx:pt idx="6925">12</cx:pt>
          <cx:pt idx="6926">3</cx:pt>
          <cx:pt idx="6927">4</cx:pt>
          <cx:pt idx="6928">3</cx:pt>
          <cx:pt idx="6929">7</cx:pt>
          <cx:pt idx="6930">1</cx:pt>
          <cx:pt idx="6931">1</cx:pt>
          <cx:pt idx="6932">2</cx:pt>
          <cx:pt idx="6933">2</cx:pt>
          <cx:pt idx="6934">2</cx:pt>
          <cx:pt idx="6935">3</cx:pt>
          <cx:pt idx="6936">2</cx:pt>
          <cx:pt idx="6937">2</cx:pt>
          <cx:pt idx="6938">4</cx:pt>
          <cx:pt idx="6939">2</cx:pt>
          <cx:pt idx="6940">5</cx:pt>
          <cx:pt idx="6941">4</cx:pt>
          <cx:pt idx="6942">3</cx:pt>
          <cx:pt idx="6943">5</cx:pt>
          <cx:pt idx="6944">4</cx:pt>
          <cx:pt idx="6945">5</cx:pt>
          <cx:pt idx="6946">2</cx:pt>
          <cx:pt idx="6947">2</cx:pt>
          <cx:pt idx="6948">3</cx:pt>
          <cx:pt idx="6949">7</cx:pt>
          <cx:pt idx="6950">3</cx:pt>
          <cx:pt idx="6951">2</cx:pt>
          <cx:pt idx="6952">3</cx:pt>
          <cx:pt idx="6953">4</cx:pt>
          <cx:pt idx="6954">5</cx:pt>
          <cx:pt idx="6955">2</cx:pt>
          <cx:pt idx="6956">5</cx:pt>
          <cx:pt idx="6957">1</cx:pt>
          <cx:pt idx="6958">1</cx:pt>
          <cx:pt idx="6959">3</cx:pt>
          <cx:pt idx="6960">2</cx:pt>
          <cx:pt idx="6961">3</cx:pt>
          <cx:pt idx="6962">5</cx:pt>
          <cx:pt idx="6963">3</cx:pt>
          <cx:pt idx="6964">5</cx:pt>
          <cx:pt idx="6965">2</cx:pt>
          <cx:pt idx="6966">2</cx:pt>
          <cx:pt idx="6967">9</cx:pt>
          <cx:pt idx="6968">3</cx:pt>
          <cx:pt idx="6969">5</cx:pt>
          <cx:pt idx="6970">2</cx:pt>
          <cx:pt idx="6971">2</cx:pt>
          <cx:pt idx="6972">2</cx:pt>
          <cx:pt idx="6973">4</cx:pt>
          <cx:pt idx="6974">2</cx:pt>
          <cx:pt idx="6975">2</cx:pt>
          <cx:pt idx="6976">4</cx:pt>
          <cx:pt idx="6977">2</cx:pt>
          <cx:pt idx="6978">9</cx:pt>
          <cx:pt idx="6979">5</cx:pt>
          <cx:pt idx="6980">4</cx:pt>
          <cx:pt idx="6981">3</cx:pt>
          <cx:pt idx="6982">5</cx:pt>
          <cx:pt idx="6983">1</cx:pt>
          <cx:pt idx="6984">4</cx:pt>
          <cx:pt idx="6985">4</cx:pt>
          <cx:pt idx="6986">2</cx:pt>
          <cx:pt idx="6987">5</cx:pt>
          <cx:pt idx="6988">5</cx:pt>
          <cx:pt idx="6989">2</cx:pt>
          <cx:pt idx="6990">3</cx:pt>
          <cx:pt idx="6991">5</cx:pt>
          <cx:pt idx="6992">3</cx:pt>
          <cx:pt idx="6993">7</cx:pt>
          <cx:pt idx="6994">5</cx:pt>
          <cx:pt idx="6995">4</cx:pt>
          <cx:pt idx="6996">4</cx:pt>
          <cx:pt idx="6997">4</cx:pt>
          <cx:pt idx="6998">2</cx:pt>
          <cx:pt idx="6999">3</cx:pt>
          <cx:pt idx="7000">2</cx:pt>
          <cx:pt idx="7001">4</cx:pt>
          <cx:pt idx="7002">7</cx:pt>
          <cx:pt idx="7003">2</cx:pt>
          <cx:pt idx="7004">1</cx:pt>
          <cx:pt idx="7005">2</cx:pt>
          <cx:pt idx="7006">2</cx:pt>
          <cx:pt idx="7007">2</cx:pt>
          <cx:pt idx="7008">3</cx:pt>
          <cx:pt idx="7009">1</cx:pt>
          <cx:pt idx="7010">5</cx:pt>
          <cx:pt idx="7011">2</cx:pt>
          <cx:pt idx="7012">1</cx:pt>
          <cx:pt idx="7013">3</cx:pt>
          <cx:pt idx="7014">3</cx:pt>
          <cx:pt idx="7015">2</cx:pt>
          <cx:pt idx="7016">3</cx:pt>
          <cx:pt idx="7017">3</cx:pt>
          <cx:pt idx="7018">7</cx:pt>
          <cx:pt idx="7019">3</cx:pt>
          <cx:pt idx="7020">1</cx:pt>
          <cx:pt idx="7021">3</cx:pt>
          <cx:pt idx="7022">9</cx:pt>
          <cx:pt idx="7023">6</cx:pt>
          <cx:pt idx="7024">9</cx:pt>
          <cx:pt idx="7025">6</cx:pt>
          <cx:pt idx="7026">4</cx:pt>
          <cx:pt idx="7027">2</cx:pt>
          <cx:pt idx="7028">5</cx:pt>
          <cx:pt idx="7029">3</cx:pt>
          <cx:pt idx="7030">2</cx:pt>
          <cx:pt idx="7031">3</cx:pt>
          <cx:pt idx="7032">3</cx:pt>
          <cx:pt idx="7033">3</cx:pt>
          <cx:pt idx="7034">3</cx:pt>
          <cx:pt idx="7035">3</cx:pt>
          <cx:pt idx="7036">2</cx:pt>
          <cx:pt idx="7037">2</cx:pt>
          <cx:pt idx="7038">3</cx:pt>
          <cx:pt idx="7039">2</cx:pt>
          <cx:pt idx="7040">3</cx:pt>
          <cx:pt idx="7041">2</cx:pt>
          <cx:pt idx="7042">5</cx:pt>
          <cx:pt idx="7043">4</cx:pt>
          <cx:pt idx="7044">2</cx:pt>
          <cx:pt idx="7045">2</cx:pt>
          <cx:pt idx="7046">1</cx:pt>
          <cx:pt idx="7047">4</cx:pt>
          <cx:pt idx="7048">3</cx:pt>
          <cx:pt idx="7049">2</cx:pt>
          <cx:pt idx="7050">5</cx:pt>
          <cx:pt idx="7051">2</cx:pt>
          <cx:pt idx="7052">1</cx:pt>
          <cx:pt idx="7053">4</cx:pt>
          <cx:pt idx="7054">5</cx:pt>
          <cx:pt idx="7055">3</cx:pt>
          <cx:pt idx="7056">9</cx:pt>
          <cx:pt idx="7057">7</cx:pt>
          <cx:pt idx="7058">3</cx:pt>
          <cx:pt idx="7059">2</cx:pt>
          <cx:pt idx="7060">2</cx:pt>
          <cx:pt idx="7061">3</cx:pt>
          <cx:pt idx="7062">3</cx:pt>
          <cx:pt idx="7063">2</cx:pt>
          <cx:pt idx="7064">3</cx:pt>
          <cx:pt idx="7065">7</cx:pt>
          <cx:pt idx="7066">6</cx:pt>
          <cx:pt idx="7067">2</cx:pt>
          <cx:pt idx="7068">9</cx:pt>
          <cx:pt idx="7069">1</cx:pt>
          <cx:pt idx="7070">2</cx:pt>
          <cx:pt idx="7071">2</cx:pt>
          <cx:pt idx="7072">1</cx:pt>
          <cx:pt idx="7073">5</cx:pt>
          <cx:pt idx="7074">4</cx:pt>
          <cx:pt idx="7075">2</cx:pt>
          <cx:pt idx="7076">5</cx:pt>
          <cx:pt idx="7077">7</cx:pt>
          <cx:pt idx="7078">9</cx:pt>
          <cx:pt idx="7079">4</cx:pt>
          <cx:pt idx="7080">3</cx:pt>
          <cx:pt idx="7081">3</cx:pt>
          <cx:pt idx="7082">5</cx:pt>
          <cx:pt idx="7083">2</cx:pt>
          <cx:pt idx="7084">9</cx:pt>
          <cx:pt idx="7085">5</cx:pt>
          <cx:pt idx="7086">2</cx:pt>
          <cx:pt idx="7087">3</cx:pt>
          <cx:pt idx="7088">4</cx:pt>
          <cx:pt idx="7089">1</cx:pt>
          <cx:pt idx="7090">3</cx:pt>
          <cx:pt idx="7091">3</cx:pt>
          <cx:pt idx="7092">2</cx:pt>
          <cx:pt idx="7093">5</cx:pt>
          <cx:pt idx="7094">6</cx:pt>
          <cx:pt idx="7095">6</cx:pt>
          <cx:pt idx="7096">2</cx:pt>
          <cx:pt idx="7097">5</cx:pt>
          <cx:pt idx="7098">9</cx:pt>
          <cx:pt idx="7099">6</cx:pt>
          <cx:pt idx="7100">3</cx:pt>
          <cx:pt idx="7101">2</cx:pt>
          <cx:pt idx="7102">3</cx:pt>
          <cx:pt idx="7103">2</cx:pt>
          <cx:pt idx="7104">6</cx:pt>
          <cx:pt idx="7105">3</cx:pt>
          <cx:pt idx="7106">9</cx:pt>
          <cx:pt idx="7107">2</cx:pt>
          <cx:pt idx="7108">2</cx:pt>
          <cx:pt idx="7109">4</cx:pt>
          <cx:pt idx="7110">2</cx:pt>
          <cx:pt idx="7111">2</cx:pt>
          <cx:pt idx="7112">5</cx:pt>
          <cx:pt idx="7113">2</cx:pt>
          <cx:pt idx="7114">6</cx:pt>
          <cx:pt idx="7115">2</cx:pt>
          <cx:pt idx="7116">2</cx:pt>
          <cx:pt idx="7117">1</cx:pt>
          <cx:pt idx="7118">3</cx:pt>
          <cx:pt idx="7119">2</cx:pt>
          <cx:pt idx="7120">1</cx:pt>
          <cx:pt idx="7121">7</cx:pt>
          <cx:pt idx="7122">2</cx:pt>
          <cx:pt idx="7123">3</cx:pt>
          <cx:pt idx="7124">3</cx:pt>
          <cx:pt idx="7125">3</cx:pt>
          <cx:pt idx="7126">3</cx:pt>
          <cx:pt idx="7127">5</cx:pt>
          <cx:pt idx="7128">4</cx:pt>
          <cx:pt idx="7129">4</cx:pt>
          <cx:pt idx="7130">7</cx:pt>
          <cx:pt idx="7131">3</cx:pt>
          <cx:pt idx="7132">4</cx:pt>
          <cx:pt idx="7133">2</cx:pt>
          <cx:pt idx="7134">2</cx:pt>
          <cx:pt idx="7135">3</cx:pt>
          <cx:pt idx="7136">5</cx:pt>
          <cx:pt idx="7137">2</cx:pt>
          <cx:pt idx="7138">4</cx:pt>
          <cx:pt idx="7139">3</cx:pt>
          <cx:pt idx="7140">4</cx:pt>
          <cx:pt idx="7141">5</cx:pt>
          <cx:pt idx="7142">5</cx:pt>
          <cx:pt idx="7143">5</cx:pt>
          <cx:pt idx="7144">1</cx:pt>
          <cx:pt idx="7145">3</cx:pt>
          <cx:pt idx="7146">1</cx:pt>
          <cx:pt idx="7147">3</cx:pt>
          <cx:pt idx="7148">3</cx:pt>
          <cx:pt idx="7149">3</cx:pt>
          <cx:pt idx="7150">2</cx:pt>
          <cx:pt idx="7151">2</cx:pt>
          <cx:pt idx="7152">2</cx:pt>
          <cx:pt idx="7153">7</cx:pt>
          <cx:pt idx="7154">6</cx:pt>
          <cx:pt idx="7155">5</cx:pt>
          <cx:pt idx="7156">1</cx:pt>
          <cx:pt idx="7157">4</cx:pt>
          <cx:pt idx="7158">1</cx:pt>
          <cx:pt idx="7159">2</cx:pt>
          <cx:pt idx="7160">4</cx:pt>
          <cx:pt idx="7161">3</cx:pt>
          <cx:pt idx="7162">5</cx:pt>
          <cx:pt idx="7163">8</cx:pt>
          <cx:pt idx="7164">3</cx:pt>
          <cx:pt idx="7165">2</cx:pt>
          <cx:pt idx="7166">4</cx:pt>
          <cx:pt idx="7167">3</cx:pt>
          <cx:pt idx="7168">10</cx:pt>
          <cx:pt idx="7169">3</cx:pt>
          <cx:pt idx="7170">2</cx:pt>
          <cx:pt idx="7171">3</cx:pt>
          <cx:pt idx="7172">5</cx:pt>
          <cx:pt idx="7173">5</cx:pt>
          <cx:pt idx="7174">3</cx:pt>
          <cx:pt idx="7175">8</cx:pt>
          <cx:pt idx="7176">3</cx:pt>
          <cx:pt idx="7177">2</cx:pt>
          <cx:pt idx="7178">3</cx:pt>
          <cx:pt idx="7179">3</cx:pt>
          <cx:pt idx="7180">3</cx:pt>
          <cx:pt idx="7181">2</cx:pt>
          <cx:pt idx="7182">5</cx:pt>
          <cx:pt idx="7183">9</cx:pt>
          <cx:pt idx="7184">2</cx:pt>
          <cx:pt idx="7185">3</cx:pt>
          <cx:pt idx="7186">4</cx:pt>
          <cx:pt idx="7187">2</cx:pt>
          <cx:pt idx="7188">4</cx:pt>
          <cx:pt idx="7189">3</cx:pt>
          <cx:pt idx="7190">3</cx:pt>
          <cx:pt idx="7191">4</cx:pt>
          <cx:pt idx="7192">8</cx:pt>
          <cx:pt idx="7193">6</cx:pt>
          <cx:pt idx="7194">4</cx:pt>
          <cx:pt idx="7195">2</cx:pt>
          <cx:pt idx="7196">5</cx:pt>
          <cx:pt idx="7197">2</cx:pt>
          <cx:pt idx="7198">2</cx:pt>
          <cx:pt idx="7199">2</cx:pt>
          <cx:pt idx="7200">1</cx:pt>
          <cx:pt idx="7201">7</cx:pt>
          <cx:pt idx="7202">5</cx:pt>
          <cx:pt idx="7203">3</cx:pt>
          <cx:pt idx="7204">2</cx:pt>
          <cx:pt idx="7205">2</cx:pt>
          <cx:pt idx="7206">11</cx:pt>
          <cx:pt idx="7207">2</cx:pt>
          <cx:pt idx="7208">4</cx:pt>
          <cx:pt idx="7209">2</cx:pt>
          <cx:pt idx="7210">3</cx:pt>
          <cx:pt idx="7211">12</cx:pt>
          <cx:pt idx="7212">3</cx:pt>
          <cx:pt idx="7213">3</cx:pt>
          <cx:pt idx="7214">5</cx:pt>
          <cx:pt idx="7215">4</cx:pt>
          <cx:pt idx="7216">3</cx:pt>
          <cx:pt idx="7217">2</cx:pt>
          <cx:pt idx="7218">4</cx:pt>
          <cx:pt idx="7219">2</cx:pt>
          <cx:pt idx="7220">3</cx:pt>
          <cx:pt idx="7221">3</cx:pt>
          <cx:pt idx="7222">3</cx:pt>
          <cx:pt idx="7223">3</cx:pt>
          <cx:pt idx="7224">7</cx:pt>
          <cx:pt idx="7225">4</cx:pt>
          <cx:pt idx="7226">5</cx:pt>
          <cx:pt idx="7227">5</cx:pt>
          <cx:pt idx="7228">6</cx:pt>
          <cx:pt idx="7229">3</cx:pt>
          <cx:pt idx="7230">2</cx:pt>
          <cx:pt idx="7231">2</cx:pt>
          <cx:pt idx="7232">4</cx:pt>
          <cx:pt idx="7233">8</cx:pt>
          <cx:pt idx="7234">2</cx:pt>
          <cx:pt idx="7235">2</cx:pt>
          <cx:pt idx="7236">3</cx:pt>
          <cx:pt idx="7237">3</cx:pt>
          <cx:pt idx="7238">7</cx:pt>
          <cx:pt idx="7239">7</cx:pt>
          <cx:pt idx="7240">7</cx:pt>
          <cx:pt idx="7241">6</cx:pt>
          <cx:pt idx="7242">2</cx:pt>
          <cx:pt idx="7243">9</cx:pt>
          <cx:pt idx="7244">7</cx:pt>
          <cx:pt idx="7245">5</cx:pt>
          <cx:pt idx="7246">3</cx:pt>
          <cx:pt idx="7247">5</cx:pt>
          <cx:pt idx="7248">8</cx:pt>
          <cx:pt idx="7249">2</cx:pt>
          <cx:pt idx="7250">3</cx:pt>
          <cx:pt idx="7251">4</cx:pt>
          <cx:pt idx="7252">3</cx:pt>
          <cx:pt idx="7253">3</cx:pt>
          <cx:pt idx="7254">5</cx:pt>
          <cx:pt idx="7255">4</cx:pt>
          <cx:pt idx="7256">2</cx:pt>
          <cx:pt idx="7257">6</cx:pt>
          <cx:pt idx="7258">5</cx:pt>
          <cx:pt idx="7259">7</cx:pt>
          <cx:pt idx="7260">1</cx:pt>
          <cx:pt idx="7261">7</cx:pt>
          <cx:pt idx="7262">5</cx:pt>
          <cx:pt idx="7263">4</cx:pt>
          <cx:pt idx="7264">7</cx:pt>
          <cx:pt idx="7265">2</cx:pt>
          <cx:pt idx="7266">3</cx:pt>
          <cx:pt idx="7267">4</cx:pt>
          <cx:pt idx="7268">2</cx:pt>
          <cx:pt idx="7269">8</cx:pt>
          <cx:pt idx="7270">2</cx:pt>
          <cx:pt idx="7271">4</cx:pt>
          <cx:pt idx="7272">2</cx:pt>
          <cx:pt idx="7273">3</cx:pt>
          <cx:pt idx="7274">5</cx:pt>
          <cx:pt idx="7275">7</cx:pt>
          <cx:pt idx="7276">10</cx:pt>
          <cx:pt idx="7277">2</cx:pt>
          <cx:pt idx="7278">3</cx:pt>
          <cx:pt idx="7279">7</cx:pt>
          <cx:pt idx="7280">2</cx:pt>
          <cx:pt idx="7281">5</cx:pt>
          <cx:pt idx="7282">3</cx:pt>
          <cx:pt idx="7283">5</cx:pt>
          <cx:pt idx="7284">2</cx:pt>
          <cx:pt idx="7285">4</cx:pt>
          <cx:pt idx="7286">1</cx:pt>
          <cx:pt idx="7287">3</cx:pt>
          <cx:pt idx="7288">3</cx:pt>
          <cx:pt idx="7289">9</cx:pt>
          <cx:pt idx="7290">2</cx:pt>
          <cx:pt idx="7291">9</cx:pt>
          <cx:pt idx="7292">2</cx:pt>
          <cx:pt idx="7293">7</cx:pt>
          <cx:pt idx="7294">1</cx:pt>
          <cx:pt idx="7295">2</cx:pt>
          <cx:pt idx="7296">6</cx:pt>
          <cx:pt idx="7297">5</cx:pt>
          <cx:pt idx="7298">4</cx:pt>
          <cx:pt idx="7299">2</cx:pt>
          <cx:pt idx="7300">6</cx:pt>
          <cx:pt idx="7301">3</cx:pt>
          <cx:pt idx="7302">5</cx:pt>
          <cx:pt idx="7303">2</cx:pt>
          <cx:pt idx="7304">2</cx:pt>
          <cx:pt idx="7305">3</cx:pt>
          <cx:pt idx="7306">4</cx:pt>
          <cx:pt idx="7307">2</cx:pt>
          <cx:pt idx="7308">3</cx:pt>
          <cx:pt idx="7309">3</cx:pt>
          <cx:pt idx="7310">5</cx:pt>
          <cx:pt idx="7311">2</cx:pt>
          <cx:pt idx="7312">2</cx:pt>
          <cx:pt idx="7313">8</cx:pt>
          <cx:pt idx="7314">1</cx:pt>
          <cx:pt idx="7315">3</cx:pt>
          <cx:pt idx="7316">1</cx:pt>
          <cx:pt idx="7317">3</cx:pt>
          <cx:pt idx="7318">7</cx:pt>
          <cx:pt idx="7319">5</cx:pt>
          <cx:pt idx="7320">5</cx:pt>
          <cx:pt idx="7321">3</cx:pt>
          <cx:pt idx="7322">2</cx:pt>
          <cx:pt idx="7323">2</cx:pt>
          <cx:pt idx="7324">3</cx:pt>
          <cx:pt idx="7325">5</cx:pt>
          <cx:pt idx="7326">1</cx:pt>
          <cx:pt idx="7327">2</cx:pt>
          <cx:pt idx="7328">4</cx:pt>
          <cx:pt idx="7329">7</cx:pt>
          <cx:pt idx="7330">6</cx:pt>
          <cx:pt idx="7331">1</cx:pt>
          <cx:pt idx="7332">7</cx:pt>
          <cx:pt idx="7333">2</cx:pt>
          <cx:pt idx="7334">3</cx:pt>
          <cx:pt idx="7335">2</cx:pt>
          <cx:pt idx="7336">2</cx:pt>
          <cx:pt idx="7337">1</cx:pt>
          <cx:pt idx="7338">3</cx:pt>
          <cx:pt idx="7339">2</cx:pt>
          <cx:pt idx="7340">2</cx:pt>
          <cx:pt idx="7341">13</cx:pt>
          <cx:pt idx="7342">3</cx:pt>
          <cx:pt idx="7343">6</cx:pt>
          <cx:pt idx="7344">6</cx:pt>
          <cx:pt idx="7345">4</cx:pt>
          <cx:pt idx="7346">1</cx:pt>
          <cx:pt idx="7347">1</cx:pt>
          <cx:pt idx="7348">3</cx:pt>
          <cx:pt idx="7349">6</cx:pt>
          <cx:pt idx="7350">5</cx:pt>
          <cx:pt idx="7351">7</cx:pt>
          <cx:pt idx="7352">8</cx:pt>
          <cx:pt idx="7353">5</cx:pt>
          <cx:pt idx="7354">5</cx:pt>
          <cx:pt idx="7355">8</cx:pt>
          <cx:pt idx="7356">1</cx:pt>
          <cx:pt idx="7357">2</cx:pt>
          <cx:pt idx="7358">6</cx:pt>
          <cx:pt idx="7359">3</cx:pt>
          <cx:pt idx="7360">3</cx:pt>
          <cx:pt idx="7361">3</cx:pt>
          <cx:pt idx="7362">3</cx:pt>
          <cx:pt idx="7363">3</cx:pt>
          <cx:pt idx="7364">8</cx:pt>
          <cx:pt idx="7365">2</cx:pt>
          <cx:pt idx="7366">2</cx:pt>
          <cx:pt idx="7367">7</cx:pt>
          <cx:pt idx="7368">3</cx:pt>
          <cx:pt idx="7369">2</cx:pt>
          <cx:pt idx="7370">2</cx:pt>
          <cx:pt idx="7371">11</cx:pt>
          <cx:pt idx="7372">3</cx:pt>
          <cx:pt idx="7373">7</cx:pt>
          <cx:pt idx="7374">1</cx:pt>
          <cx:pt idx="7375">3</cx:pt>
          <cx:pt idx="7376">4</cx:pt>
          <cx:pt idx="7377">6</cx:pt>
          <cx:pt idx="7378">3</cx:pt>
          <cx:pt idx="7379">3</cx:pt>
          <cx:pt idx="7380">5</cx:pt>
          <cx:pt idx="7381">5</cx:pt>
          <cx:pt idx="7382">2</cx:pt>
          <cx:pt idx="7383">3</cx:pt>
          <cx:pt idx="7384">2</cx:pt>
          <cx:pt idx="7385">3</cx:pt>
          <cx:pt idx="7386">6</cx:pt>
          <cx:pt idx="7387">14</cx:pt>
          <cx:pt idx="7388">3</cx:pt>
          <cx:pt idx="7389">2</cx:pt>
          <cx:pt idx="7390">5</cx:pt>
          <cx:pt idx="7391">3</cx:pt>
          <cx:pt idx="7392">5</cx:pt>
          <cx:pt idx="7393">3</cx:pt>
          <cx:pt idx="7394">5</cx:pt>
          <cx:pt idx="7395">2</cx:pt>
          <cx:pt idx="7396">3</cx:pt>
          <cx:pt idx="7397">6</cx:pt>
          <cx:pt idx="7398">9</cx:pt>
          <cx:pt idx="7399">4</cx:pt>
          <cx:pt idx="7400">1</cx:pt>
          <cx:pt idx="7401">7</cx:pt>
          <cx:pt idx="7402">4</cx:pt>
          <cx:pt idx="7403">5</cx:pt>
          <cx:pt idx="7404">3</cx:pt>
          <cx:pt idx="7405">2</cx:pt>
          <cx:pt idx="7406">3</cx:pt>
          <cx:pt idx="7407">5</cx:pt>
          <cx:pt idx="7408">8</cx:pt>
          <cx:pt idx="7409">1</cx:pt>
          <cx:pt idx="7410">2</cx:pt>
          <cx:pt idx="7411">1</cx:pt>
          <cx:pt idx="7412">2</cx:pt>
          <cx:pt idx="7413">1</cx:pt>
          <cx:pt idx="7414">2</cx:pt>
          <cx:pt idx="7415">5</cx:pt>
          <cx:pt idx="7416">3</cx:pt>
          <cx:pt idx="7417">5</cx:pt>
          <cx:pt idx="7418">1</cx:pt>
          <cx:pt idx="7419">5</cx:pt>
          <cx:pt idx="7420">5</cx:pt>
          <cx:pt idx="7421">2</cx:pt>
          <cx:pt idx="7422">3</cx:pt>
          <cx:pt idx="7423">4</cx:pt>
          <cx:pt idx="7424">3</cx:pt>
          <cx:pt idx="7425">2</cx:pt>
          <cx:pt idx="7426">2</cx:pt>
          <cx:pt idx="7427">3</cx:pt>
          <cx:pt idx="7428">2</cx:pt>
          <cx:pt idx="7429">2</cx:pt>
          <cx:pt idx="7430">4</cx:pt>
          <cx:pt idx="7431">3</cx:pt>
          <cx:pt idx="7432">3</cx:pt>
          <cx:pt idx="7433">5</cx:pt>
          <cx:pt idx="7434">3</cx:pt>
          <cx:pt idx="7435">6</cx:pt>
          <cx:pt idx="7436">5</cx:pt>
          <cx:pt idx="7437">5</cx:pt>
          <cx:pt idx="7438">5</cx:pt>
          <cx:pt idx="7439">5</cx:pt>
          <cx:pt idx="7440">2</cx:pt>
          <cx:pt idx="7441">3</cx:pt>
          <cx:pt idx="7442">2</cx:pt>
          <cx:pt idx="7443">3</cx:pt>
          <cx:pt idx="7444">1</cx:pt>
          <cx:pt idx="7445">2</cx:pt>
          <cx:pt idx="7446">1</cx:pt>
          <cx:pt idx="7447">5</cx:pt>
          <cx:pt idx="7448">5</cx:pt>
          <cx:pt idx="7449">3</cx:pt>
          <cx:pt idx="7450">5</cx:pt>
          <cx:pt idx="7451">5</cx:pt>
          <cx:pt idx="7452">6</cx:pt>
          <cx:pt idx="7453">2</cx:pt>
          <cx:pt idx="7454">4</cx:pt>
          <cx:pt idx="7455">2</cx:pt>
          <cx:pt idx="7456">2</cx:pt>
          <cx:pt idx="7457">1</cx:pt>
          <cx:pt idx="7458">7</cx:pt>
          <cx:pt idx="7459">9</cx:pt>
          <cx:pt idx="7460">4</cx:pt>
          <cx:pt idx="7461">2</cx:pt>
          <cx:pt idx="7462">9</cx:pt>
          <cx:pt idx="7463">2</cx:pt>
          <cx:pt idx="7464">8</cx:pt>
          <cx:pt idx="7465">2</cx:pt>
          <cx:pt idx="7466">8</cx:pt>
          <cx:pt idx="7467">4</cx:pt>
          <cx:pt idx="7468">3</cx:pt>
          <cx:pt idx="7469">2</cx:pt>
          <cx:pt idx="7470">4</cx:pt>
          <cx:pt idx="7471">2</cx:pt>
          <cx:pt idx="7472">5</cx:pt>
          <cx:pt idx="7473">4</cx:pt>
          <cx:pt idx="7474">9</cx:pt>
          <cx:pt idx="7475">2</cx:pt>
          <cx:pt idx="7476">2</cx:pt>
          <cx:pt idx="7477">2</cx:pt>
          <cx:pt idx="7478">4</cx:pt>
          <cx:pt idx="7479">4</cx:pt>
          <cx:pt idx="7480">1</cx:pt>
          <cx:pt idx="7481">1</cx:pt>
          <cx:pt idx="7482">4</cx:pt>
          <cx:pt idx="7483">7</cx:pt>
          <cx:pt idx="7484">1</cx:pt>
          <cx:pt idx="7485">5</cx:pt>
          <cx:pt idx="7486">5</cx:pt>
          <cx:pt idx="7487">9</cx:pt>
          <cx:pt idx="7488">4</cx:pt>
          <cx:pt idx="7489">2</cx:pt>
          <cx:pt idx="7490">6</cx:pt>
          <cx:pt idx="7491">6</cx:pt>
          <cx:pt idx="7492">3</cx:pt>
          <cx:pt idx="7493">5</cx:pt>
          <cx:pt idx="7494">2</cx:pt>
          <cx:pt idx="7495">2</cx:pt>
          <cx:pt idx="7496">3</cx:pt>
          <cx:pt idx="7497">4</cx:pt>
          <cx:pt idx="7498">4</cx:pt>
          <cx:pt idx="7499">3</cx:pt>
          <cx:pt idx="7500">3</cx:pt>
          <cx:pt idx="7501">3</cx:pt>
          <cx:pt idx="7502">2</cx:pt>
          <cx:pt idx="7503">1</cx:pt>
          <cx:pt idx="7504">2</cx:pt>
          <cx:pt idx="7505">4</cx:pt>
          <cx:pt idx="7506">2</cx:pt>
          <cx:pt idx="7507">2</cx:pt>
          <cx:pt idx="7508">2</cx:pt>
          <cx:pt idx="7509">9</cx:pt>
          <cx:pt idx="7510">5</cx:pt>
          <cx:pt idx="7511">5</cx:pt>
          <cx:pt idx="7512">7</cx:pt>
          <cx:pt idx="7513">5</cx:pt>
          <cx:pt idx="7514">2</cx:pt>
          <cx:pt idx="7515">5</cx:pt>
          <cx:pt idx="7516">4</cx:pt>
          <cx:pt idx="7517">5</cx:pt>
          <cx:pt idx="7518">1</cx:pt>
          <cx:pt idx="7519">2</cx:pt>
          <cx:pt idx="7520">2</cx:pt>
          <cx:pt idx="7521">2</cx:pt>
          <cx:pt idx="7522">6</cx:pt>
          <cx:pt idx="7523">2</cx:pt>
          <cx:pt idx="7524">7</cx:pt>
          <cx:pt idx="7525">5</cx:pt>
          <cx:pt idx="7526">6</cx:pt>
          <cx:pt idx="7527">3</cx:pt>
          <cx:pt idx="7528">6</cx:pt>
          <cx:pt idx="7529">3</cx:pt>
          <cx:pt idx="7530">3</cx:pt>
          <cx:pt idx="7531">3</cx:pt>
          <cx:pt idx="7532">4</cx:pt>
          <cx:pt idx="7533">2</cx:pt>
          <cx:pt idx="7534">5</cx:pt>
          <cx:pt idx="7535">3</cx:pt>
          <cx:pt idx="7536">2</cx:pt>
          <cx:pt idx="7537">2</cx:pt>
          <cx:pt idx="7538">1</cx:pt>
          <cx:pt idx="7539">8</cx:pt>
          <cx:pt idx="7540">8</cx:pt>
          <cx:pt idx="7541">2</cx:pt>
          <cx:pt idx="7542">6</cx:pt>
          <cx:pt idx="7543">6</cx:pt>
          <cx:pt idx="7544">5</cx:pt>
          <cx:pt idx="7545">6</cx:pt>
          <cx:pt idx="7546">7</cx:pt>
          <cx:pt idx="7547">5</cx:pt>
          <cx:pt idx="7548">1</cx:pt>
          <cx:pt idx="7549">3</cx:pt>
          <cx:pt idx="7550">3</cx:pt>
          <cx:pt idx="7551">6</cx:pt>
          <cx:pt idx="7552">3</cx:pt>
          <cx:pt idx="7553">4</cx:pt>
          <cx:pt idx="7554">7</cx:pt>
          <cx:pt idx="7555">5</cx:pt>
          <cx:pt idx="7556">6</cx:pt>
          <cx:pt idx="7557">3</cx:pt>
          <cx:pt idx="7558">3</cx:pt>
          <cx:pt idx="7559">3</cx:pt>
          <cx:pt idx="7560">6</cx:pt>
          <cx:pt idx="7561">1</cx:pt>
          <cx:pt idx="7562">4</cx:pt>
          <cx:pt idx="7563">2</cx:pt>
          <cx:pt idx="7564">4</cx:pt>
          <cx:pt idx="7565">1</cx:pt>
          <cx:pt idx="7566">3</cx:pt>
          <cx:pt idx="7567">4</cx:pt>
          <cx:pt idx="7568">9</cx:pt>
          <cx:pt idx="7569">4</cx:pt>
          <cx:pt idx="7570">3</cx:pt>
          <cx:pt idx="7571">5</cx:pt>
          <cx:pt idx="7572">4</cx:pt>
          <cx:pt idx="7573">1</cx:pt>
          <cx:pt idx="7574">2</cx:pt>
          <cx:pt idx="7575">4</cx:pt>
          <cx:pt idx="7576">2</cx:pt>
          <cx:pt idx="7577">1</cx:pt>
          <cx:pt idx="7578">3</cx:pt>
          <cx:pt idx="7579">8</cx:pt>
          <cx:pt idx="7580">3</cx:pt>
          <cx:pt idx="7581">3</cx:pt>
          <cx:pt idx="7582">2</cx:pt>
          <cx:pt idx="7583">7</cx:pt>
          <cx:pt idx="7584">5</cx:pt>
          <cx:pt idx="7585">3</cx:pt>
          <cx:pt idx="7586">4</cx:pt>
          <cx:pt idx="7587">3</cx:pt>
          <cx:pt idx="7588">3</cx:pt>
          <cx:pt idx="7589">7</cx:pt>
          <cx:pt idx="7590">9</cx:pt>
          <cx:pt idx="7591">2</cx:pt>
          <cx:pt idx="7592">3</cx:pt>
          <cx:pt idx="7593">3</cx:pt>
          <cx:pt idx="7594">7</cx:pt>
          <cx:pt idx="7595">4</cx:pt>
          <cx:pt idx="7596">3</cx:pt>
          <cx:pt idx="7597">2</cx:pt>
          <cx:pt idx="7598">3</cx:pt>
          <cx:pt idx="7599">5</cx:pt>
          <cx:pt idx="7600">5</cx:pt>
          <cx:pt idx="7601">6</cx:pt>
          <cx:pt idx="7602">10</cx:pt>
          <cx:pt idx="7603">2</cx:pt>
          <cx:pt idx="7604">3</cx:pt>
          <cx:pt idx="7605">2</cx:pt>
          <cx:pt idx="7606">9</cx:pt>
          <cx:pt idx="7607">2</cx:pt>
          <cx:pt idx="7608">4</cx:pt>
          <cx:pt idx="7609">7</cx:pt>
          <cx:pt idx="7610">3</cx:pt>
          <cx:pt idx="7611">2</cx:pt>
          <cx:pt idx="7612">1</cx:pt>
          <cx:pt idx="7613">2</cx:pt>
          <cx:pt idx="7614">3</cx:pt>
          <cx:pt idx="7615">9</cx:pt>
          <cx:pt idx="7616">2</cx:pt>
          <cx:pt idx="7617">5</cx:pt>
          <cx:pt idx="7618">1</cx:pt>
          <cx:pt idx="7619">5</cx:pt>
          <cx:pt idx="7620">5</cx:pt>
          <cx:pt idx="7621">4</cx:pt>
          <cx:pt idx="7622">3</cx:pt>
          <cx:pt idx="7623">1</cx:pt>
          <cx:pt idx="7624">5</cx:pt>
          <cx:pt idx="7625">9</cx:pt>
          <cx:pt idx="7626">6</cx:pt>
          <cx:pt idx="7627">2</cx:pt>
          <cx:pt idx="7628">5</cx:pt>
          <cx:pt idx="7629">5</cx:pt>
          <cx:pt idx="7630">7</cx:pt>
          <cx:pt idx="7631">7</cx:pt>
          <cx:pt idx="7632">8</cx:pt>
          <cx:pt idx="7633">1</cx:pt>
          <cx:pt idx="7634">1</cx:pt>
          <cx:pt idx="7635">1</cx:pt>
          <cx:pt idx="7636">3</cx:pt>
          <cx:pt idx="7637">3</cx:pt>
          <cx:pt idx="7638">7</cx:pt>
          <cx:pt idx="7639">2</cx:pt>
          <cx:pt idx="7640">6</cx:pt>
          <cx:pt idx="7641">6</cx:pt>
          <cx:pt idx="7642">4</cx:pt>
          <cx:pt idx="7643">4</cx:pt>
          <cx:pt idx="7644">5</cx:pt>
          <cx:pt idx="7645">3</cx:pt>
          <cx:pt idx="7646">2</cx:pt>
          <cx:pt idx="7647">2</cx:pt>
          <cx:pt idx="7648">4</cx:pt>
          <cx:pt idx="7649">9</cx:pt>
          <cx:pt idx="7650">3</cx:pt>
          <cx:pt idx="7651">3</cx:pt>
          <cx:pt idx="7652">2</cx:pt>
          <cx:pt idx="7653">4</cx:pt>
          <cx:pt idx="7654">4</cx:pt>
          <cx:pt idx="7655">4</cx:pt>
          <cx:pt idx="7656">2</cx:pt>
          <cx:pt idx="7657">4</cx:pt>
          <cx:pt idx="7658">4</cx:pt>
          <cx:pt idx="7659">5</cx:pt>
          <cx:pt idx="7660">3</cx:pt>
          <cx:pt idx="7661">7</cx:pt>
          <cx:pt idx="7662">5</cx:pt>
          <cx:pt idx="7663">5</cx:pt>
          <cx:pt idx="7664">4</cx:pt>
          <cx:pt idx="7665">1</cx:pt>
          <cx:pt idx="7666">9</cx:pt>
          <cx:pt idx="7667">3</cx:pt>
          <cx:pt idx="7668">6</cx:pt>
          <cx:pt idx="7669">3</cx:pt>
          <cx:pt idx="7670">2</cx:pt>
          <cx:pt idx="7671">1</cx:pt>
          <cx:pt idx="7672">3</cx:pt>
          <cx:pt idx="7673">5</cx:pt>
          <cx:pt idx="7674">4</cx:pt>
          <cx:pt idx="7675">3</cx:pt>
          <cx:pt idx="7676">3</cx:pt>
          <cx:pt idx="7677">4</cx:pt>
          <cx:pt idx="7678">3</cx:pt>
          <cx:pt idx="7679">4</cx:pt>
          <cx:pt idx="7680">2</cx:pt>
          <cx:pt idx="7681">6</cx:pt>
          <cx:pt idx="7682">1</cx:pt>
          <cx:pt idx="7683">3</cx:pt>
          <cx:pt idx="7684">9</cx:pt>
          <cx:pt idx="7685">1</cx:pt>
          <cx:pt idx="7686">9</cx:pt>
          <cx:pt idx="7687">1</cx:pt>
          <cx:pt idx="7688">8</cx:pt>
          <cx:pt idx="7689">3</cx:pt>
          <cx:pt idx="7690">3</cx:pt>
          <cx:pt idx="7691">2</cx:pt>
          <cx:pt idx="7692">6</cx:pt>
          <cx:pt idx="7693">4</cx:pt>
          <cx:pt idx="7694">7</cx:pt>
          <cx:pt idx="7695">5</cx:pt>
          <cx:pt idx="7696">4</cx:pt>
          <cx:pt idx="7697">2</cx:pt>
          <cx:pt idx="7698">1</cx:pt>
          <cx:pt idx="7699">3</cx:pt>
          <cx:pt idx="7700">6</cx:pt>
          <cx:pt idx="7701">2</cx:pt>
          <cx:pt idx="7702">2</cx:pt>
          <cx:pt idx="7703">3</cx:pt>
          <cx:pt idx="7704">4</cx:pt>
          <cx:pt idx="7705">3</cx:pt>
          <cx:pt idx="7706">3</cx:pt>
          <cx:pt idx="7707">2</cx:pt>
          <cx:pt idx="7708">3</cx:pt>
          <cx:pt idx="7709">3</cx:pt>
          <cx:pt idx="7710">5</cx:pt>
          <cx:pt idx="7711">3</cx:pt>
          <cx:pt idx="7712">2</cx:pt>
          <cx:pt idx="7713">3</cx:pt>
          <cx:pt idx="7714">6</cx:pt>
          <cx:pt idx="7715">3</cx:pt>
          <cx:pt idx="7716">5</cx:pt>
          <cx:pt idx="7717">2</cx:pt>
          <cx:pt idx="7718">4</cx:pt>
          <cx:pt idx="7719">3</cx:pt>
          <cx:pt idx="7720">2</cx:pt>
          <cx:pt idx="7721">2</cx:pt>
          <cx:pt idx="7722">3</cx:pt>
          <cx:pt idx="7723">1</cx:pt>
          <cx:pt idx="7724">1</cx:pt>
          <cx:pt idx="7725">2</cx:pt>
          <cx:pt idx="7726">3</cx:pt>
          <cx:pt idx="7727">3</cx:pt>
          <cx:pt idx="7728">4</cx:pt>
          <cx:pt idx="7729">3</cx:pt>
          <cx:pt idx="7730">4</cx:pt>
          <cx:pt idx="7731">4</cx:pt>
          <cx:pt idx="7732">2</cx:pt>
          <cx:pt idx="7733">4</cx:pt>
          <cx:pt idx="7734">3</cx:pt>
          <cx:pt idx="7735">3</cx:pt>
          <cx:pt idx="7736">4</cx:pt>
          <cx:pt idx="7737">9</cx:pt>
          <cx:pt idx="7738">5</cx:pt>
          <cx:pt idx="7739">2</cx:pt>
          <cx:pt idx="7740">1</cx:pt>
          <cx:pt idx="7741">2</cx:pt>
          <cx:pt idx="7742">4</cx:pt>
          <cx:pt idx="7743">2</cx:pt>
          <cx:pt idx="7744">3</cx:pt>
          <cx:pt idx="7745">3</cx:pt>
          <cx:pt idx="7746">2</cx:pt>
          <cx:pt idx="7747">6</cx:pt>
          <cx:pt idx="7748">3</cx:pt>
          <cx:pt idx="7749">2</cx:pt>
          <cx:pt idx="7750">2</cx:pt>
          <cx:pt idx="7751">3</cx:pt>
          <cx:pt idx="7752">2</cx:pt>
          <cx:pt idx="7753">2</cx:pt>
          <cx:pt idx="7754">2</cx:pt>
          <cx:pt idx="7755">7</cx:pt>
          <cx:pt idx="7756">5</cx:pt>
          <cx:pt idx="7757">4</cx:pt>
          <cx:pt idx="7758">3</cx:pt>
          <cx:pt idx="7759">3</cx:pt>
          <cx:pt idx="7760">2</cx:pt>
          <cx:pt idx="7761">2</cx:pt>
          <cx:pt idx="7762">1</cx:pt>
          <cx:pt idx="7763">9</cx:pt>
          <cx:pt idx="7764">3</cx:pt>
          <cx:pt idx="7765">5</cx:pt>
          <cx:pt idx="7766">5</cx:pt>
          <cx:pt idx="7767">3</cx:pt>
          <cx:pt idx="7768">5</cx:pt>
          <cx:pt idx="7769">2</cx:pt>
          <cx:pt idx="7770">2</cx:pt>
          <cx:pt idx="7771">2</cx:pt>
          <cx:pt idx="7772">5</cx:pt>
          <cx:pt idx="7773">3</cx:pt>
          <cx:pt idx="7774">3</cx:pt>
          <cx:pt idx="7775">1</cx:pt>
          <cx:pt idx="7776">3</cx:pt>
          <cx:pt idx="7777">3</cx:pt>
          <cx:pt idx="7778">3</cx:pt>
          <cx:pt idx="7779">4</cx:pt>
          <cx:pt idx="7780">4</cx:pt>
          <cx:pt idx="7781">3</cx:pt>
          <cx:pt idx="7782">2</cx:pt>
          <cx:pt idx="7783">10</cx:pt>
          <cx:pt idx="7784">2</cx:pt>
          <cx:pt idx="7785">2</cx:pt>
          <cx:pt idx="7786">1</cx:pt>
          <cx:pt idx="7787">3</cx:pt>
          <cx:pt idx="7788">3</cx:pt>
          <cx:pt idx="7789">8</cx:pt>
          <cx:pt idx="7790">3</cx:pt>
          <cx:pt idx="7791">5</cx:pt>
          <cx:pt idx="7792">2</cx:pt>
          <cx:pt idx="7793">5</cx:pt>
          <cx:pt idx="7794">2</cx:pt>
          <cx:pt idx="7795">4</cx:pt>
          <cx:pt idx="7796">5</cx:pt>
          <cx:pt idx="7797">3</cx:pt>
          <cx:pt idx="7798">1</cx:pt>
          <cx:pt idx="7799">3</cx:pt>
          <cx:pt idx="7800">3</cx:pt>
          <cx:pt idx="7801">2</cx:pt>
          <cx:pt idx="7802">4</cx:pt>
          <cx:pt idx="7803">4</cx:pt>
          <cx:pt idx="7804">1</cx:pt>
          <cx:pt idx="7805">2</cx:pt>
          <cx:pt idx="7806">2</cx:pt>
          <cx:pt idx="7807">7</cx:pt>
          <cx:pt idx="7808">3</cx:pt>
          <cx:pt idx="7809">2</cx:pt>
          <cx:pt idx="7810">1</cx:pt>
          <cx:pt idx="7811">3</cx:pt>
          <cx:pt idx="7812">3</cx:pt>
          <cx:pt idx="7813">6</cx:pt>
          <cx:pt idx="7814">2</cx:pt>
          <cx:pt idx="7815">2</cx:pt>
          <cx:pt idx="7816">3</cx:pt>
          <cx:pt idx="7817">6</cx:pt>
          <cx:pt idx="7818">3</cx:pt>
          <cx:pt idx="7819">8</cx:pt>
          <cx:pt idx="7820">6</cx:pt>
          <cx:pt idx="7821">9</cx:pt>
          <cx:pt idx="7822">3</cx:pt>
          <cx:pt idx="7823">3</cx:pt>
          <cx:pt idx="7824">5</cx:pt>
          <cx:pt idx="7825">1</cx:pt>
          <cx:pt idx="7826">4</cx:pt>
          <cx:pt idx="7827">3</cx:pt>
          <cx:pt idx="7828">3</cx:pt>
          <cx:pt idx="7829">3</cx:pt>
          <cx:pt idx="7830">3</cx:pt>
          <cx:pt idx="7831">3</cx:pt>
          <cx:pt idx="7832">2</cx:pt>
          <cx:pt idx="7833">5</cx:pt>
          <cx:pt idx="7834">2</cx:pt>
          <cx:pt idx="7835">2</cx:pt>
          <cx:pt idx="7836">4</cx:pt>
          <cx:pt idx="7837">2</cx:pt>
          <cx:pt idx="7838">2</cx:pt>
          <cx:pt idx="7839">3</cx:pt>
          <cx:pt idx="7840">4</cx:pt>
          <cx:pt idx="7841">2</cx:pt>
          <cx:pt idx="7842">3</cx:pt>
          <cx:pt idx="7843">11</cx:pt>
          <cx:pt idx="7844">4</cx:pt>
          <cx:pt idx="7845">5</cx:pt>
          <cx:pt idx="7846">12</cx:pt>
          <cx:pt idx="7847">2</cx:pt>
          <cx:pt idx="7848">3</cx:pt>
          <cx:pt idx="7849">3</cx:pt>
          <cx:pt idx="7850">2</cx:pt>
          <cx:pt idx="7851">2</cx:pt>
          <cx:pt idx="7852">2</cx:pt>
          <cx:pt idx="7853">2</cx:pt>
          <cx:pt idx="7854">4</cx:pt>
          <cx:pt idx="7855">4</cx:pt>
          <cx:pt idx="7856">2</cx:pt>
          <cx:pt idx="7857">5</cx:pt>
          <cx:pt idx="7858">3</cx:pt>
          <cx:pt idx="7859">4</cx:pt>
          <cx:pt idx="7860">4</cx:pt>
          <cx:pt idx="7861">2</cx:pt>
          <cx:pt idx="7862">2</cx:pt>
          <cx:pt idx="7863">3</cx:pt>
          <cx:pt idx="7864">4</cx:pt>
          <cx:pt idx="7865">2</cx:pt>
          <cx:pt idx="7866">6</cx:pt>
          <cx:pt idx="7867">3</cx:pt>
          <cx:pt idx="7868">2</cx:pt>
          <cx:pt idx="7869">2</cx:pt>
          <cx:pt idx="7870">4</cx:pt>
          <cx:pt idx="7871">2</cx:pt>
          <cx:pt idx="7872">4</cx:pt>
          <cx:pt idx="7873">2</cx:pt>
          <cx:pt idx="7874">2</cx:pt>
          <cx:pt idx="7875">6</cx:pt>
          <cx:pt idx="7876">1</cx:pt>
          <cx:pt idx="7877">2</cx:pt>
          <cx:pt idx="7878">4</cx:pt>
          <cx:pt idx="7879">2</cx:pt>
          <cx:pt idx="7880">6</cx:pt>
          <cx:pt idx="7881">6</cx:pt>
          <cx:pt idx="7882">8</cx:pt>
          <cx:pt idx="7883">2</cx:pt>
          <cx:pt idx="7884">7</cx:pt>
          <cx:pt idx="7885">3</cx:pt>
          <cx:pt idx="7886">5</cx:pt>
          <cx:pt idx="7887">1</cx:pt>
          <cx:pt idx="7888">5</cx:pt>
          <cx:pt idx="7889">9</cx:pt>
          <cx:pt idx="7890">2</cx:pt>
          <cx:pt idx="7891">5</cx:pt>
          <cx:pt idx="7892">3</cx:pt>
          <cx:pt idx="7893">3</cx:pt>
          <cx:pt idx="7894">5</cx:pt>
          <cx:pt idx="7895">2</cx:pt>
          <cx:pt idx="7896">8</cx:pt>
          <cx:pt idx="7897">7</cx:pt>
          <cx:pt idx="7898">6</cx:pt>
          <cx:pt idx="7899">5</cx:pt>
          <cx:pt idx="7900">2</cx:pt>
          <cx:pt idx="7901">1</cx:pt>
          <cx:pt idx="7902">5</cx:pt>
          <cx:pt idx="7903">2</cx:pt>
          <cx:pt idx="7904">2</cx:pt>
          <cx:pt idx="7905">1</cx:pt>
          <cx:pt idx="7906">10</cx:pt>
          <cx:pt idx="7907">2</cx:pt>
          <cx:pt idx="7908">3</cx:pt>
          <cx:pt idx="7909">8</cx:pt>
          <cx:pt idx="7910">3</cx:pt>
          <cx:pt idx="7911">2</cx:pt>
          <cx:pt idx="7912">2</cx:pt>
          <cx:pt idx="7913">2</cx:pt>
          <cx:pt idx="7914">5</cx:pt>
          <cx:pt idx="7915">3</cx:pt>
          <cx:pt idx="7916">4</cx:pt>
          <cx:pt idx="7917">1</cx:pt>
          <cx:pt idx="7918">2</cx:pt>
          <cx:pt idx="7919">2</cx:pt>
          <cx:pt idx="7920">2</cx:pt>
          <cx:pt idx="7921">3</cx:pt>
          <cx:pt idx="7922">5</cx:pt>
          <cx:pt idx="7923">3</cx:pt>
          <cx:pt idx="7924">4</cx:pt>
          <cx:pt idx="7925">7</cx:pt>
          <cx:pt idx="7926">3</cx:pt>
          <cx:pt idx="7927">1</cx:pt>
          <cx:pt idx="7928">3</cx:pt>
          <cx:pt idx="7929">6</cx:pt>
          <cx:pt idx="7930">3</cx:pt>
          <cx:pt idx="7931">3</cx:pt>
          <cx:pt idx="7932">5</cx:pt>
          <cx:pt idx="7933">2</cx:pt>
          <cx:pt idx="7934">3</cx:pt>
          <cx:pt idx="7935">2</cx:pt>
          <cx:pt idx="7936">3</cx:pt>
          <cx:pt idx="7937">9</cx:pt>
          <cx:pt idx="7938">3</cx:pt>
          <cx:pt idx="7939">8</cx:pt>
          <cx:pt idx="7940">2</cx:pt>
          <cx:pt idx="7941">10</cx:pt>
          <cx:pt idx="7942">9</cx:pt>
          <cx:pt idx="7943">7</cx:pt>
          <cx:pt idx="7944">2</cx:pt>
          <cx:pt idx="7945">5</cx:pt>
          <cx:pt idx="7946">3</cx:pt>
          <cx:pt idx="7947">5</cx:pt>
          <cx:pt idx="7948">6</cx:pt>
          <cx:pt idx="7949">6</cx:pt>
          <cx:pt idx="7950">3</cx:pt>
          <cx:pt idx="7951">2</cx:pt>
          <cx:pt idx="7952">4</cx:pt>
          <cx:pt idx="7953">4</cx:pt>
          <cx:pt idx="7954">2</cx:pt>
          <cx:pt idx="7955">4</cx:pt>
          <cx:pt idx="7956">5</cx:pt>
          <cx:pt idx="7957">4</cx:pt>
          <cx:pt idx="7958">5</cx:pt>
          <cx:pt idx="7959">3</cx:pt>
          <cx:pt idx="7960">1</cx:pt>
          <cx:pt idx="7961">5</cx:pt>
          <cx:pt idx="7962">8</cx:pt>
          <cx:pt idx="7963">4</cx:pt>
          <cx:pt idx="7964">4</cx:pt>
          <cx:pt idx="7965">8</cx:pt>
          <cx:pt idx="7966">4</cx:pt>
          <cx:pt idx="7967">3</cx:pt>
          <cx:pt idx="7968">1</cx:pt>
          <cx:pt idx="7969">1</cx:pt>
          <cx:pt idx="7970">4</cx:pt>
          <cx:pt idx="7971">3</cx:pt>
          <cx:pt idx="7972">2</cx:pt>
          <cx:pt idx="7973">2</cx:pt>
          <cx:pt idx="7974">3</cx:pt>
          <cx:pt idx="7975">3</cx:pt>
          <cx:pt idx="7976">3</cx:pt>
          <cx:pt idx="7977">3</cx:pt>
          <cx:pt idx="7978">3</cx:pt>
          <cx:pt idx="7979">1</cx:pt>
          <cx:pt idx="7980">2</cx:pt>
          <cx:pt idx="7981">4</cx:pt>
          <cx:pt idx="7982">5</cx:pt>
          <cx:pt idx="7983">5</cx:pt>
          <cx:pt idx="7984">3</cx:pt>
          <cx:pt idx="7985">5</cx:pt>
          <cx:pt idx="7986">5</cx:pt>
          <cx:pt idx="7987">4</cx:pt>
          <cx:pt idx="7988">3</cx:pt>
          <cx:pt idx="7989">1</cx:pt>
          <cx:pt idx="7990">2</cx:pt>
          <cx:pt idx="7991">4</cx:pt>
          <cx:pt idx="7992">2</cx:pt>
          <cx:pt idx="7993">3</cx:pt>
          <cx:pt idx="7994">6</cx:pt>
          <cx:pt idx="7995">6</cx:pt>
          <cx:pt idx="7996">5</cx:pt>
          <cx:pt idx="7997">12</cx:pt>
          <cx:pt idx="7998">7</cx:pt>
          <cx:pt idx="7999">4</cx:pt>
          <cx:pt idx="8000">4</cx:pt>
          <cx:pt idx="8001">6</cx:pt>
          <cx:pt idx="8002">7</cx:pt>
          <cx:pt idx="8003">2</cx:pt>
          <cx:pt idx="8004">3</cx:pt>
          <cx:pt idx="8005">2</cx:pt>
          <cx:pt idx="8006">12</cx:pt>
          <cx:pt idx="8007">4</cx:pt>
          <cx:pt idx="8008">3</cx:pt>
          <cx:pt idx="8009">5</cx:pt>
          <cx:pt idx="8010">6</cx:pt>
          <cx:pt idx="8011">7</cx:pt>
          <cx:pt idx="8012">5</cx:pt>
          <cx:pt idx="8013">8</cx:pt>
          <cx:pt idx="8014">1</cx:pt>
          <cx:pt idx="8015">3</cx:pt>
          <cx:pt idx="8016">6</cx:pt>
          <cx:pt idx="8017">9</cx:pt>
          <cx:pt idx="8018">1</cx:pt>
          <cx:pt idx="8019">10</cx:pt>
          <cx:pt idx="8020">2</cx:pt>
          <cx:pt idx="8021">3</cx:pt>
          <cx:pt idx="8022">5</cx:pt>
          <cx:pt idx="8023">5</cx:pt>
          <cx:pt idx="8024">1</cx:pt>
          <cx:pt idx="8025">2</cx:pt>
          <cx:pt idx="8026">1</cx:pt>
          <cx:pt idx="8027">1</cx:pt>
          <cx:pt idx="8028">4</cx:pt>
          <cx:pt idx="8029">6</cx:pt>
          <cx:pt idx="8030">3</cx:pt>
          <cx:pt idx="8031">5</cx:pt>
          <cx:pt idx="8032">3</cx:pt>
          <cx:pt idx="8033">2</cx:pt>
          <cx:pt idx="8034">9</cx:pt>
          <cx:pt idx="8035">2</cx:pt>
          <cx:pt idx="8036">6</cx:pt>
          <cx:pt idx="8037">3</cx:pt>
          <cx:pt idx="8038">3</cx:pt>
          <cx:pt idx="8039">6</cx:pt>
          <cx:pt idx="8040">6</cx:pt>
          <cx:pt idx="8041">2</cx:pt>
          <cx:pt idx="8042">4</cx:pt>
          <cx:pt idx="8043">1</cx:pt>
          <cx:pt idx="8044">9</cx:pt>
          <cx:pt idx="8045">5</cx:pt>
          <cx:pt idx="8046">3</cx:pt>
          <cx:pt idx="8047">3</cx:pt>
          <cx:pt idx="8048">7</cx:pt>
          <cx:pt idx="8049">5</cx:pt>
          <cx:pt idx="8050">1</cx:pt>
          <cx:pt idx="8051">6</cx:pt>
          <cx:pt idx="8052">3</cx:pt>
          <cx:pt idx="8053">1</cx:pt>
          <cx:pt idx="8054">5</cx:pt>
          <cx:pt idx="8055">2</cx:pt>
          <cx:pt idx="8056">9</cx:pt>
          <cx:pt idx="8057">5</cx:pt>
          <cx:pt idx="8058">3</cx:pt>
          <cx:pt idx="8059">2</cx:pt>
          <cx:pt idx="8060">5</cx:pt>
          <cx:pt idx="8061">2</cx:pt>
          <cx:pt idx="8062">4</cx:pt>
          <cx:pt idx="8063">3</cx:pt>
          <cx:pt idx="8064">2</cx:pt>
          <cx:pt idx="8065">3</cx:pt>
          <cx:pt idx="8066">2</cx:pt>
          <cx:pt idx="8067">3</cx:pt>
          <cx:pt idx="8068">6</cx:pt>
          <cx:pt idx="8069">5</cx:pt>
          <cx:pt idx="8070">5</cx:pt>
          <cx:pt idx="8071">4</cx:pt>
          <cx:pt idx="8072">4</cx:pt>
          <cx:pt idx="8073">5</cx:pt>
          <cx:pt idx="8074">14</cx:pt>
          <cx:pt idx="8075">2</cx:pt>
          <cx:pt idx="8076">3</cx:pt>
          <cx:pt idx="8077">1</cx:pt>
          <cx:pt idx="8078">3</cx:pt>
          <cx:pt idx="8079">8</cx:pt>
          <cx:pt idx="8080">6</cx:pt>
          <cx:pt idx="8081">3</cx:pt>
          <cx:pt idx="8082">5</cx:pt>
          <cx:pt idx="8083">7</cx:pt>
          <cx:pt idx="8084">10</cx:pt>
          <cx:pt idx="8085">5</cx:pt>
          <cx:pt idx="8086">3</cx:pt>
          <cx:pt idx="8087">4</cx:pt>
          <cx:pt idx="8088">2</cx:pt>
          <cx:pt idx="8089">9</cx:pt>
          <cx:pt idx="8090">7</cx:pt>
          <cx:pt idx="8091">2</cx:pt>
          <cx:pt idx="8092">5</cx:pt>
          <cx:pt idx="8093">3</cx:pt>
          <cx:pt idx="8094">4</cx:pt>
          <cx:pt idx="8095">2</cx:pt>
          <cx:pt idx="8096">5</cx:pt>
          <cx:pt idx="8097">5</cx:pt>
          <cx:pt idx="8098">1</cx:pt>
          <cx:pt idx="8099">3</cx:pt>
          <cx:pt idx="8100">3</cx:pt>
          <cx:pt idx="8101">2</cx:pt>
          <cx:pt idx="8102">7</cx:pt>
          <cx:pt idx="8103">7</cx:pt>
          <cx:pt idx="8104">6</cx:pt>
          <cx:pt idx="8105">1</cx:pt>
          <cx:pt idx="8106">6</cx:pt>
          <cx:pt idx="8107">4</cx:pt>
          <cx:pt idx="8108">4</cx:pt>
          <cx:pt idx="8109">6</cx:pt>
          <cx:pt idx="8110">2</cx:pt>
          <cx:pt idx="8111">5</cx:pt>
          <cx:pt idx="8112">4</cx:pt>
          <cx:pt idx="8113">2</cx:pt>
          <cx:pt idx="8114">5</cx:pt>
          <cx:pt idx="8115">3</cx:pt>
          <cx:pt idx="8116">1</cx:pt>
          <cx:pt idx="8117">5</cx:pt>
          <cx:pt idx="8118">4</cx:pt>
          <cx:pt idx="8119">2</cx:pt>
          <cx:pt idx="8120">3</cx:pt>
          <cx:pt idx="8121">11</cx:pt>
          <cx:pt idx="8122">3</cx:pt>
          <cx:pt idx="8123">4</cx:pt>
          <cx:pt idx="8124">2</cx:pt>
          <cx:pt idx="8125">3</cx:pt>
          <cx:pt idx="8126">2</cx:pt>
          <cx:pt idx="8127">3</cx:pt>
          <cx:pt idx="8128">5</cx:pt>
          <cx:pt idx="8129">2</cx:pt>
          <cx:pt idx="8130">2</cx:pt>
          <cx:pt idx="8131">4</cx:pt>
          <cx:pt idx="8132">3</cx:pt>
          <cx:pt idx="8133">3</cx:pt>
          <cx:pt idx="8134">3</cx:pt>
          <cx:pt idx="8135">7</cx:pt>
          <cx:pt idx="8136">7</cx:pt>
          <cx:pt idx="8137">9</cx:pt>
          <cx:pt idx="8138">8</cx:pt>
          <cx:pt idx="8139">10</cx:pt>
          <cx:pt idx="8140">4</cx:pt>
          <cx:pt idx="8141">3</cx:pt>
          <cx:pt idx="8142">3</cx:pt>
          <cx:pt idx="8143">4</cx:pt>
          <cx:pt idx="8144">4</cx:pt>
          <cx:pt idx="8145">6</cx:pt>
          <cx:pt idx="8146">2</cx:pt>
          <cx:pt idx="8147">4</cx:pt>
          <cx:pt idx="8148">7</cx:pt>
          <cx:pt idx="8149">2</cx:pt>
          <cx:pt idx="8150">2</cx:pt>
          <cx:pt idx="8151">2</cx:pt>
          <cx:pt idx="8152">3</cx:pt>
          <cx:pt idx="8153">4</cx:pt>
          <cx:pt idx="8154">2</cx:pt>
          <cx:pt idx="8155">2</cx:pt>
          <cx:pt idx="8156">2</cx:pt>
          <cx:pt idx="8157">5</cx:pt>
          <cx:pt idx="8158">3</cx:pt>
          <cx:pt idx="8159">5</cx:pt>
          <cx:pt idx="8160">2</cx:pt>
          <cx:pt idx="8161">6</cx:pt>
          <cx:pt idx="8162">2</cx:pt>
          <cx:pt idx="8163">6</cx:pt>
          <cx:pt idx="8164">7</cx:pt>
          <cx:pt idx="8165">3</cx:pt>
          <cx:pt idx="8166">3</cx:pt>
          <cx:pt idx="8167">7</cx:pt>
          <cx:pt idx="8168">7</cx:pt>
          <cx:pt idx="8169">2</cx:pt>
          <cx:pt idx="8170">3</cx:pt>
          <cx:pt idx="8171">7</cx:pt>
          <cx:pt idx="8172">1</cx:pt>
          <cx:pt idx="8173">6</cx:pt>
          <cx:pt idx="8174">4</cx:pt>
          <cx:pt idx="8175">4</cx:pt>
          <cx:pt idx="8176">6</cx:pt>
          <cx:pt idx="8177">5</cx:pt>
          <cx:pt idx="8178">2</cx:pt>
          <cx:pt idx="8179">4</cx:pt>
          <cx:pt idx="8180">8</cx:pt>
          <cx:pt idx="8181">5</cx:pt>
          <cx:pt idx="8182">3</cx:pt>
          <cx:pt idx="8183">1</cx:pt>
          <cx:pt idx="8184">3</cx:pt>
          <cx:pt idx="8185">1</cx:pt>
          <cx:pt idx="8186">4</cx:pt>
          <cx:pt idx="8187">9</cx:pt>
          <cx:pt idx="8188">3</cx:pt>
          <cx:pt idx="8189">1</cx:pt>
          <cx:pt idx="8190">6</cx:pt>
          <cx:pt idx="8191">4</cx:pt>
          <cx:pt idx="8192">7</cx:pt>
          <cx:pt idx="8193">3</cx:pt>
          <cx:pt idx="8194">2</cx:pt>
          <cx:pt idx="8195">2</cx:pt>
          <cx:pt idx="8196">4</cx:pt>
          <cx:pt idx="8197">5</cx:pt>
          <cx:pt idx="8198">3</cx:pt>
          <cx:pt idx="8199">5</cx:pt>
          <cx:pt idx="8200">1</cx:pt>
          <cx:pt idx="8201">5</cx:pt>
          <cx:pt idx="8202">2</cx:pt>
          <cx:pt idx="8203">3</cx:pt>
          <cx:pt idx="8204">4</cx:pt>
          <cx:pt idx="8205">2</cx:pt>
          <cx:pt idx="8206">1</cx:pt>
          <cx:pt idx="8207">1</cx:pt>
          <cx:pt idx="8208">6</cx:pt>
          <cx:pt idx="8209">4</cx:pt>
          <cx:pt idx="8210">2</cx:pt>
          <cx:pt idx="8211">5</cx:pt>
          <cx:pt idx="8212">3</cx:pt>
          <cx:pt idx="8213">4</cx:pt>
          <cx:pt idx="8214">1</cx:pt>
          <cx:pt idx="8215">1</cx:pt>
          <cx:pt idx="8216">2</cx:pt>
          <cx:pt idx="8217">3</cx:pt>
          <cx:pt idx="8218">3</cx:pt>
          <cx:pt idx="8219">2</cx:pt>
          <cx:pt idx="8220">3</cx:pt>
          <cx:pt idx="8221">4</cx:pt>
          <cx:pt idx="8222">2</cx:pt>
          <cx:pt idx="8223">6</cx:pt>
          <cx:pt idx="8224">2</cx:pt>
          <cx:pt idx="8225">10</cx:pt>
          <cx:pt idx="8226">1</cx:pt>
          <cx:pt idx="8227">2</cx:pt>
          <cx:pt idx="8228">2</cx:pt>
          <cx:pt idx="8229">3</cx:pt>
          <cx:pt idx="8230">3</cx:pt>
          <cx:pt idx="8231">7</cx:pt>
          <cx:pt idx="8232">5</cx:pt>
          <cx:pt idx="8233">2</cx:pt>
          <cx:pt idx="8234">2</cx:pt>
          <cx:pt idx="8235">4</cx:pt>
          <cx:pt idx="8236">5</cx:pt>
          <cx:pt idx="8237">2</cx:pt>
          <cx:pt idx="8238">1</cx:pt>
          <cx:pt idx="8239">2</cx:pt>
          <cx:pt idx="8240">4</cx:pt>
          <cx:pt idx="8241">2</cx:pt>
          <cx:pt idx="8242">3</cx:pt>
          <cx:pt idx="8243">8</cx:pt>
          <cx:pt idx="8244">3</cx:pt>
          <cx:pt idx="8245">3</cx:pt>
          <cx:pt idx="8246">5</cx:pt>
          <cx:pt idx="8247">2</cx:pt>
          <cx:pt idx="8248">2</cx:pt>
          <cx:pt idx="8249">2</cx:pt>
          <cx:pt idx="8250">2</cx:pt>
          <cx:pt idx="8251">5</cx:pt>
          <cx:pt idx="8252">2</cx:pt>
          <cx:pt idx="8253">1</cx:pt>
          <cx:pt idx="8254">4</cx:pt>
          <cx:pt idx="8255">8</cx:pt>
          <cx:pt idx="8256">3</cx:pt>
          <cx:pt idx="8257">5</cx:pt>
          <cx:pt idx="8258">6</cx:pt>
          <cx:pt idx="8259">9</cx:pt>
          <cx:pt idx="8260">1</cx:pt>
          <cx:pt idx="8261">4</cx:pt>
          <cx:pt idx="8262">3</cx:pt>
          <cx:pt idx="8263">4</cx:pt>
          <cx:pt idx="8264">3</cx:pt>
          <cx:pt idx="8265">7</cx:pt>
          <cx:pt idx="8266">2</cx:pt>
          <cx:pt idx="8267">1</cx:pt>
          <cx:pt idx="8268">4</cx:pt>
          <cx:pt idx="8269">4</cx:pt>
          <cx:pt idx="8270">2</cx:pt>
          <cx:pt idx="8271">8</cx:pt>
          <cx:pt idx="8272">4</cx:pt>
          <cx:pt idx="8273">1</cx:pt>
          <cx:pt idx="8274">7</cx:pt>
          <cx:pt idx="8275">9</cx:pt>
          <cx:pt idx="8276">3</cx:pt>
          <cx:pt idx="8277">2</cx:pt>
          <cx:pt idx="8278">3</cx:pt>
          <cx:pt idx="8279">3</cx:pt>
          <cx:pt idx="8280">3</cx:pt>
          <cx:pt idx="8281">3</cx:pt>
          <cx:pt idx="8282">2</cx:pt>
          <cx:pt idx="8283">2</cx:pt>
          <cx:pt idx="8284">8</cx:pt>
          <cx:pt idx="8285">3</cx:pt>
          <cx:pt idx="8286">6</cx:pt>
          <cx:pt idx="8287">5</cx:pt>
          <cx:pt idx="8288">7</cx:pt>
          <cx:pt idx="8289">6</cx:pt>
          <cx:pt idx="8290">2</cx:pt>
          <cx:pt idx="8291">1</cx:pt>
          <cx:pt idx="8292">3</cx:pt>
          <cx:pt idx="8293">4</cx:pt>
          <cx:pt idx="8294">2</cx:pt>
          <cx:pt idx="8295">9</cx:pt>
          <cx:pt idx="8296">2</cx:pt>
          <cx:pt idx="8297">2</cx:pt>
          <cx:pt idx="8298">3</cx:pt>
          <cx:pt idx="8299">3</cx:pt>
          <cx:pt idx="8300">2</cx:pt>
          <cx:pt idx="8301">5</cx:pt>
          <cx:pt idx="8302">3</cx:pt>
          <cx:pt idx="8303">2</cx:pt>
          <cx:pt idx="8304">4</cx:pt>
          <cx:pt idx="8305">5</cx:pt>
          <cx:pt idx="8306">7</cx:pt>
          <cx:pt idx="8307">2</cx:pt>
          <cx:pt idx="8308">9</cx:pt>
          <cx:pt idx="8309">3</cx:pt>
          <cx:pt idx="8310">3</cx:pt>
          <cx:pt idx="8311">4</cx:pt>
          <cx:pt idx="8312">7</cx:pt>
          <cx:pt idx="8313">3</cx:pt>
          <cx:pt idx="8314">2</cx:pt>
          <cx:pt idx="8315">7</cx:pt>
          <cx:pt idx="8316">3</cx:pt>
          <cx:pt idx="8317">1</cx:pt>
          <cx:pt idx="8318">8</cx:pt>
          <cx:pt idx="8319">1</cx:pt>
          <cx:pt idx="8320">2</cx:pt>
          <cx:pt idx="8321">2</cx:pt>
          <cx:pt idx="8322">2</cx:pt>
          <cx:pt idx="8323">5</cx:pt>
          <cx:pt idx="8324">5</cx:pt>
          <cx:pt idx="8325">3</cx:pt>
          <cx:pt idx="8326">4</cx:pt>
          <cx:pt idx="8327">7</cx:pt>
          <cx:pt idx="8328">3</cx:pt>
          <cx:pt idx="8329">1</cx:pt>
          <cx:pt idx="8330">4</cx:pt>
          <cx:pt idx="8331">1</cx:pt>
          <cx:pt idx="8332">5</cx:pt>
          <cx:pt idx="8333">3</cx:pt>
          <cx:pt idx="8334">4</cx:pt>
          <cx:pt idx="8335">9</cx:pt>
          <cx:pt idx="8336">2</cx:pt>
          <cx:pt idx="8337">4</cx:pt>
          <cx:pt idx="8338">5</cx:pt>
          <cx:pt idx="8339">6</cx:pt>
          <cx:pt idx="8340">5</cx:pt>
          <cx:pt idx="8341">3</cx:pt>
          <cx:pt idx="8342">7</cx:pt>
          <cx:pt idx="8343">5</cx:pt>
          <cx:pt idx="8344">3</cx:pt>
          <cx:pt idx="8345">3</cx:pt>
          <cx:pt idx="8346">5</cx:pt>
          <cx:pt idx="8347">1</cx:pt>
          <cx:pt idx="8348">10</cx:pt>
          <cx:pt idx="8349">5</cx:pt>
          <cx:pt idx="8350">1</cx:pt>
          <cx:pt idx="8351">2</cx:pt>
          <cx:pt idx="8352">4</cx:pt>
          <cx:pt idx="8353">5</cx:pt>
          <cx:pt idx="8354">5</cx:pt>
          <cx:pt idx="8355">2</cx:pt>
          <cx:pt idx="8356">3</cx:pt>
          <cx:pt idx="8357">7</cx:pt>
          <cx:pt idx="8358">2</cx:pt>
          <cx:pt idx="8359">6</cx:pt>
          <cx:pt idx="8360">2</cx:pt>
          <cx:pt idx="8361">2</cx:pt>
          <cx:pt idx="8362">5</cx:pt>
          <cx:pt idx="8363">3</cx:pt>
          <cx:pt idx="8364">2</cx:pt>
          <cx:pt idx="8365">4</cx:pt>
          <cx:pt idx="8366">4</cx:pt>
          <cx:pt idx="8367">2</cx:pt>
          <cx:pt idx="8368">5</cx:pt>
          <cx:pt idx="8369">3</cx:pt>
          <cx:pt idx="8370">2</cx:pt>
          <cx:pt idx="8371">1</cx:pt>
          <cx:pt idx="8372">3</cx:pt>
          <cx:pt idx="8373">1</cx:pt>
          <cx:pt idx="8374">6</cx:pt>
          <cx:pt idx="8375">6</cx:pt>
          <cx:pt idx="8376">1</cx:pt>
          <cx:pt idx="8377">1</cx:pt>
          <cx:pt idx="8378">3</cx:pt>
          <cx:pt idx="8379">7</cx:pt>
          <cx:pt idx="8380">3</cx:pt>
          <cx:pt idx="8381">2</cx:pt>
          <cx:pt idx="8382">4</cx:pt>
          <cx:pt idx="8383">3</cx:pt>
          <cx:pt idx="8384">2</cx:pt>
          <cx:pt idx="8385">3</cx:pt>
          <cx:pt idx="8386">1</cx:pt>
          <cx:pt idx="8387">5</cx:pt>
          <cx:pt idx="8388">2</cx:pt>
          <cx:pt idx="8389">6</cx:pt>
          <cx:pt idx="8390">2</cx:pt>
          <cx:pt idx="8391">2</cx:pt>
          <cx:pt idx="8392">3</cx:pt>
          <cx:pt idx="8393">5</cx:pt>
          <cx:pt idx="8394">3</cx:pt>
          <cx:pt idx="8395">3</cx:pt>
          <cx:pt idx="8396">7</cx:pt>
          <cx:pt idx="8397">5</cx:pt>
          <cx:pt idx="8398">2</cx:pt>
          <cx:pt idx="8399">1</cx:pt>
          <cx:pt idx="8400">5</cx:pt>
          <cx:pt idx="8401">3</cx:pt>
          <cx:pt idx="8402">2</cx:pt>
          <cx:pt idx="8403">4</cx:pt>
          <cx:pt idx="8404">4</cx:pt>
          <cx:pt idx="8405">5</cx:pt>
          <cx:pt idx="8406">2</cx:pt>
          <cx:pt idx="8407">7</cx:pt>
          <cx:pt idx="8408">5</cx:pt>
          <cx:pt idx="8409">4</cx:pt>
          <cx:pt idx="8410">4</cx:pt>
          <cx:pt idx="8411">7</cx:pt>
          <cx:pt idx="8412">4</cx:pt>
          <cx:pt idx="8413">10</cx:pt>
          <cx:pt idx="8414">3</cx:pt>
          <cx:pt idx="8415">3</cx:pt>
          <cx:pt idx="8416">5</cx:pt>
          <cx:pt idx="8417">3</cx:pt>
          <cx:pt idx="8418">1</cx:pt>
          <cx:pt idx="8419">4</cx:pt>
          <cx:pt idx="8420">2</cx:pt>
          <cx:pt idx="8421">3</cx:pt>
          <cx:pt idx="8422">5</cx:pt>
          <cx:pt idx="8423">2</cx:pt>
          <cx:pt idx="8424">5</cx:pt>
          <cx:pt idx="8425">8</cx:pt>
          <cx:pt idx="8426">2</cx:pt>
          <cx:pt idx="8427">2</cx:pt>
          <cx:pt idx="8428">6</cx:pt>
          <cx:pt idx="8429">5</cx:pt>
          <cx:pt idx="8430">2</cx:pt>
          <cx:pt idx="8431">10</cx:pt>
          <cx:pt idx="8432">4</cx:pt>
          <cx:pt idx="8433">2</cx:pt>
          <cx:pt idx="8434">5</cx:pt>
          <cx:pt idx="8435">2</cx:pt>
          <cx:pt idx="8436">11</cx:pt>
          <cx:pt idx="8437">2</cx:pt>
          <cx:pt idx="8438">4</cx:pt>
          <cx:pt idx="8439">2</cx:pt>
          <cx:pt idx="8440">3</cx:pt>
          <cx:pt idx="8441">4</cx:pt>
          <cx:pt idx="8442">2</cx:pt>
          <cx:pt idx="8443">1</cx:pt>
          <cx:pt idx="8444">3</cx:pt>
          <cx:pt idx="8445">4</cx:pt>
          <cx:pt idx="8446">4</cx:pt>
          <cx:pt idx="8447">2</cx:pt>
          <cx:pt idx="8448">3</cx:pt>
          <cx:pt idx="8449">8</cx:pt>
          <cx:pt idx="8450">1</cx:pt>
          <cx:pt idx="8451">5</cx:pt>
          <cx:pt idx="8452">4</cx:pt>
          <cx:pt idx="8453">3</cx:pt>
          <cx:pt idx="8454">5</cx:pt>
          <cx:pt idx="8455">2</cx:pt>
          <cx:pt idx="8456">3</cx:pt>
          <cx:pt idx="8457">3</cx:pt>
          <cx:pt idx="8458">3</cx:pt>
          <cx:pt idx="8459">3</cx:pt>
          <cx:pt idx="8460">5</cx:pt>
          <cx:pt idx="8461">3</cx:pt>
          <cx:pt idx="8462">2</cx:pt>
          <cx:pt idx="8463">3</cx:pt>
          <cx:pt idx="8464">4</cx:pt>
          <cx:pt idx="8465">3</cx:pt>
          <cx:pt idx="8466">3</cx:pt>
          <cx:pt idx="8467">2</cx:pt>
          <cx:pt idx="8468">6</cx:pt>
          <cx:pt idx="8469">4</cx:pt>
          <cx:pt idx="8470">2</cx:pt>
          <cx:pt idx="8471">3</cx:pt>
          <cx:pt idx="8472">1</cx:pt>
          <cx:pt idx="8473">1</cx:pt>
          <cx:pt idx="8474">4</cx:pt>
          <cx:pt idx="8475">2</cx:pt>
          <cx:pt idx="8476">1</cx:pt>
          <cx:pt idx="8477">4</cx:pt>
          <cx:pt idx="8478">2</cx:pt>
          <cx:pt idx="8479">2</cx:pt>
          <cx:pt idx="8480">2</cx:pt>
          <cx:pt idx="8481">3</cx:pt>
          <cx:pt idx="8482">2</cx:pt>
          <cx:pt idx="8483">5</cx:pt>
          <cx:pt idx="8484">10</cx:pt>
          <cx:pt idx="8485">2</cx:pt>
          <cx:pt idx="8486">2</cx:pt>
          <cx:pt idx="8487">3</cx:pt>
          <cx:pt idx="8488">5</cx:pt>
          <cx:pt idx="8489">8</cx:pt>
          <cx:pt idx="8490">7</cx:pt>
          <cx:pt idx="8491">3</cx:pt>
          <cx:pt idx="8492">8</cx:pt>
          <cx:pt idx="8493">3</cx:pt>
          <cx:pt idx="8494">1</cx:pt>
          <cx:pt idx="8495">3</cx:pt>
          <cx:pt idx="8496">3</cx:pt>
          <cx:pt idx="8497">3</cx:pt>
          <cx:pt idx="8498">2</cx:pt>
          <cx:pt idx="8499">6</cx:pt>
          <cx:pt idx="8500">2</cx:pt>
          <cx:pt idx="8501">2</cx:pt>
          <cx:pt idx="8502">3</cx:pt>
          <cx:pt idx="8503">2</cx:pt>
          <cx:pt idx="8504">4</cx:pt>
          <cx:pt idx="8505">9</cx:pt>
          <cx:pt idx="8506">5</cx:pt>
          <cx:pt idx="8507">3</cx:pt>
          <cx:pt idx="8508">11</cx:pt>
          <cx:pt idx="8509">1</cx:pt>
          <cx:pt idx="8510">2</cx:pt>
          <cx:pt idx="8511">2</cx:pt>
          <cx:pt idx="8512">2</cx:pt>
          <cx:pt idx="8513">4</cx:pt>
          <cx:pt idx="8514">3</cx:pt>
          <cx:pt idx="8515">12</cx:pt>
          <cx:pt idx="8516">2</cx:pt>
          <cx:pt idx="8517">6</cx:pt>
          <cx:pt idx="8518">1</cx:pt>
          <cx:pt idx="8519">3</cx:pt>
          <cx:pt idx="8520">3</cx:pt>
          <cx:pt idx="8521">14</cx:pt>
          <cx:pt idx="8522">1</cx:pt>
          <cx:pt idx="8523">7</cx:pt>
          <cx:pt idx="8524">2</cx:pt>
          <cx:pt idx="8525">6</cx:pt>
          <cx:pt idx="8526">3</cx:pt>
          <cx:pt idx="8527">2</cx:pt>
          <cx:pt idx="8528">2</cx:pt>
          <cx:pt idx="8529">2</cx:pt>
          <cx:pt idx="8530">4</cx:pt>
          <cx:pt idx="8531">2</cx:pt>
          <cx:pt idx="8532">7</cx:pt>
          <cx:pt idx="8533">3</cx:pt>
          <cx:pt idx="8534">2</cx:pt>
          <cx:pt idx="8535">3</cx:pt>
          <cx:pt idx="8536">4</cx:pt>
          <cx:pt idx="8537">5</cx:pt>
          <cx:pt idx="8538">3</cx:pt>
          <cx:pt idx="8539">2</cx:pt>
          <cx:pt idx="8540">5</cx:pt>
          <cx:pt idx="8541">2</cx:pt>
          <cx:pt idx="8542">7</cx:pt>
          <cx:pt idx="8543">2</cx:pt>
          <cx:pt idx="8544">1</cx:pt>
          <cx:pt idx="8545">4</cx:pt>
          <cx:pt idx="8546">2</cx:pt>
          <cx:pt idx="8547">3</cx:pt>
          <cx:pt idx="8548">4</cx:pt>
          <cx:pt idx="8549">4</cx:pt>
          <cx:pt idx="8550">3</cx:pt>
          <cx:pt idx="8551">4</cx:pt>
          <cx:pt idx="8552">3</cx:pt>
          <cx:pt idx="8553">8</cx:pt>
          <cx:pt idx="8554">7</cx:pt>
          <cx:pt idx="8555">7</cx:pt>
          <cx:pt idx="8556">9</cx:pt>
          <cx:pt idx="8557">3</cx:pt>
          <cx:pt idx="8558">9</cx:pt>
          <cx:pt idx="8559">3</cx:pt>
          <cx:pt idx="8560">3</cx:pt>
          <cx:pt idx="8561">2</cx:pt>
          <cx:pt idx="8562">5</cx:pt>
          <cx:pt idx="8563">3</cx:pt>
          <cx:pt idx="8564">6</cx:pt>
          <cx:pt idx="8565">3</cx:pt>
          <cx:pt idx="8566">4</cx:pt>
          <cx:pt idx="8567">6</cx:pt>
          <cx:pt idx="8568">7</cx:pt>
          <cx:pt idx="8569">13</cx:pt>
          <cx:pt idx="8570">2</cx:pt>
          <cx:pt idx="8571">3</cx:pt>
          <cx:pt idx="8572">5</cx:pt>
          <cx:pt idx="8573">2</cx:pt>
          <cx:pt idx="8574">3</cx:pt>
          <cx:pt idx="8575">4</cx:pt>
          <cx:pt idx="8576">1</cx:pt>
          <cx:pt idx="8577">2</cx:pt>
          <cx:pt idx="8578">2</cx:pt>
          <cx:pt idx="8579">1</cx:pt>
          <cx:pt idx="8580">3</cx:pt>
          <cx:pt idx="8581">2</cx:pt>
          <cx:pt idx="8582">2</cx:pt>
          <cx:pt idx="8583">5</cx:pt>
          <cx:pt idx="8584">2</cx:pt>
          <cx:pt idx="8585">7</cx:pt>
          <cx:pt idx="8586">5</cx:pt>
          <cx:pt idx="8587">5</cx:pt>
          <cx:pt idx="8588">2</cx:pt>
          <cx:pt idx="8589">2</cx:pt>
          <cx:pt idx="8590">3</cx:pt>
          <cx:pt idx="8591">2</cx:pt>
          <cx:pt idx="8592">3</cx:pt>
          <cx:pt idx="8593">3</cx:pt>
          <cx:pt idx="8594">4</cx:pt>
          <cx:pt idx="8595">2</cx:pt>
          <cx:pt idx="8596">1</cx:pt>
          <cx:pt idx="8597">4</cx:pt>
          <cx:pt idx="8598">3</cx:pt>
          <cx:pt idx="8599">3</cx:pt>
          <cx:pt idx="8600">2</cx:pt>
          <cx:pt idx="8601">1</cx:pt>
          <cx:pt idx="8602">7</cx:pt>
          <cx:pt idx="8603">2</cx:pt>
          <cx:pt idx="8604">3</cx:pt>
          <cx:pt idx="8605">5</cx:pt>
          <cx:pt idx="8606">2</cx:pt>
          <cx:pt idx="8607">2</cx:pt>
          <cx:pt idx="8608">4</cx:pt>
          <cx:pt idx="8609">2</cx:pt>
          <cx:pt idx="8610">2</cx:pt>
          <cx:pt idx="8611">5</cx:pt>
          <cx:pt idx="8612">2</cx:pt>
          <cx:pt idx="8613">3</cx:pt>
          <cx:pt idx="8614">2</cx:pt>
          <cx:pt idx="8615">3</cx:pt>
          <cx:pt idx="8616">2</cx:pt>
          <cx:pt idx="8617">3</cx:pt>
          <cx:pt idx="8618">7</cx:pt>
          <cx:pt idx="8619">4</cx:pt>
          <cx:pt idx="8620">5</cx:pt>
          <cx:pt idx="8621">2</cx:pt>
          <cx:pt idx="8622">4</cx:pt>
          <cx:pt idx="8623">6</cx:pt>
          <cx:pt idx="8624">5</cx:pt>
          <cx:pt idx="8625">3</cx:pt>
          <cx:pt idx="8626">3</cx:pt>
          <cx:pt idx="8627">5</cx:pt>
          <cx:pt idx="8628">2</cx:pt>
          <cx:pt idx="8629">2</cx:pt>
          <cx:pt idx="8630">4</cx:pt>
          <cx:pt idx="8631">5</cx:pt>
          <cx:pt idx="8632">6</cx:pt>
          <cx:pt idx="8633">3</cx:pt>
          <cx:pt idx="8634">2</cx:pt>
          <cx:pt idx="8635">5</cx:pt>
          <cx:pt idx="8636">5</cx:pt>
          <cx:pt idx="8637">7</cx:pt>
          <cx:pt idx="8638">5</cx:pt>
          <cx:pt idx="8639">3</cx:pt>
          <cx:pt idx="8640">5</cx:pt>
          <cx:pt idx="8641">6</cx:pt>
          <cx:pt idx="8642">11</cx:pt>
          <cx:pt idx="8643">1</cx:pt>
          <cx:pt idx="8644">7</cx:pt>
          <cx:pt idx="8645">1</cx:pt>
          <cx:pt idx="8646">3</cx:pt>
          <cx:pt idx="8647">2</cx:pt>
          <cx:pt idx="8648">5</cx:pt>
          <cx:pt idx="8649">3</cx:pt>
          <cx:pt idx="8650">5</cx:pt>
          <cx:pt idx="8651">3</cx:pt>
          <cx:pt idx="8652">2</cx:pt>
          <cx:pt idx="8653">2</cx:pt>
          <cx:pt idx="8654">4</cx:pt>
          <cx:pt idx="8655">2</cx:pt>
          <cx:pt idx="8656">1</cx:pt>
          <cx:pt idx="8657">2</cx:pt>
          <cx:pt idx="8658">1</cx:pt>
          <cx:pt idx="8659">6</cx:pt>
          <cx:pt idx="8660">5</cx:pt>
          <cx:pt idx="8661">4</cx:pt>
          <cx:pt idx="8662">6</cx:pt>
          <cx:pt idx="8663">7</cx:pt>
          <cx:pt idx="8664">5</cx:pt>
          <cx:pt idx="8665">5</cx:pt>
          <cx:pt idx="8666">5</cx:pt>
          <cx:pt idx="8667">4</cx:pt>
          <cx:pt idx="8668">1</cx:pt>
          <cx:pt idx="8669">4</cx:pt>
          <cx:pt idx="8670">3</cx:pt>
          <cx:pt idx="8671">2</cx:pt>
          <cx:pt idx="8672">2</cx:pt>
          <cx:pt idx="8673">3</cx:pt>
          <cx:pt idx="8674">3</cx:pt>
          <cx:pt idx="8675">6</cx:pt>
          <cx:pt idx="8676">1</cx:pt>
          <cx:pt idx="8677">5</cx:pt>
          <cx:pt idx="8678">8</cx:pt>
          <cx:pt idx="8679">5</cx:pt>
          <cx:pt idx="8680">7</cx:pt>
          <cx:pt idx="8681">5</cx:pt>
          <cx:pt idx="8682">3</cx:pt>
          <cx:pt idx="8683">2</cx:pt>
          <cx:pt idx="8684">7</cx:pt>
          <cx:pt idx="8685">6</cx:pt>
          <cx:pt idx="8686">2</cx:pt>
          <cx:pt idx="8687">5</cx:pt>
          <cx:pt idx="8688">2</cx:pt>
          <cx:pt idx="8689">3</cx:pt>
          <cx:pt idx="8690">2</cx:pt>
          <cx:pt idx="8691">2</cx:pt>
          <cx:pt idx="8692">5</cx:pt>
          <cx:pt idx="8693">5</cx:pt>
          <cx:pt idx="8694">3</cx:pt>
          <cx:pt idx="8695">1</cx:pt>
          <cx:pt idx="8696">3</cx:pt>
          <cx:pt idx="8697">4</cx:pt>
          <cx:pt idx="8698">2</cx:pt>
          <cx:pt idx="8699">8</cx:pt>
          <cx:pt idx="8700">8</cx:pt>
          <cx:pt idx="8701">1</cx:pt>
          <cx:pt idx="8702">5</cx:pt>
          <cx:pt idx="8703">2</cx:pt>
          <cx:pt idx="8704">8</cx:pt>
          <cx:pt idx="8705">1</cx:pt>
          <cx:pt idx="8706">2</cx:pt>
          <cx:pt idx="8707">2</cx:pt>
          <cx:pt idx="8708">4</cx:pt>
          <cx:pt idx="8709">3</cx:pt>
          <cx:pt idx="8710">3</cx:pt>
          <cx:pt idx="8711">3</cx:pt>
          <cx:pt idx="8712">3</cx:pt>
          <cx:pt idx="8713">6</cx:pt>
          <cx:pt idx="8714">5</cx:pt>
          <cx:pt idx="8715">1</cx:pt>
          <cx:pt idx="8716">4</cx:pt>
          <cx:pt idx="8717">2</cx:pt>
          <cx:pt idx="8718">8</cx:pt>
          <cx:pt idx="8719">3</cx:pt>
          <cx:pt idx="8720">2</cx:pt>
          <cx:pt idx="8721">9</cx:pt>
          <cx:pt idx="8722">2</cx:pt>
          <cx:pt idx="8723">7</cx:pt>
          <cx:pt idx="8724">6</cx:pt>
          <cx:pt idx="8725">4</cx:pt>
          <cx:pt idx="8726">3</cx:pt>
          <cx:pt idx="8727">3</cx:pt>
          <cx:pt idx="8728">2</cx:pt>
          <cx:pt idx="8729">3</cx:pt>
          <cx:pt idx="8730">7</cx:pt>
          <cx:pt idx="8731">3</cx:pt>
          <cx:pt idx="8732">3</cx:pt>
          <cx:pt idx="8733">3</cx:pt>
          <cx:pt idx="8734">5</cx:pt>
          <cx:pt idx="8735">4</cx:pt>
          <cx:pt idx="8736">3</cx:pt>
          <cx:pt idx="8737">5</cx:pt>
          <cx:pt idx="8738">4</cx:pt>
          <cx:pt idx="8739">2</cx:pt>
          <cx:pt idx="8740">5</cx:pt>
          <cx:pt idx="8741">3</cx:pt>
          <cx:pt idx="8742">1</cx:pt>
          <cx:pt idx="8743">3</cx:pt>
          <cx:pt idx="8744">4</cx:pt>
          <cx:pt idx="8745">3</cx:pt>
          <cx:pt idx="8746">2</cx:pt>
          <cx:pt idx="8747">2</cx:pt>
          <cx:pt idx="8748">2</cx:pt>
          <cx:pt idx="8749">3</cx:pt>
          <cx:pt idx="8750">2</cx:pt>
          <cx:pt idx="8751">4</cx:pt>
          <cx:pt idx="8752">3</cx:pt>
          <cx:pt idx="8753">6</cx:pt>
          <cx:pt idx="8754">3</cx:pt>
          <cx:pt idx="8755">2</cx:pt>
          <cx:pt idx="8756">2</cx:pt>
          <cx:pt idx="8757">8</cx:pt>
          <cx:pt idx="8758">3</cx:pt>
          <cx:pt idx="8759">3</cx:pt>
          <cx:pt idx="8760">1</cx:pt>
          <cx:pt idx="8761">8</cx:pt>
          <cx:pt idx="8762">1</cx:pt>
          <cx:pt idx="8763">2</cx:pt>
          <cx:pt idx="8764">2</cx:pt>
          <cx:pt idx="8765">2</cx:pt>
          <cx:pt idx="8766">3</cx:pt>
          <cx:pt idx="8767">5</cx:pt>
          <cx:pt idx="8768">4</cx:pt>
          <cx:pt idx="8769">3</cx:pt>
          <cx:pt idx="8770">4</cx:pt>
          <cx:pt idx="8771">4</cx:pt>
          <cx:pt idx="8772">3</cx:pt>
          <cx:pt idx="8773">6</cx:pt>
          <cx:pt idx="8774">2</cx:pt>
          <cx:pt idx="8775">2</cx:pt>
          <cx:pt idx="8776">5</cx:pt>
          <cx:pt idx="8777">8</cx:pt>
          <cx:pt idx="8778">3</cx:pt>
          <cx:pt idx="8779">3</cx:pt>
          <cx:pt idx="8780">2</cx:pt>
          <cx:pt idx="8781">6</cx:pt>
          <cx:pt idx="8782">4</cx:pt>
          <cx:pt idx="8783">3</cx:pt>
          <cx:pt idx="8784">2</cx:pt>
          <cx:pt idx="8785">5</cx:pt>
          <cx:pt idx="8786">3</cx:pt>
          <cx:pt idx="8787">4</cx:pt>
          <cx:pt idx="8788">3</cx:pt>
          <cx:pt idx="8789">2</cx:pt>
          <cx:pt idx="8790">9</cx:pt>
          <cx:pt idx="8791">7</cx:pt>
          <cx:pt idx="8792">2</cx:pt>
          <cx:pt idx="8793">5</cx:pt>
          <cx:pt idx="8794">5</cx:pt>
          <cx:pt idx="8795">4</cx:pt>
          <cx:pt idx="8796">2</cx:pt>
          <cx:pt idx="8797">2</cx:pt>
          <cx:pt idx="8798">5</cx:pt>
          <cx:pt idx="8799">5</cx:pt>
          <cx:pt idx="8800">2</cx:pt>
          <cx:pt idx="8801">2</cx:pt>
          <cx:pt idx="8802">2</cx:pt>
          <cx:pt idx="8803">3</cx:pt>
          <cx:pt idx="8804">3</cx:pt>
          <cx:pt idx="8805">3</cx:pt>
          <cx:pt idx="8806">2</cx:pt>
          <cx:pt idx="8807">3</cx:pt>
          <cx:pt idx="8808">5</cx:pt>
          <cx:pt idx="8809">5</cx:pt>
          <cx:pt idx="8810">4</cx:pt>
          <cx:pt idx="8811">3</cx:pt>
          <cx:pt idx="8812">5</cx:pt>
          <cx:pt idx="8813">3</cx:pt>
          <cx:pt idx="8814">2</cx:pt>
          <cx:pt idx="8815">6</cx:pt>
          <cx:pt idx="8816">4</cx:pt>
          <cx:pt idx="8817">2</cx:pt>
          <cx:pt idx="8818">6</cx:pt>
          <cx:pt idx="8819">4</cx:pt>
          <cx:pt idx="8820">2</cx:pt>
          <cx:pt idx="8821">2</cx:pt>
          <cx:pt idx="8822">2</cx:pt>
          <cx:pt idx="8823">2</cx:pt>
          <cx:pt idx="8824">3</cx:pt>
          <cx:pt idx="8825">3</cx:pt>
          <cx:pt idx="8826">5</cx:pt>
          <cx:pt idx="8827">7</cx:pt>
          <cx:pt idx="8828">2</cx:pt>
          <cx:pt idx="8829">2</cx:pt>
          <cx:pt idx="8830">10</cx:pt>
          <cx:pt idx="8831">2</cx:pt>
          <cx:pt idx="8832">2</cx:pt>
          <cx:pt idx="8833">1</cx:pt>
          <cx:pt idx="8834">2</cx:pt>
          <cx:pt idx="8835">4</cx:pt>
          <cx:pt idx="8836">3</cx:pt>
          <cx:pt idx="8837">5</cx:pt>
          <cx:pt idx="8838">3</cx:pt>
          <cx:pt idx="8839">2</cx:pt>
          <cx:pt idx="8840">3</cx:pt>
          <cx:pt idx="8841">3</cx:pt>
          <cx:pt idx="8842">2</cx:pt>
          <cx:pt idx="8843">5</cx:pt>
          <cx:pt idx="8844">3</cx:pt>
          <cx:pt idx="8845">3</cx:pt>
          <cx:pt idx="8846">5</cx:pt>
          <cx:pt idx="8847">2</cx:pt>
          <cx:pt idx="8848">1</cx:pt>
          <cx:pt idx="8849">10</cx:pt>
          <cx:pt idx="8850">2</cx:pt>
          <cx:pt idx="8851">2</cx:pt>
          <cx:pt idx="8852">4</cx:pt>
          <cx:pt idx="8853">5</cx:pt>
          <cx:pt idx="8854">3</cx:pt>
          <cx:pt idx="8855">3</cx:pt>
          <cx:pt idx="8856">6</cx:pt>
          <cx:pt idx="8857">2</cx:pt>
          <cx:pt idx="8858">5</cx:pt>
          <cx:pt idx="8859">1</cx:pt>
          <cx:pt idx="8860">3</cx:pt>
          <cx:pt idx="8861">4</cx:pt>
          <cx:pt idx="8862">4</cx:pt>
          <cx:pt idx="8863">4</cx:pt>
          <cx:pt idx="8864">6</cx:pt>
          <cx:pt idx="8865">3</cx:pt>
          <cx:pt idx="8866">5</cx:pt>
          <cx:pt idx="8867">2</cx:pt>
          <cx:pt idx="8868">2</cx:pt>
          <cx:pt idx="8869">5</cx:pt>
          <cx:pt idx="8870">12</cx:pt>
          <cx:pt idx="8871">4</cx:pt>
          <cx:pt idx="8872">2</cx:pt>
          <cx:pt idx="8873">2</cx:pt>
          <cx:pt idx="8874">5</cx:pt>
          <cx:pt idx="8875">2</cx:pt>
          <cx:pt idx="8876">1</cx:pt>
          <cx:pt idx="8877">4</cx:pt>
          <cx:pt idx="8878">3</cx:pt>
          <cx:pt idx="8879">11</cx:pt>
          <cx:pt idx="8880">3</cx:pt>
          <cx:pt idx="8881">7</cx:pt>
          <cx:pt idx="8882">2</cx:pt>
          <cx:pt idx="8883">3</cx:pt>
          <cx:pt idx="8884">4</cx:pt>
          <cx:pt idx="8885">3</cx:pt>
          <cx:pt idx="8886">8</cx:pt>
          <cx:pt idx="8887">2</cx:pt>
          <cx:pt idx="8888">9</cx:pt>
          <cx:pt idx="8889">3</cx:pt>
          <cx:pt idx="8890">7</cx:pt>
          <cx:pt idx="8891">2</cx:pt>
          <cx:pt idx="8892">9</cx:pt>
          <cx:pt idx="8893">2</cx:pt>
          <cx:pt idx="8894">3</cx:pt>
          <cx:pt idx="8895">3</cx:pt>
          <cx:pt idx="8896">3</cx:pt>
          <cx:pt idx="8897">4</cx:pt>
          <cx:pt idx="8898">3</cx:pt>
          <cx:pt idx="8899">2</cx:pt>
          <cx:pt idx="8900">3</cx:pt>
          <cx:pt idx="8901">4</cx:pt>
          <cx:pt idx="8902">3</cx:pt>
          <cx:pt idx="8903">2</cx:pt>
          <cx:pt idx="8904">1</cx:pt>
          <cx:pt idx="8905">3</cx:pt>
          <cx:pt idx="8906">9</cx:pt>
          <cx:pt idx="8907">7</cx:pt>
          <cx:pt idx="8908">8</cx:pt>
          <cx:pt idx="8909">3</cx:pt>
          <cx:pt idx="8910">3</cx:pt>
          <cx:pt idx="8911">9</cx:pt>
          <cx:pt idx="8912">2</cx:pt>
          <cx:pt idx="8913">2</cx:pt>
          <cx:pt idx="8914">6</cx:pt>
          <cx:pt idx="8915">4</cx:pt>
          <cx:pt idx="8916">4</cx:pt>
          <cx:pt idx="8917">2</cx:pt>
          <cx:pt idx="8918">6</cx:pt>
          <cx:pt idx="8919">2</cx:pt>
          <cx:pt idx="8920">2</cx:pt>
          <cx:pt idx="8921">3</cx:pt>
          <cx:pt idx="8922">3</cx:pt>
          <cx:pt idx="8923">4</cx:pt>
          <cx:pt idx="8924">4</cx:pt>
          <cx:pt idx="8925">3</cx:pt>
          <cx:pt idx="8926">3</cx:pt>
          <cx:pt idx="8927">5</cx:pt>
          <cx:pt idx="8928">4</cx:pt>
          <cx:pt idx="8929">2</cx:pt>
          <cx:pt idx="8930">3</cx:pt>
          <cx:pt idx="8931">5</cx:pt>
          <cx:pt idx="8932">3</cx:pt>
          <cx:pt idx="8933">2</cx:pt>
          <cx:pt idx="8934">3</cx:pt>
          <cx:pt idx="8935">14</cx:pt>
          <cx:pt idx="8936">5</cx:pt>
          <cx:pt idx="8937">2</cx:pt>
          <cx:pt idx="8938">5</cx:pt>
          <cx:pt idx="8939">2</cx:pt>
          <cx:pt idx="8940">3</cx:pt>
          <cx:pt idx="8941">7</cx:pt>
          <cx:pt idx="8942">3</cx:pt>
          <cx:pt idx="8943">3</cx:pt>
          <cx:pt idx="8944">3</cx:pt>
          <cx:pt idx="8945">3</cx:pt>
          <cx:pt idx="8946">3</cx:pt>
          <cx:pt idx="8947">5</cx:pt>
          <cx:pt idx="8948">1</cx:pt>
          <cx:pt idx="8949">6</cx:pt>
          <cx:pt idx="8950">2</cx:pt>
          <cx:pt idx="8951">3</cx:pt>
          <cx:pt idx="8952">7</cx:pt>
          <cx:pt idx="8953">5</cx:pt>
          <cx:pt idx="8954">4</cx:pt>
          <cx:pt idx="8955">2</cx:pt>
          <cx:pt idx="8956">3</cx:pt>
          <cx:pt idx="8957">2</cx:pt>
          <cx:pt idx="8958">5</cx:pt>
          <cx:pt idx="8959">5</cx:pt>
          <cx:pt idx="8960">5</cx:pt>
          <cx:pt idx="8961">4</cx:pt>
          <cx:pt idx="8962">2</cx:pt>
          <cx:pt idx="8963">3</cx:pt>
          <cx:pt idx="8964">5</cx:pt>
          <cx:pt idx="8965">2</cx:pt>
          <cx:pt idx="8966">1</cx:pt>
          <cx:pt idx="8967">7</cx:pt>
          <cx:pt idx="8968">1</cx:pt>
          <cx:pt idx="8969">9</cx:pt>
          <cx:pt idx="8970">2</cx:pt>
          <cx:pt idx="8971">2</cx:pt>
          <cx:pt idx="8972">1</cx:pt>
          <cx:pt idx="8973">7</cx:pt>
          <cx:pt idx="8974">7</cx:pt>
          <cx:pt idx="8975">2</cx:pt>
          <cx:pt idx="8976">1</cx:pt>
          <cx:pt idx="8977">2</cx:pt>
          <cx:pt idx="8978">2</cx:pt>
          <cx:pt idx="8979">1</cx:pt>
          <cx:pt idx="8980">2</cx:pt>
          <cx:pt idx="8981">3</cx:pt>
          <cx:pt idx="8982">4</cx:pt>
          <cx:pt idx="8983">5</cx:pt>
          <cx:pt idx="8984">2</cx:pt>
          <cx:pt idx="8985">3</cx:pt>
          <cx:pt idx="8986">5</cx:pt>
          <cx:pt idx="8987">2</cx:pt>
          <cx:pt idx="8988">2</cx:pt>
          <cx:pt idx="8989">2</cx:pt>
          <cx:pt idx="8990">7</cx:pt>
          <cx:pt idx="8991">5</cx:pt>
          <cx:pt idx="8992">2</cx:pt>
          <cx:pt idx="8993">7</cx:pt>
          <cx:pt idx="8994">5</cx:pt>
          <cx:pt idx="8995">5</cx:pt>
          <cx:pt idx="8996">2</cx:pt>
          <cx:pt idx="8997">2</cx:pt>
          <cx:pt idx="8998">7</cx:pt>
          <cx:pt idx="8999">5</cx:pt>
          <cx:pt idx="9000">3</cx:pt>
          <cx:pt idx="9001">1</cx:pt>
          <cx:pt idx="9002">3</cx:pt>
          <cx:pt idx="9003">6</cx:pt>
          <cx:pt idx="9004">8</cx:pt>
          <cx:pt idx="9005">6</cx:pt>
          <cx:pt idx="9006">1</cx:pt>
          <cx:pt idx="9007">2</cx:pt>
          <cx:pt idx="9008">2</cx:pt>
          <cx:pt idx="9009">1</cx:pt>
          <cx:pt idx="9010">4</cx:pt>
          <cx:pt idx="9011">2</cx:pt>
          <cx:pt idx="9012">7</cx:pt>
          <cx:pt idx="9013">5</cx:pt>
          <cx:pt idx="9014">5</cx:pt>
          <cx:pt idx="9015">2</cx:pt>
          <cx:pt idx="9016">1</cx:pt>
          <cx:pt idx="9017">3</cx:pt>
          <cx:pt idx="9018">3</cx:pt>
          <cx:pt idx="9019">2</cx:pt>
          <cx:pt idx="9020">6</cx:pt>
          <cx:pt idx="9021">13</cx:pt>
          <cx:pt idx="9022">3</cx:pt>
          <cx:pt idx="9023">1</cx:pt>
          <cx:pt idx="9024">3</cx:pt>
          <cx:pt idx="9025">4</cx:pt>
          <cx:pt idx="9026">3</cx:pt>
          <cx:pt idx="9027">3</cx:pt>
          <cx:pt idx="9028">3</cx:pt>
          <cx:pt idx="9029">2</cx:pt>
          <cx:pt idx="9030">4</cx:pt>
          <cx:pt idx="9031">4</cx:pt>
          <cx:pt idx="9032">2</cx:pt>
          <cx:pt idx="9033">2</cx:pt>
          <cx:pt idx="9034">4</cx:pt>
          <cx:pt idx="9035">4</cx:pt>
          <cx:pt idx="9036">4</cx:pt>
          <cx:pt idx="9037">2</cx:pt>
          <cx:pt idx="9038">3</cx:pt>
          <cx:pt idx="9039">13</cx:pt>
          <cx:pt idx="9040">1</cx:pt>
          <cx:pt idx="9041">4</cx:pt>
          <cx:pt idx="9042">3</cx:pt>
          <cx:pt idx="9043">3</cx:pt>
          <cx:pt idx="9044">2</cx:pt>
          <cx:pt idx="9045">5</cx:pt>
          <cx:pt idx="9046">5</cx:pt>
          <cx:pt idx="9047">5</cx:pt>
          <cx:pt idx="9048">3</cx:pt>
          <cx:pt idx="9049">3</cx:pt>
          <cx:pt idx="9050">2</cx:pt>
          <cx:pt idx="9051">2</cx:pt>
          <cx:pt idx="9052">4</cx:pt>
          <cx:pt idx="9053">2</cx:pt>
          <cx:pt idx="9054">2</cx:pt>
          <cx:pt idx="9055">2</cx:pt>
          <cx:pt idx="9056">11</cx:pt>
          <cx:pt idx="9057">7</cx:pt>
          <cx:pt idx="9058">3</cx:pt>
          <cx:pt idx="9059">7</cx:pt>
          <cx:pt idx="9060">4</cx:pt>
          <cx:pt idx="9061">4</cx:pt>
          <cx:pt idx="9062">6</cx:pt>
          <cx:pt idx="9063">13</cx:pt>
          <cx:pt idx="9064">3</cx:pt>
          <cx:pt idx="9065">4</cx:pt>
          <cx:pt idx="9066">2</cx:pt>
          <cx:pt idx="9067">2</cx:pt>
          <cx:pt idx="9068">3</cx:pt>
          <cx:pt idx="9069">3</cx:pt>
          <cx:pt idx="9070">3</cx:pt>
          <cx:pt idx="9071">2</cx:pt>
          <cx:pt idx="9072">2</cx:pt>
          <cx:pt idx="9073">5</cx:pt>
          <cx:pt idx="9074">6</cx:pt>
          <cx:pt idx="9075">3</cx:pt>
          <cx:pt idx="9076">4</cx:pt>
          <cx:pt idx="9077">3</cx:pt>
          <cx:pt idx="9078">4</cx:pt>
          <cx:pt idx="9079">1</cx:pt>
          <cx:pt idx="9080">6</cx:pt>
          <cx:pt idx="9081">3</cx:pt>
          <cx:pt idx="9082">2</cx:pt>
          <cx:pt idx="9083">3</cx:pt>
          <cx:pt idx="9084">5</cx:pt>
          <cx:pt idx="9085">2</cx:pt>
          <cx:pt idx="9086">2</cx:pt>
          <cx:pt idx="9087">5</cx:pt>
          <cx:pt idx="9088">3</cx:pt>
          <cx:pt idx="9089">5</cx:pt>
          <cx:pt idx="9090">8</cx:pt>
          <cx:pt idx="9091">3</cx:pt>
          <cx:pt idx="9092">6</cx:pt>
          <cx:pt idx="9093">2</cx:pt>
          <cx:pt idx="9094">6</cx:pt>
          <cx:pt idx="9095">2</cx:pt>
          <cx:pt idx="9096">7</cx:pt>
          <cx:pt idx="9097">5</cx:pt>
          <cx:pt idx="9098">7</cx:pt>
          <cx:pt idx="9099">2</cx:pt>
          <cx:pt idx="9100">3</cx:pt>
          <cx:pt idx="9101">3</cx:pt>
          <cx:pt idx="9102">2</cx:pt>
          <cx:pt idx="9103">5</cx:pt>
          <cx:pt idx="9104">10</cx:pt>
          <cx:pt idx="9105">2</cx:pt>
          <cx:pt idx="9106">3</cx:pt>
          <cx:pt idx="9107">2</cx:pt>
          <cx:pt idx="9108">7</cx:pt>
          <cx:pt idx="9109">2</cx:pt>
          <cx:pt idx="9110">5</cx:pt>
          <cx:pt idx="9111">2</cx:pt>
          <cx:pt idx="9112">4</cx:pt>
          <cx:pt idx="9113">3</cx:pt>
          <cx:pt idx="9114">5</cx:pt>
          <cx:pt idx="9115">2</cx:pt>
          <cx:pt idx="9116">2</cx:pt>
          <cx:pt idx="9117">3</cx:pt>
          <cx:pt idx="9118">4</cx:pt>
          <cx:pt idx="9119">7</cx:pt>
          <cx:pt idx="9120">5</cx:pt>
          <cx:pt idx="9121">7</cx:pt>
          <cx:pt idx="9122">1</cx:pt>
          <cx:pt idx="9123">9</cx:pt>
          <cx:pt idx="9124">3</cx:pt>
          <cx:pt idx="9125">4</cx:pt>
          <cx:pt idx="9126">2</cx:pt>
          <cx:pt idx="9127">3</cx:pt>
          <cx:pt idx="9128">7</cx:pt>
          <cx:pt idx="9129">3</cx:pt>
          <cx:pt idx="9130">2</cx:pt>
          <cx:pt idx="9131">2</cx:pt>
          <cx:pt idx="9132">3</cx:pt>
          <cx:pt idx="9133">5</cx:pt>
          <cx:pt idx="9134">3</cx:pt>
          <cx:pt idx="9135">1</cx:pt>
          <cx:pt idx="9136">3</cx:pt>
          <cx:pt idx="9137">2</cx:pt>
          <cx:pt idx="9138">5</cx:pt>
          <cx:pt idx="9139">7</cx:pt>
          <cx:pt idx="9140">2</cx:pt>
          <cx:pt idx="9141">4</cx:pt>
          <cx:pt idx="9142">2</cx:pt>
          <cx:pt idx="9143">9</cx:pt>
          <cx:pt idx="9144">5</cx:pt>
          <cx:pt idx="9145">3</cx:pt>
          <cx:pt idx="9146">2</cx:pt>
          <cx:pt idx="9147">6</cx:pt>
          <cx:pt idx="9148">13</cx:pt>
          <cx:pt idx="9149">4</cx:pt>
          <cx:pt idx="9150">5</cx:pt>
          <cx:pt idx="9151">2</cx:pt>
          <cx:pt idx="9152">2</cx:pt>
          <cx:pt idx="9153">7</cx:pt>
          <cx:pt idx="9154">2</cx:pt>
          <cx:pt idx="9155">6</cx:pt>
          <cx:pt idx="9156">2</cx:pt>
          <cx:pt idx="9157">13</cx:pt>
          <cx:pt idx="9158">9</cx:pt>
          <cx:pt idx="9159">3</cx:pt>
          <cx:pt idx="9160">5</cx:pt>
          <cx:pt idx="9161">7</cx:pt>
          <cx:pt idx="9162">3</cx:pt>
          <cx:pt idx="9163">3</cx:pt>
          <cx:pt idx="9164">2</cx:pt>
          <cx:pt idx="9165">4</cx:pt>
          <cx:pt idx="9166">1</cx:pt>
          <cx:pt idx="9167">3</cx:pt>
          <cx:pt idx="9168">14</cx:pt>
          <cx:pt idx="9169">2</cx:pt>
          <cx:pt idx="9170">2</cx:pt>
          <cx:pt idx="9171">1</cx:pt>
          <cx:pt idx="9172">3</cx:pt>
          <cx:pt idx="9173">3</cx:pt>
          <cx:pt idx="9174">3</cx:pt>
          <cx:pt idx="9175">3</cx:pt>
          <cx:pt idx="9176">3</cx:pt>
          <cx:pt idx="9177">2</cx:pt>
          <cx:pt idx="9178">1</cx:pt>
          <cx:pt idx="9179">3</cx:pt>
          <cx:pt idx="9180">3</cx:pt>
          <cx:pt idx="9181">3</cx:pt>
          <cx:pt idx="9182">4</cx:pt>
          <cx:pt idx="9183">2</cx:pt>
          <cx:pt idx="9184">1</cx:pt>
          <cx:pt idx="9185">1</cx:pt>
          <cx:pt idx="9186">5</cx:pt>
          <cx:pt idx="9187">2</cx:pt>
          <cx:pt idx="9188">4</cx:pt>
          <cx:pt idx="9189">6</cx:pt>
          <cx:pt idx="9190">2</cx:pt>
          <cx:pt idx="9191">2</cx:pt>
          <cx:pt idx="9192">7</cx:pt>
          <cx:pt idx="9193">2</cx:pt>
          <cx:pt idx="9194">7</cx:pt>
          <cx:pt idx="9195">4</cx:pt>
          <cx:pt idx="9196">2</cx:pt>
          <cx:pt idx="9197">5</cx:pt>
          <cx:pt idx="9198">6</cx:pt>
          <cx:pt idx="9199">1</cx:pt>
          <cx:pt idx="9200">1</cx:pt>
          <cx:pt idx="9201">1</cx:pt>
          <cx:pt idx="9202">3</cx:pt>
          <cx:pt idx="9203">5</cx:pt>
          <cx:pt idx="9204">8</cx:pt>
          <cx:pt idx="9205">3</cx:pt>
          <cx:pt idx="9206">8</cx:pt>
          <cx:pt idx="9207">3</cx:pt>
          <cx:pt idx="9208">1</cx:pt>
          <cx:pt idx="9209">1</cx:pt>
          <cx:pt idx="9210">3</cx:pt>
          <cx:pt idx="9211">3</cx:pt>
          <cx:pt idx="9212">2</cx:pt>
          <cx:pt idx="9213">3</cx:pt>
          <cx:pt idx="9214">7</cx:pt>
          <cx:pt idx="9215">5</cx:pt>
          <cx:pt idx="9216">1</cx:pt>
          <cx:pt idx="9217">2</cx:pt>
          <cx:pt idx="9218">7</cx:pt>
          <cx:pt idx="9219">3</cx:pt>
          <cx:pt idx="9220">3</cx:pt>
          <cx:pt idx="9221">4</cx:pt>
          <cx:pt idx="9222">4</cx:pt>
          <cx:pt idx="9223">6</cx:pt>
          <cx:pt idx="9224">2</cx:pt>
          <cx:pt idx="9225">4</cx:pt>
          <cx:pt idx="9226">3</cx:pt>
          <cx:pt idx="9227">7</cx:pt>
          <cx:pt idx="9228">4</cx:pt>
          <cx:pt idx="9229">3</cx:pt>
          <cx:pt idx="9230">9</cx:pt>
          <cx:pt idx="9231">6</cx:pt>
          <cx:pt idx="9232">9</cx:pt>
          <cx:pt idx="9233">3</cx:pt>
          <cx:pt idx="9234">4</cx:pt>
          <cx:pt idx="9235">7</cx:pt>
          <cx:pt idx="9236">3</cx:pt>
          <cx:pt idx="9237">1</cx:pt>
          <cx:pt idx="9238">2</cx:pt>
          <cx:pt idx="9239">7</cx:pt>
          <cx:pt idx="9240">3</cx:pt>
          <cx:pt idx="9241">3</cx:pt>
          <cx:pt idx="9242">6</cx:pt>
          <cx:pt idx="9243">1</cx:pt>
          <cx:pt idx="9244">2</cx:pt>
          <cx:pt idx="9245">5</cx:pt>
          <cx:pt idx="9246">3</cx:pt>
          <cx:pt idx="9247">1</cx:pt>
          <cx:pt idx="9248">1</cx:pt>
          <cx:pt idx="9249">7</cx:pt>
          <cx:pt idx="9250">8</cx:pt>
          <cx:pt idx="9251">2</cx:pt>
          <cx:pt idx="9252">5</cx:pt>
          <cx:pt idx="9253">2</cx:pt>
          <cx:pt idx="9254">1</cx:pt>
          <cx:pt idx="9255">3</cx:pt>
          <cx:pt idx="9256">2</cx:pt>
          <cx:pt idx="9257">3</cx:pt>
          <cx:pt idx="9258">3</cx:pt>
          <cx:pt idx="9259">2</cx:pt>
          <cx:pt idx="9260">3</cx:pt>
          <cx:pt idx="9261">3</cx:pt>
          <cx:pt idx="9262">3</cx:pt>
          <cx:pt idx="9263">5</cx:pt>
          <cx:pt idx="9264">3</cx:pt>
          <cx:pt idx="9265">7</cx:pt>
          <cx:pt idx="9266">2</cx:pt>
          <cx:pt idx="9267">1</cx:pt>
          <cx:pt idx="9268">3</cx:pt>
          <cx:pt idx="9269">7</cx:pt>
          <cx:pt idx="9270">6</cx:pt>
          <cx:pt idx="9271">3</cx:pt>
          <cx:pt idx="9272">4</cx:pt>
          <cx:pt idx="9273">3</cx:pt>
          <cx:pt idx="9274">7</cx:pt>
          <cx:pt idx="9275">6</cx:pt>
          <cx:pt idx="9276">2</cx:pt>
          <cx:pt idx="9277">4</cx:pt>
          <cx:pt idx="9278">7</cx:pt>
          <cx:pt idx="9279">2</cx:pt>
          <cx:pt idx="9280">2</cx:pt>
          <cx:pt idx="9281">5</cx:pt>
          <cx:pt idx="9282">4</cx:pt>
          <cx:pt idx="9283">2</cx:pt>
          <cx:pt idx="9284">3</cx:pt>
          <cx:pt idx="9285">1</cx:pt>
          <cx:pt idx="9286">3</cx:pt>
          <cx:pt idx="9287">3</cx:pt>
          <cx:pt idx="9288">6</cx:pt>
          <cx:pt idx="9289">1</cx:pt>
          <cx:pt idx="9290">3</cx:pt>
          <cx:pt idx="9291">3</cx:pt>
          <cx:pt idx="9292">1</cx:pt>
          <cx:pt idx="9293">6</cx:pt>
          <cx:pt idx="9294">3</cx:pt>
          <cx:pt idx="9295">4</cx:pt>
          <cx:pt idx="9296">2</cx:pt>
          <cx:pt idx="9297">4</cx:pt>
          <cx:pt idx="9298">3</cx:pt>
          <cx:pt idx="9299">2</cx:pt>
          <cx:pt idx="9300">1</cx:pt>
          <cx:pt idx="9301">2</cx:pt>
          <cx:pt idx="9302">3</cx:pt>
          <cx:pt idx="9303">3</cx:pt>
          <cx:pt idx="9304">1</cx:pt>
          <cx:pt idx="9305">5</cx:pt>
          <cx:pt idx="9306">2</cx:pt>
          <cx:pt idx="9307">2</cx:pt>
          <cx:pt idx="9308">4</cx:pt>
          <cx:pt idx="9309">6</cx:pt>
          <cx:pt idx="9310">8</cx:pt>
          <cx:pt idx="9311">2</cx:pt>
          <cx:pt idx="9312">4</cx:pt>
          <cx:pt idx="9313">7</cx:pt>
          <cx:pt idx="9314">2</cx:pt>
          <cx:pt idx="9315">3</cx:pt>
          <cx:pt idx="9316">4</cx:pt>
          <cx:pt idx="9317">1</cx:pt>
          <cx:pt idx="9318">2</cx:pt>
          <cx:pt idx="9319">2</cx:pt>
          <cx:pt idx="9320">4</cx:pt>
          <cx:pt idx="9321">3</cx:pt>
          <cx:pt idx="9322">4</cx:pt>
          <cx:pt idx="9323">8</cx:pt>
          <cx:pt idx="9324">2</cx:pt>
          <cx:pt idx="9325">3</cx:pt>
          <cx:pt idx="9326">4</cx:pt>
          <cx:pt idx="9327">2</cx:pt>
          <cx:pt idx="9328">1</cx:pt>
          <cx:pt idx="9329">4</cx:pt>
          <cx:pt idx="9330">2</cx:pt>
          <cx:pt idx="9331">3</cx:pt>
          <cx:pt idx="9332">4</cx:pt>
          <cx:pt idx="9333">4</cx:pt>
          <cx:pt idx="9334">3</cx:pt>
          <cx:pt idx="9335">2</cx:pt>
          <cx:pt idx="9336">5</cx:pt>
          <cx:pt idx="9337">1</cx:pt>
          <cx:pt idx="9338">6</cx:pt>
          <cx:pt idx="9339">3</cx:pt>
          <cx:pt idx="9340">5</cx:pt>
          <cx:pt idx="9341">3</cx:pt>
          <cx:pt idx="9342">7</cx:pt>
          <cx:pt idx="9343">5</cx:pt>
          <cx:pt idx="9344">5</cx:pt>
          <cx:pt idx="9345">1</cx:pt>
          <cx:pt idx="9346">2</cx:pt>
          <cx:pt idx="9347">5</cx:pt>
          <cx:pt idx="9348">8</cx:pt>
          <cx:pt idx="9349">2</cx:pt>
          <cx:pt idx="9350">4</cx:pt>
          <cx:pt idx="9351">3</cx:pt>
          <cx:pt idx="9352">2</cx:pt>
          <cx:pt idx="9353">3</cx:pt>
          <cx:pt idx="9354">3</cx:pt>
          <cx:pt idx="9355">2</cx:pt>
          <cx:pt idx="9356">2</cx:pt>
          <cx:pt idx="9357">5</cx:pt>
          <cx:pt idx="9358">3</cx:pt>
          <cx:pt idx="9359">1</cx:pt>
          <cx:pt idx="9360">7</cx:pt>
          <cx:pt idx="9361">6</cx:pt>
          <cx:pt idx="9362">7</cx:pt>
          <cx:pt idx="9363">3</cx:pt>
          <cx:pt idx="9364">4</cx:pt>
          <cx:pt idx="9365">2</cx:pt>
          <cx:pt idx="9366">2</cx:pt>
          <cx:pt idx="9367">6</cx:pt>
          <cx:pt idx="9368">2</cx:pt>
          <cx:pt idx="9369">3</cx:pt>
          <cx:pt idx="9370">4</cx:pt>
          <cx:pt idx="9371">3</cx:pt>
          <cx:pt idx="9372">5</cx:pt>
          <cx:pt idx="9373">7</cx:pt>
          <cx:pt idx="9374">6</cx:pt>
          <cx:pt idx="9375">2</cx:pt>
          <cx:pt idx="9376">3</cx:pt>
          <cx:pt idx="9377">2</cx:pt>
          <cx:pt idx="9378">2</cx:pt>
          <cx:pt idx="9379">3</cx:pt>
          <cx:pt idx="9380">1</cx:pt>
          <cx:pt idx="9381">2</cx:pt>
          <cx:pt idx="9382">1</cx:pt>
          <cx:pt idx="9383">5</cx:pt>
          <cx:pt idx="9384">4</cx:pt>
          <cx:pt idx="9385">8</cx:pt>
          <cx:pt idx="9386">4</cx:pt>
          <cx:pt idx="9387">1</cx:pt>
          <cx:pt idx="9388">3</cx:pt>
          <cx:pt idx="9389">1</cx:pt>
          <cx:pt idx="9390">5</cx:pt>
          <cx:pt idx="9391">1</cx:pt>
          <cx:pt idx="9392">8</cx:pt>
          <cx:pt idx="9393">5</cx:pt>
          <cx:pt idx="9394">2</cx:pt>
          <cx:pt idx="9395">2</cx:pt>
          <cx:pt idx="9396">6</cx:pt>
          <cx:pt idx="9397">1</cx:pt>
          <cx:pt idx="9398">9</cx:pt>
          <cx:pt idx="9399">6</cx:pt>
          <cx:pt idx="9400">4</cx:pt>
          <cx:pt idx="9401">2</cx:pt>
          <cx:pt idx="9402">2</cx:pt>
          <cx:pt idx="9403">6</cx:pt>
          <cx:pt idx="9404">5</cx:pt>
          <cx:pt idx="9405">2</cx:pt>
          <cx:pt idx="9406">2</cx:pt>
          <cx:pt idx="9407">9</cx:pt>
          <cx:pt idx="9408">1</cx:pt>
          <cx:pt idx="9409">1</cx:pt>
          <cx:pt idx="9410">5</cx:pt>
          <cx:pt idx="9411">1</cx:pt>
          <cx:pt idx="9412">5</cx:pt>
          <cx:pt idx="9413">2</cx:pt>
          <cx:pt idx="9414">2</cx:pt>
          <cx:pt idx="9415">3</cx:pt>
          <cx:pt idx="9416">3</cx:pt>
          <cx:pt idx="9417">2</cx:pt>
          <cx:pt idx="9418">3</cx:pt>
          <cx:pt idx="9419">2</cx:pt>
          <cx:pt idx="9420">6</cx:pt>
          <cx:pt idx="9421">6</cx:pt>
          <cx:pt idx="9422">5</cx:pt>
          <cx:pt idx="9423">3</cx:pt>
          <cx:pt idx="9424">3</cx:pt>
          <cx:pt idx="9425">6</cx:pt>
          <cx:pt idx="9426">5</cx:pt>
          <cx:pt idx="9427">5</cx:pt>
          <cx:pt idx="9428">8</cx:pt>
          <cx:pt idx="9429">5</cx:pt>
          <cx:pt idx="9430">1</cx:pt>
          <cx:pt idx="9431">2</cx:pt>
          <cx:pt idx="9432">2</cx:pt>
          <cx:pt idx="9433">7</cx:pt>
          <cx:pt idx="9434">3</cx:pt>
          <cx:pt idx="9435">4</cx:pt>
          <cx:pt idx="9436">2</cx:pt>
          <cx:pt idx="9437">2</cx:pt>
          <cx:pt idx="9438">4</cx:pt>
          <cx:pt idx="9439">2</cx:pt>
          <cx:pt idx="9440">2</cx:pt>
          <cx:pt idx="9441">5</cx:pt>
          <cx:pt idx="9442">2</cx:pt>
          <cx:pt idx="9443">2</cx:pt>
          <cx:pt idx="9444">4</cx:pt>
          <cx:pt idx="9445">3</cx:pt>
          <cx:pt idx="9446">6</cx:pt>
          <cx:pt idx="9447">5</cx:pt>
          <cx:pt idx="9448">4</cx:pt>
          <cx:pt idx="9449">2</cx:pt>
          <cx:pt idx="9450">9</cx:pt>
          <cx:pt idx="9451">3</cx:pt>
          <cx:pt idx="9452">6</cx:pt>
          <cx:pt idx="9453">3</cx:pt>
          <cx:pt idx="9454">2</cx:pt>
          <cx:pt idx="9455">1</cx:pt>
          <cx:pt idx="9456">3</cx:pt>
          <cx:pt idx="9457">5</cx:pt>
          <cx:pt idx="9458">3</cx:pt>
          <cx:pt idx="9459">1</cx:pt>
          <cx:pt idx="9460">3</cx:pt>
          <cx:pt idx="9461">6</cx:pt>
          <cx:pt idx="9462">2</cx:pt>
          <cx:pt idx="9463">4</cx:pt>
          <cx:pt idx="9464">6</cx:pt>
          <cx:pt idx="9465">2</cx:pt>
          <cx:pt idx="9466">6</cx:pt>
          <cx:pt idx="9467">2</cx:pt>
          <cx:pt idx="9468">2</cx:pt>
          <cx:pt idx="9469">2</cx:pt>
          <cx:pt idx="9470">2</cx:pt>
          <cx:pt idx="9471">1</cx:pt>
          <cx:pt idx="9472">2</cx:pt>
          <cx:pt idx="9473">5</cx:pt>
          <cx:pt idx="9474">2</cx:pt>
          <cx:pt idx="9475">7</cx:pt>
          <cx:pt idx="9476">2</cx:pt>
          <cx:pt idx="9477">3</cx:pt>
          <cx:pt idx="9478">5</cx:pt>
          <cx:pt idx="9479">3</cx:pt>
          <cx:pt idx="9480">5</cx:pt>
          <cx:pt idx="9481">2</cx:pt>
          <cx:pt idx="9482">2</cx:pt>
          <cx:pt idx="9483">6</cx:pt>
          <cx:pt idx="9484">10</cx:pt>
          <cx:pt idx="9485">9</cx:pt>
          <cx:pt idx="9486">3</cx:pt>
          <cx:pt idx="9487">3</cx:pt>
          <cx:pt idx="9488">2</cx:pt>
          <cx:pt idx="9489">7</cx:pt>
          <cx:pt idx="9490">8</cx:pt>
          <cx:pt idx="9491">3</cx:pt>
          <cx:pt idx="9492">9</cx:pt>
          <cx:pt idx="9493">7</cx:pt>
          <cx:pt idx="9494">2</cx:pt>
          <cx:pt idx="9495">6</cx:pt>
          <cx:pt idx="9496">1</cx:pt>
          <cx:pt idx="9497">1</cx:pt>
          <cx:pt idx="9498">3</cx:pt>
          <cx:pt idx="9499">10</cx:pt>
          <cx:pt idx="9500">3</cx:pt>
          <cx:pt idx="9501">3</cx:pt>
          <cx:pt idx="9502">9</cx:pt>
          <cx:pt idx="9503">1</cx:pt>
          <cx:pt idx="9504">7</cx:pt>
          <cx:pt idx="9505">2</cx:pt>
          <cx:pt idx="9506">2</cx:pt>
          <cx:pt idx="9507">5</cx:pt>
          <cx:pt idx="9508">3</cx:pt>
          <cx:pt idx="9509">6</cx:pt>
          <cx:pt idx="9510">9</cx:pt>
          <cx:pt idx="9511">3</cx:pt>
          <cx:pt idx="9512">1</cx:pt>
          <cx:pt idx="9513">5</cx:pt>
          <cx:pt idx="9514">6</cx:pt>
          <cx:pt idx="9515">14</cx:pt>
          <cx:pt idx="9516">3</cx:pt>
          <cx:pt idx="9517">3</cx:pt>
          <cx:pt idx="9518">3</cx:pt>
          <cx:pt idx="9519">4</cx:pt>
          <cx:pt idx="9520">2</cx:pt>
          <cx:pt idx="9521">3</cx:pt>
          <cx:pt idx="9522">3</cx:pt>
          <cx:pt idx="9523">3</cx:pt>
          <cx:pt idx="9524">5</cx:pt>
          <cx:pt idx="9525">5</cx:pt>
          <cx:pt idx="9526">3</cx:pt>
          <cx:pt idx="9527">6</cx:pt>
          <cx:pt idx="9528">2</cx:pt>
          <cx:pt idx="9529">2</cx:pt>
          <cx:pt idx="9530">2</cx:pt>
          <cx:pt idx="9531">2</cx:pt>
          <cx:pt idx="9532">14</cx:pt>
          <cx:pt idx="9533">7</cx:pt>
          <cx:pt idx="9534">2</cx:pt>
          <cx:pt idx="9535">2</cx:pt>
          <cx:pt idx="9536">3</cx:pt>
          <cx:pt idx="9537">2</cx:pt>
          <cx:pt idx="9538">5</cx:pt>
          <cx:pt idx="9539">2</cx:pt>
          <cx:pt idx="9540">7</cx:pt>
          <cx:pt idx="9541">3</cx:pt>
          <cx:pt idx="9542">5</cx:pt>
          <cx:pt idx="9543">2</cx:pt>
          <cx:pt idx="9544">3</cx:pt>
          <cx:pt idx="9545">2</cx:pt>
          <cx:pt idx="9546">2</cx:pt>
          <cx:pt idx="9547">2</cx:pt>
          <cx:pt idx="9548">2</cx:pt>
          <cx:pt idx="9549">3</cx:pt>
          <cx:pt idx="9550">3</cx:pt>
          <cx:pt idx="9551">6</cx:pt>
          <cx:pt idx="9552">4</cx:pt>
          <cx:pt idx="9553">7</cx:pt>
          <cx:pt idx="9554">5</cx:pt>
          <cx:pt idx="9555">2</cx:pt>
          <cx:pt idx="9556">7</cx:pt>
          <cx:pt idx="9557">2</cx:pt>
          <cx:pt idx="9558">5</cx:pt>
          <cx:pt idx="9559">5</cx:pt>
          <cx:pt idx="9560">2</cx:pt>
          <cx:pt idx="9561">3</cx:pt>
          <cx:pt idx="9562">3</cx:pt>
          <cx:pt idx="9563">2</cx:pt>
          <cx:pt idx="9564">2</cx:pt>
          <cx:pt idx="9565">7</cx:pt>
          <cx:pt idx="9566">5</cx:pt>
          <cx:pt idx="9567">2</cx:pt>
          <cx:pt idx="9568">4</cx:pt>
          <cx:pt idx="9569">6</cx:pt>
          <cx:pt idx="9570">2</cx:pt>
          <cx:pt idx="9571">2</cx:pt>
          <cx:pt idx="9572">1</cx:pt>
          <cx:pt idx="9573">5</cx:pt>
          <cx:pt idx="9574">3</cx:pt>
          <cx:pt idx="9575">1</cx:pt>
          <cx:pt idx="9576">2</cx:pt>
          <cx:pt idx="9577">5</cx:pt>
          <cx:pt idx="9578">3</cx:pt>
          <cx:pt idx="9579">1</cx:pt>
          <cx:pt idx="9580">5</cx:pt>
          <cx:pt idx="9581">5</cx:pt>
          <cx:pt idx="9582">6</cx:pt>
          <cx:pt idx="9583">1</cx:pt>
          <cx:pt idx="9584">4</cx:pt>
          <cx:pt idx="9585">1</cx:pt>
          <cx:pt idx="9586">5</cx:pt>
          <cx:pt idx="9587">4</cx:pt>
          <cx:pt idx="9588">4</cx:pt>
          <cx:pt idx="9589">3</cx:pt>
          <cx:pt idx="9590">9</cx:pt>
          <cx:pt idx="9591">5</cx:pt>
          <cx:pt idx="9592">5</cx:pt>
          <cx:pt idx="9593">2</cx:pt>
          <cx:pt idx="9594">2</cx:pt>
          <cx:pt idx="9595">3</cx:pt>
          <cx:pt idx="9596">2</cx:pt>
          <cx:pt idx="9597">3</cx:pt>
          <cx:pt idx="9598">3</cx:pt>
          <cx:pt idx="9599">1</cx:pt>
          <cx:pt idx="9600">8</cx:pt>
          <cx:pt idx="9601">5</cx:pt>
          <cx:pt idx="9602">5</cx:pt>
          <cx:pt idx="9603">3</cx:pt>
          <cx:pt idx="9604">4</cx:pt>
          <cx:pt idx="9605">4</cx:pt>
          <cx:pt idx="9606">3</cx:pt>
          <cx:pt idx="9607">6</cx:pt>
          <cx:pt idx="9608">3</cx:pt>
          <cx:pt idx="9609">4</cx:pt>
          <cx:pt idx="9610">9</cx:pt>
          <cx:pt idx="9611">4</cx:pt>
          <cx:pt idx="9612">2</cx:pt>
          <cx:pt idx="9613">1</cx:pt>
          <cx:pt idx="9614">7</cx:pt>
          <cx:pt idx="9615">2</cx:pt>
          <cx:pt idx="9616">2</cx:pt>
          <cx:pt idx="9617">3</cx:pt>
          <cx:pt idx="9618">3</cx:pt>
          <cx:pt idx="9619">5</cx:pt>
          <cx:pt idx="9620">6</cx:pt>
          <cx:pt idx="9621">2</cx:pt>
          <cx:pt idx="9622">4</cx:pt>
          <cx:pt idx="9623">2</cx:pt>
          <cx:pt idx="9624">3</cx:pt>
          <cx:pt idx="9625">3</cx:pt>
          <cx:pt idx="9626">2</cx:pt>
          <cx:pt idx="9627">3</cx:pt>
          <cx:pt idx="9628">7</cx:pt>
          <cx:pt idx="9629">2</cx:pt>
          <cx:pt idx="9630">3</cx:pt>
          <cx:pt idx="9631">6</cx:pt>
          <cx:pt idx="9632">8</cx:pt>
          <cx:pt idx="9633">3</cx:pt>
          <cx:pt idx="9634">7</cx:pt>
          <cx:pt idx="9635">9</cx:pt>
          <cx:pt idx="9636">2</cx:pt>
          <cx:pt idx="9637">4</cx:pt>
          <cx:pt idx="9638">2</cx:pt>
          <cx:pt idx="9639">13</cx:pt>
          <cx:pt idx="9640">5</cx:pt>
          <cx:pt idx="9641">5</cx:pt>
          <cx:pt idx="9642">6</cx:pt>
          <cx:pt idx="9643">2</cx:pt>
          <cx:pt idx="9644">7</cx:pt>
          <cx:pt idx="9645">2</cx:pt>
          <cx:pt idx="9646">2</cx:pt>
          <cx:pt idx="9647">4</cx:pt>
          <cx:pt idx="9648">3</cx:pt>
          <cx:pt idx="9649">8</cx:pt>
          <cx:pt idx="9650">9</cx:pt>
          <cx:pt idx="9651">2</cx:pt>
          <cx:pt idx="9652">6</cx:pt>
          <cx:pt idx="9653">2</cx:pt>
          <cx:pt idx="9654">2</cx:pt>
          <cx:pt idx="9655">3</cx:pt>
          <cx:pt idx="9656">1</cx:pt>
          <cx:pt idx="9657">4</cx:pt>
          <cx:pt idx="9658">4</cx:pt>
          <cx:pt idx="9659">5</cx:pt>
          <cx:pt idx="9660">9</cx:pt>
          <cx:pt idx="9661">2</cx:pt>
          <cx:pt idx="9662">3</cx:pt>
          <cx:pt idx="9663">3</cx:pt>
          <cx:pt idx="9664">2</cx:pt>
          <cx:pt idx="9665">3</cx:pt>
          <cx:pt idx="9666">3</cx:pt>
          <cx:pt idx="9667">7</cx:pt>
          <cx:pt idx="9668">3</cx:pt>
          <cx:pt idx="9669">3</cx:pt>
          <cx:pt idx="9670">7</cx:pt>
          <cx:pt idx="9671">5</cx:pt>
          <cx:pt idx="9672">2</cx:pt>
          <cx:pt idx="9673">5</cx:pt>
          <cx:pt idx="9674">1</cx:pt>
          <cx:pt idx="9675">4</cx:pt>
          <cx:pt idx="9676">6</cx:pt>
          <cx:pt idx="9677">3</cx:pt>
          <cx:pt idx="9678">1</cx:pt>
          <cx:pt idx="9679">2</cx:pt>
          <cx:pt idx="9680">9</cx:pt>
          <cx:pt idx="9681">3</cx:pt>
          <cx:pt idx="9682">6</cx:pt>
          <cx:pt idx="9683">8</cx:pt>
          <cx:pt idx="9684">2</cx:pt>
          <cx:pt idx="9685">1</cx:pt>
          <cx:pt idx="9686">6</cx:pt>
          <cx:pt idx="9687">9</cx:pt>
          <cx:pt idx="9688">5</cx:pt>
          <cx:pt idx="9689">4</cx:pt>
          <cx:pt idx="9690">4</cx:pt>
          <cx:pt idx="9691">3</cx:pt>
          <cx:pt idx="9692">11</cx:pt>
          <cx:pt idx="9693">6</cx:pt>
          <cx:pt idx="9694">2</cx:pt>
          <cx:pt idx="9695">4</cx:pt>
          <cx:pt idx="9696">5</cx:pt>
          <cx:pt idx="9697">4</cx:pt>
          <cx:pt idx="9698">3</cx:pt>
          <cx:pt idx="9699">4</cx:pt>
          <cx:pt idx="9700">3</cx:pt>
          <cx:pt idx="9701">2</cx:pt>
          <cx:pt idx="9702">1</cx:pt>
          <cx:pt idx="9703">5</cx:pt>
          <cx:pt idx="9704">3</cx:pt>
          <cx:pt idx="9705">3</cx:pt>
          <cx:pt idx="9706">3</cx:pt>
          <cx:pt idx="9707">3</cx:pt>
          <cx:pt idx="9708">2</cx:pt>
          <cx:pt idx="9709">3</cx:pt>
          <cx:pt idx="9710">2</cx:pt>
          <cx:pt idx="9711">2</cx:pt>
          <cx:pt idx="9712">6</cx:pt>
          <cx:pt idx="9713">5</cx:pt>
          <cx:pt idx="9714">2</cx:pt>
          <cx:pt idx="9715">2</cx:pt>
          <cx:pt idx="9716">4</cx:pt>
          <cx:pt idx="9717">5</cx:pt>
          <cx:pt idx="9718">5</cx:pt>
          <cx:pt idx="9719">2</cx:pt>
          <cx:pt idx="9720">2</cx:pt>
          <cx:pt idx="9721">3</cx:pt>
          <cx:pt idx="9722">3</cx:pt>
          <cx:pt idx="9723">13</cx:pt>
          <cx:pt idx="9724">2</cx:pt>
          <cx:pt idx="9725">3</cx:pt>
          <cx:pt idx="9726">7</cx:pt>
          <cx:pt idx="9727">5</cx:pt>
          <cx:pt idx="9728">2</cx:pt>
          <cx:pt idx="9729">2</cx:pt>
          <cx:pt idx="9730">5</cx:pt>
          <cx:pt idx="9731">8</cx:pt>
          <cx:pt idx="9732">13</cx:pt>
          <cx:pt idx="9733">2</cx:pt>
          <cx:pt idx="9734">1</cx:pt>
          <cx:pt idx="9735">1</cx:pt>
          <cx:pt idx="9736">2</cx:pt>
          <cx:pt idx="9737">2</cx:pt>
          <cx:pt idx="9738">6</cx:pt>
          <cx:pt idx="9739">5</cx:pt>
          <cx:pt idx="9740">3</cx:pt>
          <cx:pt idx="9741">5</cx:pt>
          <cx:pt idx="9742">5</cx:pt>
          <cx:pt idx="9743">3</cx:pt>
          <cx:pt idx="9744">4</cx:pt>
          <cx:pt idx="9745">2</cx:pt>
          <cx:pt idx="9746">2</cx:pt>
          <cx:pt idx="9747">2</cx:pt>
          <cx:pt idx="9748">4</cx:pt>
          <cx:pt idx="9749">2</cx:pt>
          <cx:pt idx="9750">2</cx:pt>
          <cx:pt idx="9751">3</cx:pt>
          <cx:pt idx="9752">1</cx:pt>
          <cx:pt idx="9753">2</cx:pt>
          <cx:pt idx="9754">2</cx:pt>
          <cx:pt idx="9755">3</cx:pt>
          <cx:pt idx="9756">2</cx:pt>
          <cx:pt idx="9757">5</cx:pt>
          <cx:pt idx="9758">4</cx:pt>
          <cx:pt idx="9759">5</cx:pt>
          <cx:pt idx="9760">2</cx:pt>
          <cx:pt idx="9761">3</cx:pt>
          <cx:pt idx="9762">2</cx:pt>
          <cx:pt idx="9763">2</cx:pt>
          <cx:pt idx="9764">5</cx:pt>
          <cx:pt idx="9765">2</cx:pt>
          <cx:pt idx="9766">1</cx:pt>
          <cx:pt idx="9767">5</cx:pt>
          <cx:pt idx="9768">6</cx:pt>
          <cx:pt idx="9769">5</cx:pt>
          <cx:pt idx="9770">4</cx:pt>
          <cx:pt idx="9771">2</cx:pt>
          <cx:pt idx="9772">5</cx:pt>
          <cx:pt idx="9773">1</cx:pt>
          <cx:pt idx="9774">8</cx:pt>
          <cx:pt idx="9775">3</cx:pt>
          <cx:pt idx="9776">4</cx:pt>
          <cx:pt idx="9777">9</cx:pt>
          <cx:pt idx="9778">5</cx:pt>
          <cx:pt idx="9779">2</cx:pt>
          <cx:pt idx="9780">3</cx:pt>
          <cx:pt idx="9781">2</cx:pt>
          <cx:pt idx="9782">5</cx:pt>
          <cx:pt idx="9783">1</cx:pt>
          <cx:pt idx="9784">2</cx:pt>
          <cx:pt idx="9785">3</cx:pt>
          <cx:pt idx="9786">5</cx:pt>
          <cx:pt idx="9787">5</cx:pt>
          <cx:pt idx="9788">3</cx:pt>
          <cx:pt idx="9789">1</cx:pt>
          <cx:pt idx="9790">2</cx:pt>
          <cx:pt idx="9791">6</cx:pt>
          <cx:pt idx="9792">2</cx:pt>
          <cx:pt idx="9793">1</cx:pt>
          <cx:pt idx="9794">3</cx:pt>
          <cx:pt idx="9795">3</cx:pt>
          <cx:pt idx="9796">2</cx:pt>
          <cx:pt idx="9797">2</cx:pt>
          <cx:pt idx="9798">4</cx:pt>
          <cx:pt idx="9799">2</cx:pt>
          <cx:pt idx="9800">3</cx:pt>
          <cx:pt idx="9801">7</cx:pt>
          <cx:pt idx="9802">2</cx:pt>
          <cx:pt idx="9803">1</cx:pt>
          <cx:pt idx="9804">1</cx:pt>
          <cx:pt idx="9805">2</cx:pt>
          <cx:pt idx="9806">8</cx:pt>
          <cx:pt idx="9807">4</cx:pt>
          <cx:pt idx="9808">2</cx:pt>
          <cx:pt idx="9809">5</cx:pt>
          <cx:pt idx="9810">4</cx:pt>
          <cx:pt idx="9811">4</cx:pt>
          <cx:pt idx="9812">3</cx:pt>
          <cx:pt idx="9813">5</cx:pt>
          <cx:pt idx="9814">5</cx:pt>
          <cx:pt idx="9815">7</cx:pt>
          <cx:pt idx="9816">4</cx:pt>
          <cx:pt idx="9817">7</cx:pt>
          <cx:pt idx="9818">2</cx:pt>
          <cx:pt idx="9819">3</cx:pt>
          <cx:pt idx="9820">10</cx:pt>
          <cx:pt idx="9821">2</cx:pt>
          <cx:pt idx="9822">3</cx:pt>
          <cx:pt idx="9823">3</cx:pt>
          <cx:pt idx="9824">4</cx:pt>
          <cx:pt idx="9825">3</cx:pt>
          <cx:pt idx="9826">4</cx:pt>
          <cx:pt idx="9827">2</cx:pt>
          <cx:pt idx="9828">3</cx:pt>
          <cx:pt idx="9829">3</cx:pt>
          <cx:pt idx="9830">4</cx:pt>
          <cx:pt idx="9831">7</cx:pt>
          <cx:pt idx="9832">1</cx:pt>
          <cx:pt idx="9833">7</cx:pt>
          <cx:pt idx="9834">4</cx:pt>
          <cx:pt idx="9835">2</cx:pt>
          <cx:pt idx="9836">5</cx:pt>
          <cx:pt idx="9837">2</cx:pt>
          <cx:pt idx="9838">1</cx:pt>
          <cx:pt idx="9839">3</cx:pt>
          <cx:pt idx="9840">8</cx:pt>
          <cx:pt idx="9841">2</cx:pt>
          <cx:pt idx="9842">4</cx:pt>
          <cx:pt idx="9843">4</cx:pt>
          <cx:pt idx="9844">7</cx:pt>
          <cx:pt idx="9845">3</cx:pt>
          <cx:pt idx="9846">5</cx:pt>
          <cx:pt idx="9847">5</cx:pt>
          <cx:pt idx="9848">5</cx:pt>
          <cx:pt idx="9849">2</cx:pt>
          <cx:pt idx="9850">2</cx:pt>
          <cx:pt idx="9851">3</cx:pt>
          <cx:pt idx="9852">2</cx:pt>
          <cx:pt idx="9853">5</cx:pt>
          <cx:pt idx="9854">4</cx:pt>
          <cx:pt idx="9855">2</cx:pt>
          <cx:pt idx="9856">6</cx:pt>
          <cx:pt idx="9857">8</cx:pt>
          <cx:pt idx="9858">5</cx:pt>
          <cx:pt idx="9859">2</cx:pt>
          <cx:pt idx="9860">4</cx:pt>
          <cx:pt idx="9861">2</cx:pt>
          <cx:pt idx="9862">4</cx:pt>
          <cx:pt idx="9863">1</cx:pt>
          <cx:pt idx="9864">4</cx:pt>
          <cx:pt idx="9865">2</cx:pt>
          <cx:pt idx="9866">7</cx:pt>
          <cx:pt idx="9867">3</cx:pt>
          <cx:pt idx="9868">2</cx:pt>
          <cx:pt idx="9869">2</cx:pt>
          <cx:pt idx="9870">3</cx:pt>
          <cx:pt idx="9871">2</cx:pt>
          <cx:pt idx="9872">2</cx:pt>
          <cx:pt idx="9873">1</cx:pt>
          <cx:pt idx="9874">2</cx:pt>
          <cx:pt idx="9875">2</cx:pt>
          <cx:pt idx="9876">4</cx:pt>
          <cx:pt idx="9877">5</cx:pt>
          <cx:pt idx="9878">3</cx:pt>
          <cx:pt idx="9879">7</cx:pt>
          <cx:pt idx="9880">3</cx:pt>
          <cx:pt idx="9881">3</cx:pt>
          <cx:pt idx="9882">13</cx:pt>
          <cx:pt idx="9883">2</cx:pt>
          <cx:pt idx="9884">3</cx:pt>
          <cx:pt idx="9885">2</cx:pt>
          <cx:pt idx="9886">3</cx:pt>
          <cx:pt idx="9887">2</cx:pt>
          <cx:pt idx="9888">1</cx:pt>
          <cx:pt idx="9889">3</cx:pt>
          <cx:pt idx="9890">2</cx:pt>
          <cx:pt idx="9891">7</cx:pt>
          <cx:pt idx="9892">5</cx:pt>
          <cx:pt idx="9893">4</cx:pt>
          <cx:pt idx="9894">5</cx:pt>
          <cx:pt idx="9895">11</cx:pt>
          <cx:pt idx="9896">2</cx:pt>
          <cx:pt idx="9897">3</cx:pt>
          <cx:pt idx="9898">2</cx:pt>
          <cx:pt idx="9899">1</cx:pt>
          <cx:pt idx="9900">3</cx:pt>
          <cx:pt idx="9901">3</cx:pt>
          <cx:pt idx="9902">1</cx:pt>
          <cx:pt idx="9903">3</cx:pt>
          <cx:pt idx="9904">2</cx:pt>
          <cx:pt idx="9905">7</cx:pt>
          <cx:pt idx="9906">3</cx:pt>
          <cx:pt idx="9907">3</cx:pt>
          <cx:pt idx="9908">5</cx:pt>
          <cx:pt idx="9909">3</cx:pt>
          <cx:pt idx="9910">2</cx:pt>
          <cx:pt idx="9911">7</cx:pt>
          <cx:pt idx="9912">3</cx:pt>
          <cx:pt idx="9913">3</cx:pt>
          <cx:pt idx="9914">2</cx:pt>
          <cx:pt idx="9915">5</cx:pt>
          <cx:pt idx="9916">1</cx:pt>
          <cx:pt idx="9917">3</cx:pt>
          <cx:pt idx="9918">1</cx:pt>
          <cx:pt idx="9919">5</cx:pt>
          <cx:pt idx="9920">7</cx:pt>
          <cx:pt idx="9921">3</cx:pt>
          <cx:pt idx="9922">4</cx:pt>
          <cx:pt idx="9923">3</cx:pt>
          <cx:pt idx="9924">1</cx:pt>
          <cx:pt idx="9925">8</cx:pt>
          <cx:pt idx="9926">2</cx:pt>
          <cx:pt idx="9927">4</cx:pt>
          <cx:pt idx="9928">3</cx:pt>
          <cx:pt idx="9929">5</cx:pt>
          <cx:pt idx="9930">2</cx:pt>
          <cx:pt idx="9931">4</cx:pt>
          <cx:pt idx="9932">7</cx:pt>
          <cx:pt idx="9933">3</cx:pt>
          <cx:pt idx="9934">3</cx:pt>
          <cx:pt idx="9935">3</cx:pt>
          <cx:pt idx="9936">3</cx:pt>
          <cx:pt idx="9937">2</cx:pt>
          <cx:pt idx="9938">5</cx:pt>
          <cx:pt idx="9939">4</cx:pt>
          <cx:pt idx="9940">7</cx:pt>
          <cx:pt idx="9941">14</cx:pt>
          <cx:pt idx="9942">9</cx:pt>
          <cx:pt idx="9943">5</cx:pt>
          <cx:pt idx="9944">3</cx:pt>
          <cx:pt idx="9945">1</cx:pt>
          <cx:pt idx="9946">3</cx:pt>
          <cx:pt idx="9947">6</cx:pt>
          <cx:pt idx="9948">8</cx:pt>
          <cx:pt idx="9949">3</cx:pt>
          <cx:pt idx="9950">1</cx:pt>
          <cx:pt idx="9951">2</cx:pt>
          <cx:pt idx="9952">2</cx:pt>
          <cx:pt idx="9953">1</cx:pt>
          <cx:pt idx="9954">3</cx:pt>
          <cx:pt idx="9955">2</cx:pt>
          <cx:pt idx="9956">5</cx:pt>
          <cx:pt idx="9957">4</cx:pt>
          <cx:pt idx="9958">2</cx:pt>
          <cx:pt idx="9959">2</cx:pt>
          <cx:pt idx="9960">1</cx:pt>
          <cx:pt idx="9961">2</cx:pt>
          <cx:pt idx="9962">4</cx:pt>
          <cx:pt idx="9963">2</cx:pt>
          <cx:pt idx="9964">1</cx:pt>
          <cx:pt idx="9965">1</cx:pt>
          <cx:pt idx="9966">7</cx:pt>
          <cx:pt idx="9967">5</cx:pt>
          <cx:pt idx="9968">2</cx:pt>
          <cx:pt idx="9969">7</cx:pt>
          <cx:pt idx="9970">2</cx:pt>
          <cx:pt idx="9971">5</cx:pt>
          <cx:pt idx="9972">2</cx:pt>
          <cx:pt idx="9973">5</cx:pt>
          <cx:pt idx="9974">7</cx:pt>
          <cx:pt idx="9975">2</cx:pt>
          <cx:pt idx="9976">2</cx:pt>
          <cx:pt idx="9977">7</cx:pt>
          <cx:pt idx="9978">4</cx:pt>
          <cx:pt idx="9979">14</cx:pt>
          <cx:pt idx="9980">1</cx:pt>
          <cx:pt idx="9981">5</cx:pt>
          <cx:pt idx="9982">7</cx:pt>
          <cx:pt idx="9983">2</cx:pt>
          <cx:pt idx="9984">10</cx:pt>
          <cx:pt idx="9985">4</cx:pt>
          <cx:pt idx="9986">1</cx:pt>
          <cx:pt idx="9987">1</cx:pt>
          <cx:pt idx="9988">5</cx:pt>
          <cx:pt idx="9989">3</cx:pt>
          <cx:pt idx="9990">2</cx:pt>
          <cx:pt idx="9991">2</cx:pt>
          <cx:pt idx="9992">4</cx:pt>
          <cx:pt idx="9993">2</cx:pt>
        </cx:lvl>
      </cx:strDim>
      <cx:numDim type="val">
        <cx:f>'Q-6'!$E$2:$E$9995</cx:f>
        <cx:lvl ptCount="9994" formatCode="General">
          <cx:pt idx="0">0</cx:pt>
          <cx:pt idx="1">0</cx:pt>
          <cx:pt idx="2">0</cx:pt>
          <cx:pt idx="3">0.45000000000000001</cx:pt>
          <cx:pt idx="4">0.20000000000000001</cx:pt>
          <cx:pt idx="5">0</cx:pt>
          <cx:pt idx="6">0</cx:pt>
          <cx:pt idx="7">0.20000000000000001</cx:pt>
          <cx:pt idx="8">0.20000000000000001</cx:pt>
          <cx:pt idx="9">0</cx:pt>
          <cx:pt idx="10">0.20000000000000001</cx:pt>
          <cx:pt idx="11">0.20000000000000001</cx:pt>
          <cx:pt idx="12">0.20000000000000001</cx:pt>
          <cx:pt idx="13">0.20000000000000001</cx:pt>
          <cx:pt idx="14">0.80000000000000004</cx:pt>
          <cx:pt idx="15">0.80000000000000004</cx:pt>
          <cx:pt idx="16">0</cx:pt>
          <cx:pt idx="17">0</cx:pt>
          <cx:pt idx="18">0</cx:pt>
          <cx:pt idx="19">0.20000000000000001</cx:pt>
          <cx:pt idx="20">0.20000000000000001</cx:pt>
          <cx:pt idx="21">0</cx:pt>
          <cx:pt idx="22">0</cx:pt>
          <cx:pt idx="23">0.29999999999999999</cx:pt>
          <cx:pt idx="24">0</cx:pt>
          <cx:pt idx="25">0.20000000000000001</cx:pt>
          <cx:pt idx="26">0</cx:pt>
          <cx:pt idx="27">0.5</cx:pt>
          <cx:pt idx="28">0.69999999999999996</cx:pt>
          <cx:pt idx="29">0.20000000000000001</cx:pt>
          <cx:pt idx="30">0.20000000000000001</cx:pt>
          <cx:pt idx="31">0.20000000000000001</cx:pt>
          <cx:pt idx="32">0.69999999999999996</cx:pt>
          <cx:pt idx="33">0.20000000000000001</cx:pt>
          <cx:pt idx="34">0.20000000000000001</cx:pt>
          <cx:pt idx="35">0.20000000000000001</cx:pt>
          <cx:pt idx="36">0.59999999999999998</cx:pt>
          <cx:pt idx="37">0.20000000000000001</cx:pt>
          <cx:pt idx="38">0.32000000000000001</cx:pt>
          <cx:pt idx="39">0.29999999999999999</cx:pt>
          <cx:pt idx="40">0.20000000000000001</cx:pt>
          <cx:pt idx="41">0.20000000000000001</cx:pt>
          <cx:pt idx="42">0</cx:pt>
          <cx:pt idx="43">0.20000000000000001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0.10000000000000001</cx:pt>
          <cx:pt idx="58">0</cx:pt>
          <cx:pt idx="59">0</cx:pt>
          <cx:pt idx="60">0.20000000000000001</cx:pt>
          <cx:pt idx="61">0</cx:pt>
          <cx:pt idx="62">0</cx:pt>
          <cx:pt idx="63">0.20000000000000001</cx:pt>
          <cx:pt idx="64">0</cx:pt>
          <cx:pt idx="65">0</cx:pt>
          <cx:pt idx="66">0.29999999999999999</cx:pt>
          <cx:pt idx="67">0.20000000000000001</cx:pt>
          <cx:pt idx="68">0.20000000000000001</cx:pt>
          <cx:pt idx="69">0</cx:pt>
          <cx:pt idx="70">0.20000000000000001</cx:pt>
          <cx:pt idx="71">0</cx:pt>
          <cx:pt idx="72">0.20000000000000001</cx:pt>
          <cx:pt idx="73">0.20000000000000001</cx:pt>
          <cx:pt idx="74">0.20000000000000001</cx:pt>
          <cx:pt idx="75">0.80000000000000004</cx:pt>
          <cx:pt idx="76">0.59999999999999998</cx:pt>
          <cx:pt idx="77">0.20000000000000001</cx:pt>
          <cx:pt idx="78">0.59999999999999998</cx:pt>
          <cx:pt idx="79">0</cx:pt>
          <cx:pt idx="80">0</cx:pt>
          <cx:pt idx="81">0</cx:pt>
          <cx:pt idx="82">0</cx:pt>
          <cx:pt idx="83">0.20000000000000001</cx:pt>
          <cx:pt idx="84">0.20000000000000001</cx:pt>
          <cx:pt idx="85">0</cx:pt>
          <cx:pt idx="86">0</cx:pt>
          <cx:pt idx="87">0</cx:pt>
          <cx:pt idx="88">0.20000000000000001</cx:pt>
          <cx:pt idx="89">0</cx:pt>
          <cx:pt idx="90">0.20000000000000001</cx:pt>
          <cx:pt idx="91">0</cx:pt>
          <cx:pt idx="92">0</cx:pt>
          <cx:pt idx="93">0</cx:pt>
          <cx:pt idx="94">0</cx:pt>
          <cx:pt idx="95">0.69999999999999996</cx:pt>
          <cx:pt idx="96">0</cx:pt>
          <cx:pt idx="97">0.20000000000000001</cx:pt>
          <cx:pt idx="98">0</cx:pt>
          <cx:pt idx="99">0.20000000000000001</cx:pt>
          <cx:pt idx="100">0.20000000000000001</cx:pt>
          <cx:pt idx="101">0.80000000000000004</cx:pt>
          <cx:pt idx="102">0</cx:pt>
          <cx:pt idx="103">0.20000000000000001</cx:pt>
          <cx:pt idx="104">0.20000000000000001</cx:pt>
          <cx:pt idx="105">0.69999999999999996</cx:pt>
          <cx:pt idx="106">0.20000000000000001</cx:pt>
          <cx:pt idx="107">0.20000000000000001</cx:pt>
          <cx:pt idx="108">0.20000000000000001</cx:pt>
          <cx:pt idx="109">0.20000000000000001</cx:pt>
          <cx:pt idx="110">0</cx:pt>
          <cx:pt idx="111">0</cx:pt>
          <cx:pt idx="112">0</cx:pt>
          <cx:pt idx="113">0.20000000000000001</cx:pt>
          <cx:pt idx="114">0.20000000000000001</cx:pt>
          <cx:pt idx="115">0.20000000000000001</cx:pt>
          <cx:pt idx="116">0.20000000000000001</cx:pt>
          <cx:pt idx="117">0</cx:pt>
          <cx:pt idx="118">0.69999999999999996</cx:pt>
          <cx:pt idx="119">0</cx:pt>
          <cx:pt idx="120">0</cx:pt>
          <cx:pt idx="121">0</cx:pt>
          <cx:pt idx="122">0</cx:pt>
          <cx:pt idx="123">0</cx:pt>
          <cx:pt idx="124">0.29999999999999999</cx:pt>
          <cx:pt idx="125">0.5</cx:pt>
          <cx:pt idx="126">0.69999999999999996</cx:pt>
          <cx:pt idx="127">0.20000000000000001</cx:pt>
          <cx:pt idx="128">0.20000000000000001</cx:pt>
          <cx:pt idx="129">0</cx:pt>
          <cx:pt idx="130">0.40000000000000002</cx:pt>
          <cx:pt idx="131">0.20000000000000001</cx:pt>
          <cx:pt idx="132">0.20000000000000001</cx:pt>
          <cx:pt idx="133">0</cx:pt>
          <cx:pt idx="134">0</cx:pt>
          <cx:pt idx="135">0</cx:pt>
          <cx:pt idx="136">0</cx:pt>
          <cx:pt idx="137">0.20000000000000001</cx:pt>
          <cx:pt idx="138">0</cx:pt>
          <cx:pt idx="139">0</cx:pt>
          <cx:pt idx="140">0.20000000000000001</cx:pt>
          <cx:pt idx="141">0</cx:pt>
          <cx:pt idx="142">0</cx:pt>
          <cx:pt idx="143">0</cx:pt>
          <cx:pt idx="144">0</cx:pt>
          <cx:pt idx="145">0</cx:pt>
          <cx:pt idx="146">0.20000000000000001</cx:pt>
          <cx:pt idx="147">0</cx:pt>
          <cx:pt idx="148">0</cx:pt>
          <cx:pt idx="149">0</cx:pt>
          <cx:pt idx="150">0</cx:pt>
          <cx:pt idx="151">0.20000000000000001</cx:pt>
          <cx:pt idx="152">0.20000000000000001</cx:pt>
          <cx:pt idx="153">0</cx:pt>
          <cx:pt idx="154">0</cx:pt>
          <cx:pt idx="155">0</cx:pt>
          <cx:pt idx="156">0</cx:pt>
          <cx:pt idx="157">0.20000000000000001</cx:pt>
          <cx:pt idx="158">0</cx:pt>
          <cx:pt idx="159">0</cx:pt>
          <cx:pt idx="160">0</cx:pt>
          <cx:pt idx="161">0.20000000000000001</cx:pt>
          <cx:pt idx="162">0</cx:pt>
          <cx:pt idx="163">0.20000000000000001</cx:pt>
          <cx:pt idx="164">0.20000000000000001</cx:pt>
          <cx:pt idx="165">0.40000000000000002</cx:pt>
          <cx:pt idx="166">0.20000000000000001</cx:pt>
          <cx:pt idx="167">0.29999999999999999</cx:pt>
          <cx:pt idx="168">0.20000000000000001</cx:pt>
          <cx:pt idx="169">0.80000000000000004</cx:pt>
          <cx:pt idx="170">0.20000000000000001</cx:pt>
          <cx:pt idx="171">0</cx:pt>
          <cx:pt idx="172">0</cx:pt>
          <cx:pt idx="173">0.20000000000000001</cx:pt>
          <cx:pt idx="174">0.80000000000000004</cx:pt>
          <cx:pt idx="175">0.20000000000000001</cx:pt>
          <cx:pt idx="176">0.80000000000000004</cx:pt>
          <cx:pt idx="177">0.29999999999999999</cx:pt>
          <cx:pt idx="178">0.20000000000000001</cx:pt>
          <cx:pt idx="179">0</cx:pt>
          <cx:pt idx="180">0.20000000000000001</cx:pt>
          <cx:pt idx="181">0.20000000000000001</cx:pt>
          <cx:pt idx="182">0</cx:pt>
          <cx:pt idx="183">0</cx:pt>
          <cx:pt idx="184">0</cx:pt>
          <cx:pt idx="185">0</cx:pt>
          <cx:pt idx="186">0</cx:pt>
          <cx:pt idx="187">0.20000000000000001</cx:pt>
          <cx:pt idx="188">0.20000000000000001</cx:pt>
          <cx:pt idx="189">0.20000000000000001</cx:pt>
          <cx:pt idx="190">0</cx:pt>
          <cx:pt idx="191">0</cx:pt>
          <cx:pt idx="192">0.20000000000000001</cx:pt>
          <cx:pt idx="193">0</cx:pt>
          <cx:pt idx="194">0</cx:pt>
          <cx:pt idx="195">0.20000000000000001</cx:pt>
          <cx:pt idx="196">0.20000000000000001</cx:pt>
          <cx:pt idx="197">0</cx:pt>
          <cx:pt idx="198">0.69999999999999996</cx:pt>
          <cx:pt idx="199">0.20000000000000001</cx:pt>
          <cx:pt idx="200">0.20000000000000001</cx:pt>
          <cx:pt idx="201">0.5</cx:pt>
          <cx:pt idx="202">0.20000000000000001</cx:pt>
          <cx:pt idx="203">0.80000000000000004</cx:pt>
          <cx:pt idx="204">0.20000000000000001</cx:pt>
          <cx:pt idx="205">0.20000000000000001</cx:pt>
          <cx:pt idx="206">0</cx:pt>
          <cx:pt idx="207">0</cx:pt>
          <cx:pt idx="208">0</cx:pt>
          <cx:pt idx="209">0</cx:pt>
          <cx:pt idx="210">0</cx:pt>
          <cx:pt idx="211">0.20000000000000001</cx:pt>
          <cx:pt idx="212">0.20000000000000001</cx:pt>
          <cx:pt idx="213">0.5</cx:pt>
          <cx:pt idx="214">0.40000000000000002</cx:pt>
          <cx:pt idx="215">0.69999999999999996</cx:pt>
          <cx:pt idx="216">0.20000000000000001</cx:pt>
          <cx:pt idx="217">0</cx:pt>
          <cx:pt idx="218">0.20000000000000001</cx:pt>
          <cx:pt idx="219">0.20000000000000001</cx:pt>
          <cx:pt idx="220">0.20000000000000001</cx:pt>
          <cx:pt idx="221">0.69999999999999996</cx:pt>
          <cx:pt idx="222">0.20000000000000001</cx:pt>
          <cx:pt idx="223">0.69999999999999996</cx:pt>
          <cx:pt idx="224">0.20000000000000001</cx:pt>
          <cx:pt idx="225">0</cx:pt>
          <cx:pt idx="226">0</cx:pt>
          <cx:pt idx="227">0</cx:pt>
          <cx:pt idx="228">0.20000000000000001</cx:pt>
          <cx:pt idx="229">0.20000000000000001</cx:pt>
          <cx:pt idx="230">0.69999999999999996</cx:pt>
          <cx:pt idx="231">0.45000000000000001</cx:pt>
          <cx:pt idx="232">0.45000000000000001</cx:pt>
          <cx:pt idx="233">0.69999999999999996</cx:pt>
          <cx:pt idx="234">0.20000000000000001</cx:pt>
          <cx:pt idx="235">0.20000000000000001</cx:pt>
          <cx:pt idx="236">0</cx:pt>
          <cx:pt idx="237">0.20000000000000001</cx:pt>
          <cx:pt idx="238">0.59999999999999998</cx:pt>
          <cx:pt idx="239">0.59999999999999998</cx:pt>
          <cx:pt idx="240">0.20000000000000001</cx:pt>
          <cx:pt idx="241">0.5</cx:pt>
          <cx:pt idx="242">0.59999999999999998</cx:pt>
          <cx:pt idx="243">0.20000000000000001</cx:pt>
          <cx:pt idx="244">0</cx:pt>
          <cx:pt idx="245">0</cx:pt>
          <cx:pt idx="246">0</cx:pt>
          <cx:pt idx="247">0</cx:pt>
          <cx:pt idx="248">0</cx:pt>
          <cx:pt idx="249">0.20000000000000001</cx:pt>
          <cx:pt idx="250">0</cx:pt>
          <cx:pt idx="251">0</cx:pt>
          <cx:pt idx="252">0</cx:pt>
          <cx:pt idx="253">0</cx:pt>
          <cx:pt idx="254">0.59999999999999998</cx:pt>
          <cx:pt idx="255">0.20000000000000001</cx:pt>
          <cx:pt idx="256">0.20000000000000001</cx:pt>
          <cx:pt idx="257">0.20000000000000001</cx:pt>
          <cx:pt idx="258">0</cx:pt>
          <cx:pt idx="259">0</cx:pt>
          <cx:pt idx="260">0.20000000000000001</cx:pt>
          <cx:pt idx="261">0.80000000000000004</cx:pt>
          <cx:pt idx="262">0.40000000000000002</cx:pt>
          <cx:pt idx="263">0.40000000000000002</cx:pt>
          <cx:pt idx="264">0.20000000000000001</cx:pt>
          <cx:pt idx="265">0</cx:pt>
          <cx:pt idx="266">0.20000000000000001</cx:pt>
          <cx:pt idx="267">0</cx:pt>
          <cx:pt idx="268">0.20000000000000001</cx:pt>
          <cx:pt idx="269">0.20000000000000001</cx:pt>
          <cx:pt idx="270">0</cx:pt>
          <cx:pt idx="271">0</cx:pt>
          <cx:pt idx="272">0</cx:pt>
          <cx:pt idx="273">0.20000000000000001</cx:pt>
          <cx:pt idx="274">0</cx:pt>
          <cx:pt idx="275">0</cx:pt>
          <cx:pt idx="276">0.20000000000000001</cx:pt>
          <cx:pt idx="277">0.20000000000000001</cx:pt>
          <cx:pt idx="278">0.20000000000000001</cx:pt>
          <cx:pt idx="279">0.20000000000000001</cx:pt>
          <cx:pt idx="280">0.80000000000000004</cx:pt>
          <cx:pt idx="281">0.20000000000000001</cx:pt>
          <cx:pt idx="282">0.20000000000000001</cx:pt>
          <cx:pt idx="283">0.20000000000000001</cx:pt>
          <cx:pt idx="284">0.20000000000000001</cx:pt>
          <cx:pt idx="285">0.20000000000000001</cx:pt>
          <cx:pt idx="286">0.69999999999999996</cx:pt>
          <cx:pt idx="287">0.20000000000000001</cx:pt>
          <cx:pt idx="288">0.20000000000000001</cx:pt>
          <cx:pt idx="289">0.20000000000000001</cx:pt>
          <cx:pt idx="290">0.20000000000000001</cx:pt>
          <cx:pt idx="291">0.20000000000000001</cx:pt>
          <cx:pt idx="292">0.5</cx:pt>
          <cx:pt idx="293">0.20000000000000001</cx:pt>
          <cx:pt idx="294">0.20000000000000001</cx:pt>
          <cx:pt idx="295">0.20000000000000001</cx:pt>
          <cx:pt idx="296">0.69999999999999996</cx:pt>
          <cx:pt idx="297">0.20000000000000001</cx:pt>
          <cx:pt idx="298">0</cx:pt>
          <cx:pt idx="299">0</cx:pt>
          <cx:pt idx="300">0</cx:pt>
          <cx:pt idx="301">0</cx:pt>
          <cx:pt idx="302">0</cx:pt>
          <cx:pt idx="303">0.5</cx:pt>
          <cx:pt idx="304">0</cx:pt>
          <cx:pt idx="305">0</cx:pt>
          <cx:pt idx="306">0</cx:pt>
          <cx:pt idx="307">0</cx:pt>
          <cx:pt idx="308">0</cx:pt>
          <cx:pt idx="309">0.20000000000000001</cx:pt>
          <cx:pt idx="310">0.20000000000000001</cx:pt>
          <cx:pt idx="311">0.20000000000000001</cx:pt>
          <cx:pt idx="312">0.20000000000000001</cx:pt>
          <cx:pt idx="313">0</cx:pt>
          <cx:pt idx="314">0.20000000000000001</cx:pt>
          <cx:pt idx="315">0.20000000000000001</cx:pt>
          <cx:pt idx="316">0.20000000000000001</cx:pt>
          <cx:pt idx="317">0.10000000000000001</cx:pt>
          <cx:pt idx="318">0</cx:pt>
          <cx:pt idx="319">0</cx:pt>
          <cx:pt idx="320">0</cx:pt>
          <cx:pt idx="321">0</cx:pt>
          <cx:pt idx="322">0</cx:pt>
          <cx:pt idx="323">0.20000000000000001</cx:pt>
          <cx:pt idx="324">0</cx:pt>
          <cx:pt idx="325">0.20000000000000001</cx:pt>
          <cx:pt idx="326">0.40000000000000002</cx:pt>
          <cx:pt idx="327">0.20000000000000001</cx:pt>
          <cx:pt idx="328">0.29999999999999999</cx:pt>
          <cx:pt idx="329">0.20000000000000001</cx:pt>
          <cx:pt idx="330">0.69999999999999996</cx:pt>
          <cx:pt idx="331">0.40000000000000002</cx:pt>
          <cx:pt idx="332">0.69999999999999996</cx:pt>
          <cx:pt idx="333">0.69999999999999996</cx:pt>
          <cx:pt idx="334">0.20000000000000001</cx:pt>
          <cx:pt idx="335">0.20000000000000001</cx:pt>
          <cx:pt idx="336">0.20000000000000001</cx:pt>
          <cx:pt idx="337">0.20000000000000001</cx:pt>
          <cx:pt idx="338">0.20000000000000001</cx:pt>
          <cx:pt idx="339">0</cx:pt>
          <cx:pt idx="340">0.20000000000000001</cx:pt>
          <cx:pt idx="341">0.69999999999999996</cx:pt>
          <cx:pt idx="342">0.20000000000000001</cx:pt>
          <cx:pt idx="343">0.40000000000000002</cx:pt>
          <cx:pt idx="344">0.20000000000000001</cx:pt>
          <cx:pt idx="345">0.20000000000000001</cx:pt>
          <cx:pt idx="346">0</cx:pt>
          <cx:pt idx="347">0</cx:pt>
          <cx:pt idx="348">0</cx:pt>
          <cx:pt idx="349">0</cx:pt>
          <cx:pt idx="350">0</cx:pt>
          <cx:pt idx="351">0.20000000000000001</cx:pt>
          <cx:pt idx="352">0</cx:pt>
          <cx:pt idx="353">0.20000000000000001</cx:pt>
          <cx:pt idx="354">0.20000000000000001</cx:pt>
          <cx:pt idx="355">0</cx:pt>
          <cx:pt idx="356">0</cx:pt>
          <cx:pt idx="357">0</cx:pt>
          <cx:pt idx="358">0.20000000000000001</cx:pt>
          <cx:pt idx="359">0</cx:pt>
          <cx:pt idx="360">0</cx:pt>
          <cx:pt idx="361">0</cx:pt>
          <cx:pt idx="362">0.10000000000000001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0.20000000000000001</cx:pt>
          <cx:pt idx="371">0.20000000000000001</cx:pt>
          <cx:pt idx="372">0.69999999999999996</cx:pt>
          <cx:pt idx="373">0.20000000000000001</cx:pt>
          <cx:pt idx="374">0.20000000000000001</cx:pt>
          <cx:pt idx="375">0.20000000000000001</cx:pt>
          <cx:pt idx="376">0.20000000000000001</cx:pt>
          <cx:pt idx="377">0.29999999999999999</cx:pt>
          <cx:pt idx="378">0.80000000000000004</cx:pt>
          <cx:pt idx="379">0.20000000000000001</cx:pt>
          <cx:pt idx="380">0.80000000000000004</cx:pt>
          <cx:pt idx="381">0</cx:pt>
          <cx:pt idx="382">0.20000000000000001</cx:pt>
          <cx:pt idx="383">0</cx:pt>
          <cx:pt idx="384">0.45000000000000001</cx:pt>
          <cx:pt idx="385">0.20000000000000001</cx:pt>
          <cx:pt idx="386">0.69999999999999996</cx:pt>
          <cx:pt idx="387">0.20000000000000001</cx:pt>
          <cx:pt idx="388">0.20000000000000001</cx:pt>
          <cx:pt idx="389">0.20000000000000001</cx:pt>
          <cx:pt idx="390">0</cx:pt>
          <cx:pt idx="391">0.20000000000000001</cx:pt>
          <cx:pt idx="392">0</cx:pt>
          <cx:pt idx="393">0.80000000000000004</cx:pt>
          <cx:pt idx="394">0.20000000000000001</cx:pt>
          <cx:pt idx="395">0</cx:pt>
          <cx:pt idx="396">0</cx:pt>
          <cx:pt idx="397">0</cx:pt>
          <cx:pt idx="398">0.20000000000000001</cx:pt>
          <cx:pt idx="399">0.32000000000000001</cx:pt>
          <cx:pt idx="400">0.20000000000000001</cx:pt>
          <cx:pt idx="401">0.20000000000000001</cx:pt>
          <cx:pt idx="402">0.20000000000000001</cx:pt>
          <cx:pt idx="403">0.20000000000000001</cx:pt>
          <cx:pt idx="404">0</cx:pt>
          <cx:pt idx="405">0</cx:pt>
          <cx:pt idx="406">0.20000000000000001</cx:pt>
          <cx:pt idx="407">0</cx:pt>
          <cx:pt idx="408">0.20000000000000001</cx:pt>
          <cx:pt idx="409">0</cx:pt>
          <cx:pt idx="410">0</cx:pt>
          <cx:pt idx="411">0</cx:pt>
          <cx:pt idx="412">0.14999999999999999</cx:pt>
          <cx:pt idx="413">0.20000000000000001</cx:pt>
          <cx:pt idx="414">0</cx:pt>
          <cx:pt idx="415">0.20000000000000001</cx:pt>
          <cx:pt idx="416">0</cx:pt>
          <cx:pt idx="417">0.20000000000000001</cx:pt>
          <cx:pt idx="418">0</cx:pt>
          <cx:pt idx="419">0</cx:pt>
          <cx:pt idx="420">0</cx:pt>
          <cx:pt idx="421">0.20000000000000001</cx:pt>
          <cx:pt idx="422">0</cx:pt>
          <cx:pt idx="423">0</cx:pt>
          <cx:pt idx="424">0</cx:pt>
          <cx:pt idx="425">0</cx:pt>
          <cx:pt idx="426">0</cx:pt>
          <cx:pt idx="427">0</cx:pt>
          <cx:pt idx="428">0.20000000000000001</cx:pt>
          <cx:pt idx="429">0.69999999999999996</cx:pt>
          <cx:pt idx="430">0.20000000000000001</cx:pt>
          <cx:pt idx="431">0.20000000000000001</cx:pt>
          <cx:pt idx="432">0.20000000000000001</cx:pt>
          <cx:pt idx="433">0</cx:pt>
          <cx:pt idx="434">0.69999999999999996</cx:pt>
          <cx:pt idx="435">0.20000000000000001</cx:pt>
          <cx:pt idx="436">0.29999999999999999</cx:pt>
          <cx:pt idx="437">0.20000000000000001</cx:pt>
          <cx:pt idx="438">0.20000000000000001</cx:pt>
          <cx:pt idx="439">0.10000000000000001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0.40000000000000002</cx:pt>
          <cx:pt idx="454">0.20000000000000001</cx:pt>
          <cx:pt idx="455">0</cx:pt>
          <cx:pt idx="456">0.20000000000000001</cx:pt>
          <cx:pt idx="457">0.29999999999999999</cx:pt>
          <cx:pt idx="458">0.20000000000000001</cx:pt>
          <cx:pt idx="459">0</cx:pt>
          <cx:pt idx="460">0</cx:pt>
          <cx:pt idx="461">0.20000000000000001</cx:pt>
          <cx:pt idx="462">0.20000000000000001</cx:pt>
          <cx:pt idx="463">0.5</cx:pt>
          <cx:pt idx="464">0.69999999999999996</cx:pt>
          <cx:pt idx="465">0.20000000000000001</cx:pt>
          <cx:pt idx="466">0.20000000000000001</cx:pt>
          <cx:pt idx="467">0.59999999999999998</cx:pt>
          <cx:pt idx="468">0.32000000000000001</cx:pt>
          <cx:pt idx="469">0.80000000000000004</cx:pt>
          <cx:pt idx="470">0</cx:pt>
          <cx:pt idx="471">0</cx:pt>
          <cx:pt idx="472">0.14999999999999999</cx:pt>
          <cx:pt idx="473">0.20000000000000001</cx:pt>
          <cx:pt idx="474">0</cx:pt>
          <cx:pt idx="475">0</cx:pt>
          <cx:pt idx="476">0</cx:pt>
          <cx:pt idx="477">0.20000000000000001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0.14999999999999999</cx:pt>
          <cx:pt idx="486">0.20000000000000001</cx:pt>
          <cx:pt idx="487">0.20000000000000001</cx:pt>
          <cx:pt idx="488">0.20000000000000001</cx:pt>
          <cx:pt idx="489">0.20000000000000001</cx:pt>
          <cx:pt idx="490">0.20000000000000001</cx:pt>
          <cx:pt idx="491">0</cx:pt>
          <cx:pt idx="492">0</cx:pt>
          <cx:pt idx="493">0</cx:pt>
          <cx:pt idx="494">0.40000000000000002</cx:pt>
          <cx:pt idx="495">0</cx:pt>
          <cx:pt idx="496">0.20000000000000001</cx:pt>
          <cx:pt idx="497">0</cx:pt>
          <cx:pt idx="498">0.20000000000000001</cx:pt>
          <cx:pt idx="499">0</cx:pt>
          <cx:pt idx="500">0.69999999999999996</cx:pt>
          <cx:pt idx="501">0.69999999999999996</cx:pt>
          <cx:pt idx="502">0.20000000000000001</cx:pt>
          <cx:pt idx="503">0.69999999999999996</cx:pt>
          <cx:pt idx="504">0.20000000000000001</cx:pt>
          <cx:pt idx="505">0.20000000000000001</cx:pt>
          <cx:pt idx="506">0</cx:pt>
          <cx:pt idx="507">0</cx:pt>
          <cx:pt idx="508">0</cx:pt>
          <cx:pt idx="509">0</cx:pt>
          <cx:pt idx="510">0</cx:pt>
          <cx:pt idx="511">0</cx:pt>
          <cx:pt idx="512">0.20000000000000001</cx:pt>
          <cx:pt idx="513">0</cx:pt>
          <cx:pt idx="514">0</cx:pt>
          <cx:pt idx="515">0</cx:pt>
          <cx:pt idx="516">0</cx:pt>
          <cx:pt idx="517">0</cx:pt>
          <cx:pt idx="518">0</cx:pt>
          <cx:pt idx="519">0.20000000000000001</cx:pt>
          <cx:pt idx="520">0.20000000000000001</cx:pt>
          <cx:pt idx="521">0.80000000000000004</cx:pt>
          <cx:pt idx="522">0</cx:pt>
          <cx:pt idx="523">0.20000000000000001</cx:pt>
          <cx:pt idx="524">0</cx:pt>
          <cx:pt idx="525">0</cx:pt>
          <cx:pt idx="526">0.20000000000000001</cx:pt>
          <cx:pt idx="527">0.20000000000000001</cx:pt>
          <cx:pt idx="528">0.20000000000000001</cx:pt>
          <cx:pt idx="529">0.20000000000000001</cx:pt>
          <cx:pt idx="530">0.20000000000000001</cx:pt>
          <cx:pt idx="531">0.20000000000000001</cx:pt>
          <cx:pt idx="532">0</cx:pt>
          <cx:pt idx="533">0</cx:pt>
          <cx:pt idx="534">0</cx:pt>
          <cx:pt idx="535">0.20000000000000001</cx:pt>
          <cx:pt idx="536">0.80000000000000004</cx:pt>
          <cx:pt idx="537">0.20000000000000001</cx:pt>
          <cx:pt idx="538">0</cx:pt>
          <cx:pt idx="539">0</cx:pt>
          <cx:pt idx="540">0</cx:pt>
          <cx:pt idx="541">0.20000000000000001</cx:pt>
          <cx:pt idx="542">0.20000000000000001</cx:pt>
          <cx:pt idx="543">0.20000000000000001</cx:pt>
          <cx:pt idx="544">0.20000000000000001</cx:pt>
          <cx:pt idx="545">0.59999999999999998</cx:pt>
          <cx:pt idx="546">0.20000000000000001</cx:pt>
          <cx:pt idx="547">0</cx:pt>
          <cx:pt idx="548">0.20000000000000001</cx:pt>
          <cx:pt idx="549">0.80000000000000004</cx:pt>
          <cx:pt idx="550">0.20000000000000001</cx:pt>
          <cx:pt idx="551">0.20000000000000001</cx:pt>
          <cx:pt idx="552">0.20000000000000001</cx:pt>
          <cx:pt idx="553">0.20000000000000001</cx:pt>
          <cx:pt idx="554">0</cx:pt>
          <cx:pt idx="555">0.20000000000000001</cx:pt>
          <cx:pt idx="556">0</cx:pt>
          <cx:pt idx="557">0.20000000000000001</cx:pt>
          <cx:pt idx="558">0</cx:pt>
          <cx:pt idx="559">0</cx:pt>
          <cx:pt idx="560">0.20000000000000001</cx:pt>
          <cx:pt idx="561">0.20000000000000001</cx:pt>
          <cx:pt idx="562">0.20000000000000001</cx:pt>
          <cx:pt idx="563">0</cx:pt>
          <cx:pt idx="564">0</cx:pt>
          <cx:pt idx="565">0.20000000000000001</cx:pt>
          <cx:pt idx="566">0</cx:pt>
          <cx:pt idx="567">0.20000000000000001</cx:pt>
          <cx:pt idx="568">0</cx:pt>
          <cx:pt idx="569">0.20000000000000001</cx:pt>
          <cx:pt idx="570">0</cx:pt>
          <cx:pt idx="571">0</cx:pt>
          <cx:pt idx="572">0.20000000000000001</cx:pt>
          <cx:pt idx="573">0</cx:pt>
          <cx:pt idx="574">0</cx:pt>
          <cx:pt idx="575">0</cx:pt>
          <cx:pt idx="576">0</cx:pt>
          <cx:pt idx="577">0</cx:pt>
          <cx:pt idx="578">0.20000000000000001</cx:pt>
          <cx:pt idx="579">0.59999999999999998</cx:pt>
          <cx:pt idx="580">0</cx:pt>
          <cx:pt idx="581">0.20000000000000001</cx:pt>
          <cx:pt idx="582">0.20000000000000001</cx:pt>
          <cx:pt idx="583">0.20000000000000001</cx:pt>
          <cx:pt idx="584">0.69999999999999996</cx:pt>
          <cx:pt idx="585">0.20000000000000001</cx:pt>
          <cx:pt idx="586">0</cx:pt>
          <cx:pt idx="587">0</cx:pt>
          <cx:pt idx="588">0.20000000000000001</cx:pt>
          <cx:pt idx="589">0.20000000000000001</cx:pt>
          <cx:pt idx="590">0.69999999999999996</cx:pt>
          <cx:pt idx="591">0.20000000000000001</cx:pt>
          <cx:pt idx="592">0.20000000000000001</cx:pt>
          <cx:pt idx="593">0.20000000000000001</cx:pt>
          <cx:pt idx="594">0</cx:pt>
          <cx:pt idx="595">0.20000000000000001</cx:pt>
          <cx:pt idx="596">0.20000000000000001</cx:pt>
          <cx:pt idx="597">0</cx:pt>
          <cx:pt idx="598">0.20000000000000001</cx:pt>
          <cx:pt idx="599">0.40000000000000002</cx:pt>
          <cx:pt idx="600">0.40000000000000002</cx:pt>
          <cx:pt idx="601">0.20000000000000001</cx:pt>
          <cx:pt idx="602">0.20000000000000001</cx:pt>
          <cx:pt idx="603">0.20000000000000001</cx:pt>
          <cx:pt idx="604">0.69999999999999996</cx:pt>
          <cx:pt idx="605">0.69999999999999996</cx:pt>
          <cx:pt idx="606">0.20000000000000001</cx:pt>
          <cx:pt idx="607">0.69999999999999996</cx:pt>
          <cx:pt idx="608">0.20000000000000001</cx:pt>
          <cx:pt idx="609">0.40000000000000002</cx:pt>
          <cx:pt idx="610">0.20000000000000001</cx:pt>
          <cx:pt idx="611">0.20000000000000001</cx:pt>
          <cx:pt idx="612">0.20000000000000001</cx:pt>
          <cx:pt idx="613">0.40000000000000002</cx:pt>
          <cx:pt idx="614">0.40000000000000002</cx:pt>
          <cx:pt idx="615">0.69999999999999996</cx:pt>
          <cx:pt idx="616">0</cx:pt>
          <cx:pt idx="617">0</cx:pt>
          <cx:pt idx="618">0.20000000000000001</cx:pt>
          <cx:pt idx="619">0</cx:pt>
          <cx:pt idx="620">0</cx:pt>
          <cx:pt idx="621">0.80000000000000004</cx:pt>
          <cx:pt idx="622">0</cx:pt>
          <cx:pt idx="623">0.10000000000000001</cx:pt>
          <cx:pt idx="624">0</cx:pt>
          <cx:pt idx="625">0</cx:pt>
          <cx:pt idx="626">0</cx:pt>
          <cx:pt idx="627">0</cx:pt>
          <cx:pt idx="628">0.20000000000000001</cx:pt>
          <cx:pt idx="629">0</cx:pt>
          <cx:pt idx="630">0.20000000000000001</cx:pt>
          <cx:pt idx="631">0.20000000000000001</cx:pt>
          <cx:pt idx="632">0.20000000000000001</cx:pt>
          <cx:pt idx="633">0.20000000000000001</cx:pt>
          <cx:pt idx="634">0.20000000000000001</cx:pt>
          <cx:pt idx="635">0</cx:pt>
          <cx:pt idx="636">0.69999999999999996</cx:pt>
          <cx:pt idx="637">0.20000000000000001</cx:pt>
          <cx:pt idx="638">0</cx:pt>
          <cx:pt idx="639">0.20000000000000001</cx:pt>
          <cx:pt idx="640">0</cx:pt>
          <cx:pt idx="641">0</cx:pt>
          <cx:pt idx="642">0</cx:pt>
          <cx:pt idx="643">0</cx:pt>
          <cx:pt idx="644">0</cx:pt>
          <cx:pt idx="645">0</cx:pt>
          <cx:pt idx="646">0.20000000000000001</cx:pt>
          <cx:pt idx="647">0.20000000000000001</cx:pt>
          <cx:pt idx="648">0</cx:pt>
          <cx:pt idx="649">0.20000000000000001</cx:pt>
          <cx:pt idx="650">0</cx:pt>
          <cx:pt idx="651">0</cx:pt>
          <cx:pt idx="652">0</cx:pt>
          <cx:pt idx="653">0</cx:pt>
          <cx:pt idx="654">0.20000000000000001</cx:pt>
          <cx:pt idx="655">0.69999999999999996</cx:pt>
          <cx:pt idx="656">0.20000000000000001</cx:pt>
          <cx:pt idx="657">0.29999999999999999</cx:pt>
          <cx:pt idx="658">0.80000000000000004</cx:pt>
          <cx:pt idx="659">0.20000000000000001</cx:pt>
          <cx:pt idx="660">0.20000000000000001</cx:pt>
          <cx:pt idx="661">0.29999999999999999</cx:pt>
          <cx:pt idx="662">0.80000000000000004</cx:pt>
          <cx:pt idx="663">0</cx:pt>
          <cx:pt idx="664">0</cx:pt>
          <cx:pt idx="665">0.20000000000000001</cx:pt>
          <cx:pt idx="666">0.20000000000000001</cx:pt>
          <cx:pt idx="667">0.20000000000000001</cx:pt>
          <cx:pt idx="668">0.20000000000000001</cx:pt>
          <cx:pt idx="669">0.59999999999999998</cx:pt>
          <cx:pt idx="670">0.5</cx:pt>
          <cx:pt idx="671">0.20000000000000001</cx:pt>
          <cx:pt idx="672">0.20000000000000001</cx:pt>
          <cx:pt idx="673">0</cx:pt>
          <cx:pt idx="674">0</cx:pt>
          <cx:pt idx="675">0</cx:pt>
          <cx:pt idx="676">0.80000000000000004</cx:pt>
          <cx:pt idx="677">0.20000000000000001</cx:pt>
          <cx:pt idx="678">0.59999999999999998</cx:pt>
          <cx:pt idx="679">0.80000000000000004</cx:pt>
          <cx:pt idx="680">0.20000000000000001</cx:pt>
          <cx:pt idx="681">0</cx:pt>
          <cx:pt idx="682">0</cx:pt>
          <cx:pt idx="683">0.5</cx:pt>
          <cx:pt idx="684">0.20000000000000001</cx:pt>
          <cx:pt idx="685">0</cx:pt>
          <cx:pt idx="686">0</cx:pt>
          <cx:pt idx="687">0</cx:pt>
          <cx:pt idx="688">0.20000000000000001</cx:pt>
          <cx:pt idx="689">0</cx:pt>
          <cx:pt idx="690">0</cx:pt>
          <cx:pt idx="691">0</cx:pt>
          <cx:pt idx="692">0</cx:pt>
          <cx:pt idx="693">0</cx:pt>
          <cx:pt idx="694">0.20000000000000001</cx:pt>
          <cx:pt idx="695">0.20000000000000001</cx:pt>
          <cx:pt idx="696">0.20000000000000001</cx:pt>
          <cx:pt idx="697">0.20000000000000001</cx:pt>
          <cx:pt idx="698">0.20000000000000001</cx:pt>
          <cx:pt idx="699">0.69999999999999996</cx:pt>
          <cx:pt idx="700">0.69999999999999996</cx:pt>
          <cx:pt idx="701">0.20000000000000001</cx:pt>
          <cx:pt idx="702">0</cx:pt>
          <cx:pt idx="703">0.20000000000000001</cx:pt>
          <cx:pt idx="704">0.20000000000000001</cx:pt>
          <cx:pt idx="705">0.20000000000000001</cx:pt>
          <cx:pt idx="706">0.20000000000000001</cx:pt>
          <cx:pt idx="707">0</cx:pt>
          <cx:pt idx="708">0.20000000000000001</cx:pt>
          <cx:pt idx="709">0.20000000000000001</cx:pt>
          <cx:pt idx="710">0</cx:pt>
          <cx:pt idx="711">0.20000000000000001</cx:pt>
          <cx:pt idx="712">0</cx:pt>
          <cx:pt idx="713">0</cx:pt>
          <cx:pt idx="714">0</cx:pt>
          <cx:pt idx="715">0.20000000000000001</cx:pt>
          <cx:pt idx="716">0</cx:pt>
          <cx:pt idx="717">0.20000000000000001</cx:pt>
          <cx:pt idx="718">0.20000000000000001</cx:pt>
          <cx:pt idx="719">0</cx:pt>
          <cx:pt idx="720">0</cx:pt>
          <cx:pt idx="721">0</cx:pt>
          <cx:pt idx="722">0</cx:pt>
          <cx:pt idx="723">0.20000000000000001</cx:pt>
          <cx:pt idx="724">0.20000000000000001</cx:pt>
          <cx:pt idx="725">0.20000000000000001</cx:pt>
          <cx:pt idx="726">0.20000000000000001</cx:pt>
          <cx:pt idx="727">0</cx:pt>
          <cx:pt idx="728">0.40000000000000002</cx:pt>
          <cx:pt idx="729">0</cx:pt>
          <cx:pt idx="730">0.10000000000000001</cx:pt>
          <cx:pt idx="731">0</cx:pt>
          <cx:pt idx="732">0</cx:pt>
          <cx:pt idx="733">0</cx:pt>
          <cx:pt idx="734">0.20000000000000001</cx:pt>
          <cx:pt idx="735">0.20000000000000001</cx:pt>
          <cx:pt idx="736">0</cx:pt>
          <cx:pt idx="737">0.20000000000000001</cx:pt>
          <cx:pt idx="738">0</cx:pt>
          <cx:pt idx="739">0.20000000000000001</cx:pt>
          <cx:pt idx="740">0.20000000000000001</cx:pt>
          <cx:pt idx="741">0.80000000000000004</cx:pt>
          <cx:pt idx="742">0.20000000000000001</cx:pt>
          <cx:pt idx="743">0.20000000000000001</cx:pt>
          <cx:pt idx="744">0.20000000000000001</cx:pt>
          <cx:pt idx="745">0.20000000000000001</cx:pt>
          <cx:pt idx="746">0.20000000000000001</cx:pt>
          <cx:pt idx="747">0</cx:pt>
          <cx:pt idx="748">0.20000000000000001</cx:pt>
          <cx:pt idx="749">0</cx:pt>
          <cx:pt idx="750">0</cx:pt>
          <cx:pt idx="751">0</cx:pt>
          <cx:pt idx="752">0</cx:pt>
          <cx:pt idx="753">0.20000000000000001</cx:pt>
          <cx:pt idx="754">0</cx:pt>
          <cx:pt idx="755">0.45000000000000001</cx:pt>
          <cx:pt idx="756">0</cx:pt>
          <cx:pt idx="757">0</cx:pt>
          <cx:pt idx="758">0.20000000000000001</cx:pt>
          <cx:pt idx="759">0</cx:pt>
          <cx:pt idx="760">0</cx:pt>
          <cx:pt idx="761">0</cx:pt>
          <cx:pt idx="762">0.40000000000000002</cx:pt>
          <cx:pt idx="763">0</cx:pt>
          <cx:pt idx="764">0</cx:pt>
          <cx:pt idx="765">0</cx:pt>
          <cx:pt idx="766">0</cx:pt>
          <cx:pt idx="767">0</cx:pt>
          <cx:pt idx="768">0.20000000000000001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0.20000000000000001</cx:pt>
          <cx:pt idx="777">0.20000000000000001</cx:pt>
          <cx:pt idx="778">0</cx:pt>
          <cx:pt idx="779">0</cx:pt>
          <cx:pt idx="780">0</cx:pt>
          <cx:pt idx="781">0.69999999999999996</cx:pt>
          <cx:pt idx="782">0.20000000000000001</cx:pt>
          <cx:pt idx="783">0.5</cx:pt>
          <cx:pt idx="784">0.20000000000000001</cx:pt>
          <cx:pt idx="785">0</cx:pt>
          <cx:pt idx="786">0.20000000000000001</cx:pt>
          <cx:pt idx="787">0.20000000000000001</cx:pt>
          <cx:pt idx="788">0</cx:pt>
          <cx:pt idx="789">0</cx:pt>
          <cx:pt idx="790">0</cx:pt>
          <cx:pt idx="791">0</cx:pt>
          <cx:pt idx="792">0.20000000000000001</cx:pt>
          <cx:pt idx="793">0</cx:pt>
          <cx:pt idx="794">0</cx:pt>
          <cx:pt idx="795">0</cx:pt>
          <cx:pt idx="796">0</cx:pt>
          <cx:pt idx="797">0</cx:pt>
          <cx:pt idx="798">0</cx:pt>
          <cx:pt idx="799">0.20000000000000001</cx:pt>
          <cx:pt idx="800">0</cx:pt>
          <cx:pt idx="801">0.20000000000000001</cx:pt>
          <cx:pt idx="802">0</cx:pt>
          <cx:pt idx="803">0</cx:pt>
          <cx:pt idx="804">0</cx:pt>
          <cx:pt idx="805">0.20000000000000001</cx:pt>
          <cx:pt idx="806">0.20000000000000001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0.20000000000000001</cx:pt>
          <cx:pt idx="817">0.20000000000000001</cx:pt>
          <cx:pt idx="818">0.69999999999999996</cx:pt>
          <cx:pt idx="819">0.29999999999999999</cx:pt>
          <cx:pt idx="820">0.69999999999999996</cx:pt>
          <cx:pt idx="821">0.20000000000000001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0.20000000000000001</cx:pt>
          <cx:pt idx="834">0.20000000000000001</cx:pt>
          <cx:pt idx="835">0.5</cx:pt>
          <cx:pt idx="836">0.80000000000000004</cx:pt>
          <cx:pt idx="837">0.20000000000000001</cx:pt>
          <cx:pt idx="838">0.20000000000000001</cx:pt>
          <cx:pt idx="839">0</cx:pt>
          <cx:pt idx="840">0</cx:pt>
          <cx:pt idx="841">0.20000000000000001</cx:pt>
          <cx:pt idx="842">0.20000000000000001</cx:pt>
          <cx:pt idx="843">0.20000000000000001</cx:pt>
          <cx:pt idx="844">0</cx:pt>
          <cx:pt idx="845">0</cx:pt>
          <cx:pt idx="846">0</cx:pt>
          <cx:pt idx="847">0</cx:pt>
          <cx:pt idx="848">0.20000000000000001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0.20000000000000001</cx:pt>
          <cx:pt idx="863">0.20000000000000001</cx:pt>
          <cx:pt idx="864">0.20000000000000001</cx:pt>
          <cx:pt idx="865">0</cx:pt>
          <cx:pt idx="866">0</cx:pt>
          <cx:pt idx="867">0.20000000000000001</cx:pt>
          <cx:pt idx="868">0.69999999999999996</cx:pt>
          <cx:pt idx="869">0.69999999999999996</cx:pt>
          <cx:pt idx="870">0.40000000000000002</cx:pt>
          <cx:pt idx="871">0</cx:pt>
          <cx:pt idx="872">0</cx:pt>
          <cx:pt idx="873">0.20000000000000001</cx:pt>
          <cx:pt idx="874">0.20000000000000001</cx:pt>
          <cx:pt idx="875">0</cx:pt>
          <cx:pt idx="876">0</cx:pt>
          <cx:pt idx="877">0</cx:pt>
          <cx:pt idx="878">0.69999999999999996</cx:pt>
          <cx:pt idx="879">0.20000000000000001</cx:pt>
          <cx:pt idx="880">0.10000000000000001</cx:pt>
          <cx:pt idx="881">0</cx:pt>
          <cx:pt idx="882">0</cx:pt>
          <cx:pt idx="883">0</cx:pt>
          <cx:pt idx="884">0</cx:pt>
          <cx:pt idx="885">0.20000000000000001</cx:pt>
          <cx:pt idx="886">0</cx:pt>
          <cx:pt idx="887">0</cx:pt>
          <cx:pt idx="888">0</cx:pt>
          <cx:pt idx="889">0</cx:pt>
          <cx:pt idx="890">0.20000000000000001</cx:pt>
          <cx:pt idx="891">0</cx:pt>
          <cx:pt idx="892">0</cx:pt>
          <cx:pt idx="893">0</cx:pt>
          <cx:pt idx="894">0</cx:pt>
          <cx:pt idx="895">0.20000000000000001</cx:pt>
          <cx:pt idx="896">0.20000000000000001</cx:pt>
          <cx:pt idx="897">0</cx:pt>
          <cx:pt idx="898">0</cx:pt>
          <cx:pt idx="899">0.69999999999999996</cx:pt>
          <cx:pt idx="900">0.20000000000000001</cx:pt>
          <cx:pt idx="901">0.80000000000000004</cx:pt>
          <cx:pt idx="902">0.20000000000000001</cx:pt>
          <cx:pt idx="903">0</cx:pt>
          <cx:pt idx="904">0</cx:pt>
          <cx:pt idx="905">0</cx:pt>
          <cx:pt idx="906">0.20000000000000001</cx:pt>
          <cx:pt idx="907">0</cx:pt>
          <cx:pt idx="908">0.20000000000000001</cx:pt>
          <cx:pt idx="909">0</cx:pt>
          <cx:pt idx="910">0</cx:pt>
          <cx:pt idx="911">0</cx:pt>
          <cx:pt idx="912">0</cx:pt>
          <cx:pt idx="913">0</cx:pt>
          <cx:pt idx="914">0</cx:pt>
          <cx:pt idx="915">0.29999999999999999</cx:pt>
          <cx:pt idx="916">0.29999999999999999</cx:pt>
          <cx:pt idx="917">0.80000000000000004</cx:pt>
          <cx:pt idx="918">0.20000000000000001</cx:pt>
          <cx:pt idx="919">0.20000000000000001</cx:pt>
          <cx:pt idx="920">0</cx:pt>
          <cx:pt idx="921">0</cx:pt>
          <cx:pt idx="922">0</cx:pt>
          <cx:pt idx="923">0</cx:pt>
          <cx:pt idx="924">0.20000000000000001</cx:pt>
          <cx:pt idx="925">0.20000000000000001</cx:pt>
          <cx:pt idx="926">0.20000000000000001</cx:pt>
          <cx:pt idx="927">0</cx:pt>
          <cx:pt idx="928">0</cx:pt>
          <cx:pt idx="929">0.20000000000000001</cx:pt>
          <cx:pt idx="930">0.20000000000000001</cx:pt>
          <cx:pt idx="931">0.20000000000000001</cx:pt>
          <cx:pt idx="932">0.20000000000000001</cx:pt>
          <cx:pt idx="933">0.20000000000000001</cx:pt>
          <cx:pt idx="934">0.69999999999999996</cx:pt>
          <cx:pt idx="935">0.20000000000000001</cx:pt>
          <cx:pt idx="936">0.20000000000000001</cx:pt>
          <cx:pt idx="937">0</cx:pt>
          <cx:pt idx="938">0</cx:pt>
          <cx:pt idx="939">0</cx:pt>
          <cx:pt idx="940">0</cx:pt>
          <cx:pt idx="941">0.20000000000000001</cx:pt>
          <cx:pt idx="942">0.20000000000000001</cx:pt>
          <cx:pt idx="943">0</cx:pt>
          <cx:pt idx="944">0</cx:pt>
          <cx:pt idx="945">0.20000000000000001</cx:pt>
          <cx:pt idx="946">0.5</cx:pt>
          <cx:pt idx="947">0.20000000000000001</cx:pt>
          <cx:pt idx="948">0.20000000000000001</cx:pt>
          <cx:pt idx="949">0.40000000000000002</cx:pt>
          <cx:pt idx="950">0.20000000000000001</cx:pt>
          <cx:pt idx="951">0.20000000000000001</cx:pt>
          <cx:pt idx="952">0.20000000000000001</cx:pt>
          <cx:pt idx="953">0.20000000000000001</cx:pt>
          <cx:pt idx="954">0.32000000000000001</cx:pt>
          <cx:pt idx="955">0</cx:pt>
          <cx:pt idx="956">0.20000000000000001</cx:pt>
          <cx:pt idx="957">0.69999999999999996</cx:pt>
          <cx:pt idx="958">0.20000000000000001</cx:pt>
          <cx:pt idx="959">0</cx:pt>
          <cx:pt idx="960">0.20000000000000001</cx:pt>
          <cx:pt idx="961">0</cx:pt>
          <cx:pt idx="962">0</cx:pt>
          <cx:pt idx="963">0.20000000000000001</cx:pt>
          <cx:pt idx="964">0</cx:pt>
          <cx:pt idx="965">0</cx:pt>
          <cx:pt idx="966">0</cx:pt>
          <cx:pt idx="967">0</cx:pt>
          <cx:pt idx="968">0</cx:pt>
          <cx:pt idx="969">0</cx:pt>
          <cx:pt idx="970">0.20000000000000001</cx:pt>
          <cx:pt idx="971">0.40000000000000002</cx:pt>
          <cx:pt idx="972">0.69999999999999996</cx:pt>
          <cx:pt idx="973">0.20000000000000001</cx:pt>
          <cx:pt idx="974">0</cx:pt>
          <cx:pt idx="975">0.20000000000000001</cx:pt>
          <cx:pt idx="976">0.69999999999999996</cx:pt>
          <cx:pt idx="977">0.10000000000000001</cx:pt>
          <cx:pt idx="978">0.69999999999999996</cx:pt>
          <cx:pt idx="979">0</cx:pt>
          <cx:pt idx="980">0.10000000000000001</cx:pt>
          <cx:pt idx="981">0.20000000000000001</cx:pt>
          <cx:pt idx="982">0.20000000000000001</cx:pt>
          <cx:pt idx="983">0.20000000000000001</cx:pt>
          <cx:pt idx="984">0.20000000000000001</cx:pt>
          <cx:pt idx="985">0.20000000000000001</cx:pt>
          <cx:pt idx="986">0.40000000000000002</cx:pt>
          <cx:pt idx="987">0.80000000000000004</cx:pt>
          <cx:pt idx="988">0</cx:pt>
          <cx:pt idx="989">0</cx:pt>
          <cx:pt idx="990">0.20000000000000001</cx:pt>
          <cx:pt idx="991">0.20000000000000001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0.40000000000000002</cx:pt>
          <cx:pt idx="1003">0</cx:pt>
          <cx:pt idx="1004">0</cx:pt>
          <cx:pt idx="1005">0.20000000000000001</cx:pt>
          <cx:pt idx="1006">0.20000000000000001</cx:pt>
          <cx:pt idx="1007">0.69999999999999996</cx:pt>
          <cx:pt idx="1008">0</cx:pt>
          <cx:pt idx="1009">0.20000000000000001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0.20000000000000001</cx:pt>
          <cx:pt idx="1024">0.20000000000000001</cx:pt>
          <cx:pt idx="1025">0.20000000000000001</cx:pt>
          <cx:pt idx="1026">0.20000000000000001</cx:pt>
          <cx:pt idx="1027">0.40000000000000002</cx:pt>
          <cx:pt idx="1028">0</cx:pt>
          <cx:pt idx="1029">0</cx:pt>
          <cx:pt idx="1030">0</cx:pt>
          <cx:pt idx="1031">0</cx:pt>
          <cx:pt idx="1032">0</cx:pt>
          <cx:pt idx="1033">0.20000000000000001</cx:pt>
          <cx:pt idx="1034">0.69999999999999996</cx:pt>
          <cx:pt idx="1035">0.69999999999999996</cx:pt>
          <cx:pt idx="1036">0</cx:pt>
          <cx:pt idx="1037">0.20000000000000001</cx:pt>
          <cx:pt idx="1038">0.20000000000000001</cx:pt>
          <cx:pt idx="1039">0.20000000000000001</cx:pt>
          <cx:pt idx="1040">0</cx:pt>
          <cx:pt idx="1041">0</cx:pt>
          <cx:pt idx="1042">0.20000000000000001</cx:pt>
          <cx:pt idx="1043">0.20000000000000001</cx:pt>
          <cx:pt idx="1044">0.80000000000000004</cx:pt>
          <cx:pt idx="1045">0.29999999999999999</cx:pt>
          <cx:pt idx="1046">0.20000000000000001</cx:pt>
          <cx:pt idx="1047">0.20000000000000001</cx:pt>
          <cx:pt idx="1048">0.20000000000000001</cx:pt>
          <cx:pt idx="1049">0</cx:pt>
          <cx:pt idx="1050">0.20000000000000001</cx:pt>
          <cx:pt idx="1051">0.20000000000000001</cx:pt>
          <cx:pt idx="1052">0.20000000000000001</cx:pt>
          <cx:pt idx="1053">0</cx:pt>
          <cx:pt idx="1054">0</cx:pt>
          <cx:pt idx="1055">0.20000000000000001</cx:pt>
          <cx:pt idx="1056">0.20000000000000001</cx:pt>
          <cx:pt idx="1057">0.20000000000000001</cx:pt>
          <cx:pt idx="1058">0.20000000000000001</cx:pt>
          <cx:pt idx="1059">0.20000000000000001</cx:pt>
          <cx:pt idx="1060">0.29999999999999999</cx:pt>
          <cx:pt idx="1061">0.20000000000000001</cx:pt>
          <cx:pt idx="1062">0.20000000000000001</cx:pt>
          <cx:pt idx="1063">0.20000000000000001</cx:pt>
          <cx:pt idx="1064">0.40000000000000002</cx:pt>
          <cx:pt idx="1065">0.20000000000000001</cx:pt>
          <cx:pt idx="1066">0.69999999999999996</cx:pt>
          <cx:pt idx="1067">0.20000000000000001</cx:pt>
          <cx:pt idx="1068">0.20000000000000001</cx:pt>
          <cx:pt idx="1069">0.69999999999999996</cx:pt>
          <cx:pt idx="1070">0</cx:pt>
          <cx:pt idx="1071">0.20000000000000001</cx:pt>
          <cx:pt idx="1072">0.20000000000000001</cx:pt>
          <cx:pt idx="1073">0.69999999999999996</cx:pt>
          <cx:pt idx="1074">0.69999999999999996</cx:pt>
          <cx:pt idx="1075">0.20000000000000001</cx:pt>
          <cx:pt idx="1076">0</cx:pt>
          <cx:pt idx="1077">0</cx:pt>
          <cx:pt idx="1078">0</cx:pt>
          <cx:pt idx="1079">0.20000000000000001</cx:pt>
          <cx:pt idx="1080">0</cx:pt>
          <cx:pt idx="1081">0</cx:pt>
          <cx:pt idx="1082">0.40000000000000002</cx:pt>
          <cx:pt idx="1083">0</cx:pt>
          <cx:pt idx="1084">0</cx:pt>
          <cx:pt idx="1085">0</cx:pt>
          <cx:pt idx="1086">0</cx:pt>
          <cx:pt idx="1087">0.20000000000000001</cx:pt>
          <cx:pt idx="1088">0</cx:pt>
          <cx:pt idx="1089">0.20000000000000001</cx:pt>
          <cx:pt idx="1090">0.20000000000000001</cx:pt>
          <cx:pt idx="1091">0</cx:pt>
          <cx:pt idx="1092">0.20000000000000001</cx:pt>
          <cx:pt idx="1093">0</cx:pt>
          <cx:pt idx="1094">0</cx:pt>
          <cx:pt idx="1095">0.20000000000000001</cx:pt>
          <cx:pt idx="1096">0.69999999999999996</cx:pt>
          <cx:pt idx="1097">0.20000000000000001</cx:pt>
          <cx:pt idx="1098">0</cx:pt>
          <cx:pt idx="1099">0</cx:pt>
          <cx:pt idx="1100">0</cx:pt>
          <cx:pt idx="1101">0</cx:pt>
          <cx:pt idx="1102">0.80000000000000004</cx:pt>
          <cx:pt idx="1103">0.80000000000000004</cx:pt>
          <cx:pt idx="1104">0</cx:pt>
          <cx:pt idx="1105">0.20000000000000001</cx:pt>
          <cx:pt idx="1106">0.59999999999999998</cx:pt>
          <cx:pt idx="1107">0.80000000000000004</cx:pt>
          <cx:pt idx="1108">0.20000000000000001</cx:pt>
          <cx:pt idx="1109">0.20000000000000001</cx:pt>
          <cx:pt idx="1110">0.20000000000000001</cx:pt>
          <cx:pt idx="1111">0.20000000000000001</cx:pt>
          <cx:pt idx="1112">0.80000000000000004</cx:pt>
          <cx:pt idx="1113">0.20000000000000001</cx:pt>
          <cx:pt idx="1114">0.14999999999999999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0.20000000000000001</cx:pt>
          <cx:pt idx="1134">0.20000000000000001</cx:pt>
          <cx:pt idx="1135">0.20000000000000001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0.20000000000000001</cx:pt>
          <cx:pt idx="1145">0</cx:pt>
          <cx:pt idx="1146">0.10000000000000001</cx:pt>
          <cx:pt idx="1147">0</cx:pt>
          <cx:pt idx="1148">0</cx:pt>
          <cx:pt idx="1149">0</cx:pt>
          <cx:pt idx="1150">0</cx:pt>
          <cx:pt idx="1151">0.20000000000000001</cx:pt>
          <cx:pt idx="1152">0</cx:pt>
          <cx:pt idx="1153">0.20000000000000001</cx:pt>
          <cx:pt idx="1154">0</cx:pt>
          <cx:pt idx="1155">0</cx:pt>
          <cx:pt idx="1156">0</cx:pt>
          <cx:pt idx="1157">0</cx:pt>
          <cx:pt idx="1158">0.20000000000000001</cx:pt>
          <cx:pt idx="1159">0</cx:pt>
          <cx:pt idx="1160">0</cx:pt>
          <cx:pt idx="1161">0</cx:pt>
          <cx:pt idx="1162">0</cx:pt>
          <cx:pt idx="1163">0.20000000000000001</cx:pt>
          <cx:pt idx="1164">0.20000000000000001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0.20000000000000001</cx:pt>
          <cx:pt idx="1173">0.80000000000000004</cx:pt>
          <cx:pt idx="1174">0.20000000000000001</cx:pt>
          <cx:pt idx="1175">0</cx:pt>
          <cx:pt idx="1176">0</cx:pt>
          <cx:pt idx="1177">0</cx:pt>
          <cx:pt idx="1178">0</cx:pt>
          <cx:pt idx="1179">0.20000000000000001</cx:pt>
          <cx:pt idx="1180">0</cx:pt>
          <cx:pt idx="1181">0</cx:pt>
          <cx:pt idx="1182">0.20000000000000001</cx:pt>
          <cx:pt idx="1183">0.20000000000000001</cx:pt>
          <cx:pt idx="1184">0.20000000000000001</cx:pt>
          <cx:pt idx="1185">0</cx:pt>
          <cx:pt idx="1186">0</cx:pt>
          <cx:pt idx="1187">0</cx:pt>
          <cx:pt idx="1188">0</cx:pt>
          <cx:pt idx="1189">0.20000000000000001</cx:pt>
          <cx:pt idx="1190">0.20000000000000001</cx:pt>
          <cx:pt idx="1191">0</cx:pt>
          <cx:pt idx="1192">0</cx:pt>
          <cx:pt idx="1193">0.20000000000000001</cx:pt>
          <cx:pt idx="1194">0.20000000000000001</cx:pt>
          <cx:pt idx="1195">0.20000000000000001</cx:pt>
          <cx:pt idx="1196">0.20000000000000001</cx:pt>
          <cx:pt idx="1197">0.20000000000000001</cx:pt>
          <cx:pt idx="1198">0.29999999999999999</cx:pt>
          <cx:pt idx="1199">0.80000000000000004</cx:pt>
          <cx:pt idx="1200">0.20000000000000001</cx:pt>
          <cx:pt idx="1201">0.69999999999999996</cx:pt>
          <cx:pt idx="1202">0.20000000000000001</cx:pt>
          <cx:pt idx="1203">0.20000000000000001</cx:pt>
          <cx:pt idx="1204">0.20000000000000001</cx:pt>
          <cx:pt idx="1205">0.20000000000000001</cx:pt>
          <cx:pt idx="1206">0</cx:pt>
          <cx:pt idx="1207">0.20000000000000001</cx:pt>
          <cx:pt idx="1208">0</cx:pt>
          <cx:pt idx="1209">0</cx:pt>
          <cx:pt idx="1210">0.20000000000000001</cx:pt>
          <cx:pt idx="1211">0.20000000000000001</cx:pt>
          <cx:pt idx="1212">0.29999999999999999</cx:pt>
          <cx:pt idx="1213">0.69999999999999996</cx:pt>
          <cx:pt idx="1214">0.69999999999999996</cx:pt>
          <cx:pt idx="1215">0.20000000000000001</cx:pt>
          <cx:pt idx="1216">0.20000000000000001</cx:pt>
          <cx:pt idx="1217">0.20000000000000001</cx:pt>
          <cx:pt idx="1218">0.20000000000000001</cx:pt>
          <cx:pt idx="1219">0.40000000000000002</cx:pt>
          <cx:pt idx="1220">0</cx:pt>
          <cx:pt idx="1221">0.20000000000000001</cx:pt>
          <cx:pt idx="1222">0</cx:pt>
          <cx:pt idx="1223">0</cx:pt>
          <cx:pt idx="1224">0.20000000000000001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0.40000000000000002</cx:pt>
          <cx:pt idx="1234">0.20000000000000001</cx:pt>
          <cx:pt idx="1235">0.69999999999999996</cx:pt>
          <cx:pt idx="1236">0.20000000000000001</cx:pt>
          <cx:pt idx="1237">0.20000000000000001</cx:pt>
          <cx:pt idx="1238">0</cx:pt>
          <cx:pt idx="1239">0</cx:pt>
          <cx:pt idx="1240">0</cx:pt>
          <cx:pt idx="1241">0</cx:pt>
          <cx:pt idx="1242">0.20000000000000001</cx:pt>
          <cx:pt idx="1243">0</cx:pt>
          <cx:pt idx="1244">0</cx:pt>
          <cx:pt idx="1245">0.20000000000000001</cx:pt>
          <cx:pt idx="1246">0.20000000000000001</cx:pt>
          <cx:pt idx="1247">0.14999999999999999</cx:pt>
          <cx:pt idx="1248">0</cx:pt>
          <cx:pt idx="1249">0.10000000000000001</cx:pt>
          <cx:pt idx="1250">0</cx:pt>
          <cx:pt idx="1251">0</cx:pt>
          <cx:pt idx="1252">0</cx:pt>
          <cx:pt idx="1253">0.20000000000000001</cx:pt>
          <cx:pt idx="1254">0.40000000000000002</cx:pt>
          <cx:pt idx="1255">0.20000000000000001</cx:pt>
          <cx:pt idx="1256">0.20000000000000001</cx:pt>
          <cx:pt idx="1257">0.69999999999999996</cx:pt>
          <cx:pt idx="1258">0.20000000000000001</cx:pt>
          <cx:pt idx="1259">0.20000000000000001</cx:pt>
          <cx:pt idx="1260">0.20000000000000001</cx:pt>
          <cx:pt idx="1261">0.69999999999999996</cx:pt>
          <cx:pt idx="1262">0.20000000000000001</cx:pt>
          <cx:pt idx="1263">0</cx:pt>
          <cx:pt idx="1264">0</cx:pt>
          <cx:pt idx="1265">0</cx:pt>
          <cx:pt idx="1266">0</cx:pt>
          <cx:pt idx="1267">0.20000000000000001</cx:pt>
          <cx:pt idx="1268">0.20000000000000001</cx:pt>
          <cx:pt idx="1269">0</cx:pt>
          <cx:pt idx="1270">0.20000000000000001</cx:pt>
          <cx:pt idx="1271">0.80000000000000004</cx:pt>
          <cx:pt idx="1272">0.80000000000000004</cx:pt>
          <cx:pt idx="1273">0.20000000000000001</cx:pt>
          <cx:pt idx="1274">0.29999999999999999</cx:pt>
          <cx:pt idx="1275">0.20000000000000001</cx:pt>
          <cx:pt idx="1276">0.20000000000000001</cx:pt>
          <cx:pt idx="1277">0.20000000000000001</cx:pt>
          <cx:pt idx="1278">0</cx:pt>
          <cx:pt idx="1279">0</cx:pt>
          <cx:pt idx="1280">0</cx:pt>
          <cx:pt idx="1281">0.20000000000000001</cx:pt>
          <cx:pt idx="1282">0.69999999999999996</cx:pt>
          <cx:pt idx="1283">0.20000000000000001</cx:pt>
          <cx:pt idx="1284">0.80000000000000004</cx:pt>
          <cx:pt idx="1285">0</cx:pt>
          <cx:pt idx="1286">0</cx:pt>
          <cx:pt idx="1287">0</cx:pt>
          <cx:pt idx="1288">0.20000000000000001</cx:pt>
          <cx:pt idx="1289">0</cx:pt>
          <cx:pt idx="1290">0.20000000000000001</cx:pt>
          <cx:pt idx="1291">0</cx:pt>
          <cx:pt idx="1292">0</cx:pt>
          <cx:pt idx="1293">0</cx:pt>
          <cx:pt idx="1294">0</cx:pt>
          <cx:pt idx="1295">0.20000000000000001</cx:pt>
          <cx:pt idx="1296">0.20000000000000001</cx:pt>
          <cx:pt idx="1297">0.20000000000000001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0.20000000000000001</cx:pt>
          <cx:pt idx="1306">0</cx:pt>
          <cx:pt idx="1307">0.20000000000000001</cx:pt>
          <cx:pt idx="1308">0</cx:pt>
          <cx:pt idx="1309">0</cx:pt>
          <cx:pt idx="1310">0.20000000000000001</cx:pt>
          <cx:pt idx="1311">0</cx:pt>
          <cx:pt idx="1312">0</cx:pt>
          <cx:pt idx="1313">0.29999999999999999</cx:pt>
          <cx:pt idx="1314">0</cx:pt>
          <cx:pt idx="1315">0</cx:pt>
          <cx:pt idx="1316">0</cx:pt>
          <cx:pt idx="1317">0.20000000000000001</cx:pt>
          <cx:pt idx="1318">0.20000000000000001</cx:pt>
          <cx:pt idx="1319">0.69999999999999996</cx:pt>
          <cx:pt idx="1320">0.69999999999999996</cx:pt>
          <cx:pt idx="1321">0.20000000000000001</cx:pt>
          <cx:pt idx="1322">0</cx:pt>
          <cx:pt idx="1323">0.20000000000000001</cx:pt>
          <cx:pt idx="1324">0</cx:pt>
          <cx:pt idx="1325">0.80000000000000004</cx:pt>
          <cx:pt idx="1326">0.20000000000000001</cx:pt>
          <cx:pt idx="1327">0</cx:pt>
          <cx:pt idx="1328">0</cx:pt>
          <cx:pt idx="1329">0</cx:pt>
          <cx:pt idx="1330">0.40000000000000002</cx:pt>
          <cx:pt idx="1331">0.20000000000000001</cx:pt>
          <cx:pt idx="1332">0.80000000000000004</cx:pt>
          <cx:pt idx="1333">0.80000000000000004</cx:pt>
          <cx:pt idx="1334">0.20000000000000001</cx:pt>
          <cx:pt idx="1335">0</cx:pt>
          <cx:pt idx="1336">0</cx:pt>
          <cx:pt idx="1337">0</cx:pt>
          <cx:pt idx="1338">0</cx:pt>
          <cx:pt idx="1339">0</cx:pt>
          <cx:pt idx="1340">0.5</cx:pt>
          <cx:pt idx="1341">0.69999999999999996</cx:pt>
          <cx:pt idx="1342">0.69999999999999996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0.29999999999999999</cx:pt>
          <cx:pt idx="1351">0</cx:pt>
          <cx:pt idx="1352">0.20000000000000001</cx:pt>
          <cx:pt idx="1353">0</cx:pt>
          <cx:pt idx="1354">0.20000000000000001</cx:pt>
          <cx:pt idx="1355">0.20000000000000001</cx:pt>
          <cx:pt idx="1356">0.20000000000000001</cx:pt>
          <cx:pt idx="1357">0</cx:pt>
          <cx:pt idx="1358">0.59999999999999998</cx:pt>
          <cx:pt idx="1359">0.20000000000000001</cx:pt>
          <cx:pt idx="1360">0.20000000000000001</cx:pt>
          <cx:pt idx="1361">0.20000000000000001</cx:pt>
          <cx:pt idx="1362">0.40000000000000002</cx:pt>
          <cx:pt idx="1363">0.69999999999999996</cx:pt>
          <cx:pt idx="1364">0.69999999999999996</cx:pt>
          <cx:pt idx="1365">0.20000000000000001</cx:pt>
          <cx:pt idx="1366">0.20000000000000001</cx:pt>
          <cx:pt idx="1367">0.20000000000000001</cx:pt>
          <cx:pt idx="1368">0</cx:pt>
          <cx:pt idx="1369">0.69999999999999996</cx:pt>
          <cx:pt idx="1370">0.20000000000000001</cx:pt>
          <cx:pt idx="1371">0</cx:pt>
          <cx:pt idx="1372">0</cx:pt>
          <cx:pt idx="1373">0.20000000000000001</cx:pt>
          <cx:pt idx="1374">0</cx:pt>
          <cx:pt idx="1375">0</cx:pt>
          <cx:pt idx="1376">0</cx:pt>
          <cx:pt idx="1377">0</cx:pt>
          <cx:pt idx="1378">0.20000000000000001</cx:pt>
          <cx:pt idx="1379">0</cx:pt>
          <cx:pt idx="1380">0.20000000000000001</cx:pt>
          <cx:pt idx="1381">0.59999999999999998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0.20000000000000001</cx:pt>
          <cx:pt idx="1394">0.5</cx:pt>
          <cx:pt idx="1395">0.5</cx:pt>
          <cx:pt idx="1396">0.20000000000000001</cx:pt>
          <cx:pt idx="1397">0</cx:pt>
          <cx:pt idx="1398">0</cx:pt>
          <cx:pt idx="1399">0</cx:pt>
          <cx:pt idx="1400">0</cx:pt>
          <cx:pt idx="1401">0</cx:pt>
          <cx:pt idx="1402">0.40000000000000002</cx:pt>
          <cx:pt idx="1403">0.20000000000000001</cx:pt>
          <cx:pt idx="1404">0.20000000000000001</cx:pt>
          <cx:pt idx="1405">0.40000000000000002</cx:pt>
          <cx:pt idx="1406">0.20000000000000001</cx:pt>
          <cx:pt idx="1407">0</cx:pt>
          <cx:pt idx="1408">0</cx:pt>
          <cx:pt idx="1409">0.5</cx:pt>
          <cx:pt idx="1410">0.20000000000000001</cx:pt>
          <cx:pt idx="1411">0.10000000000000001</cx:pt>
          <cx:pt idx="1412">0</cx:pt>
          <cx:pt idx="1413">0.20000000000000001</cx:pt>
          <cx:pt idx="1414">0</cx:pt>
          <cx:pt idx="1415">0</cx:pt>
          <cx:pt idx="1416">0.20000000000000001</cx:pt>
          <cx:pt idx="1417">0.20000000000000001</cx:pt>
          <cx:pt idx="1418">0.59999999999999998</cx:pt>
          <cx:pt idx="1419">0.20000000000000001</cx:pt>
          <cx:pt idx="1420">0.69999999999999996</cx:pt>
          <cx:pt idx="1421">0.20000000000000001</cx:pt>
          <cx:pt idx="1422">0.69999999999999996</cx:pt>
          <cx:pt idx="1423">0.20000000000000001</cx:pt>
          <cx:pt idx="1424">0.20000000000000001</cx:pt>
          <cx:pt idx="1425">0.20000000000000001</cx:pt>
          <cx:pt idx="1426">0.20000000000000001</cx:pt>
          <cx:pt idx="1427">0</cx:pt>
          <cx:pt idx="1428">0.20000000000000001</cx:pt>
          <cx:pt idx="1429">0</cx:pt>
          <cx:pt idx="1430">0.40000000000000002</cx:pt>
          <cx:pt idx="1431">0</cx:pt>
          <cx:pt idx="1432">0</cx:pt>
          <cx:pt idx="1433">0</cx:pt>
          <cx:pt idx="1434">0</cx:pt>
          <cx:pt idx="1435">0.20000000000000001</cx:pt>
          <cx:pt idx="1436">0.20000000000000001</cx:pt>
          <cx:pt idx="1437">0.20000000000000001</cx:pt>
          <cx:pt idx="1438">0.29999999999999999</cx:pt>
          <cx:pt idx="1439">0</cx:pt>
          <cx:pt idx="1440">0</cx:pt>
          <cx:pt idx="1441">0.20000000000000001</cx:pt>
          <cx:pt idx="1442">0</cx:pt>
          <cx:pt idx="1443">0.20000000000000001</cx:pt>
          <cx:pt idx="1444">0.20000000000000001</cx:pt>
          <cx:pt idx="1445">0.20000000000000001</cx:pt>
          <cx:pt idx="1446">0.29999999999999999</cx:pt>
          <cx:pt idx="1447">0.20000000000000001</cx:pt>
          <cx:pt idx="1448">0.69999999999999996</cx:pt>
          <cx:pt idx="1449">0.20000000000000001</cx:pt>
          <cx:pt idx="1450">0.69999999999999996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0.20000000000000001</cx:pt>
          <cx:pt idx="1459">0</cx:pt>
          <cx:pt idx="1460">0.20000000000000001</cx:pt>
          <cx:pt idx="1461">0.29999999999999999</cx:pt>
          <cx:pt idx="1462">0.20000000000000001</cx:pt>
          <cx:pt idx="1463">0.29999999999999999</cx:pt>
          <cx:pt idx="1464">0</cx:pt>
          <cx:pt idx="1465">0.20000000000000001</cx:pt>
          <cx:pt idx="1466">0.20000000000000001</cx:pt>
          <cx:pt idx="1467">0.20000000000000001</cx:pt>
          <cx:pt idx="1468">0</cx:pt>
          <cx:pt idx="1469">0</cx:pt>
          <cx:pt idx="1470">0</cx:pt>
          <cx:pt idx="1471">0.20000000000000001</cx:pt>
          <cx:pt idx="1472">0</cx:pt>
          <cx:pt idx="1473">0.59999999999999998</cx:pt>
          <cx:pt idx="1474">0</cx:pt>
          <cx:pt idx="1475">0.20000000000000001</cx:pt>
          <cx:pt idx="1476">0</cx:pt>
          <cx:pt idx="1477">0.20000000000000001</cx:pt>
          <cx:pt idx="1478">0.20000000000000001</cx:pt>
          <cx:pt idx="1479">0</cx:pt>
          <cx:pt idx="1480">0</cx:pt>
          <cx:pt idx="1481">0</cx:pt>
          <cx:pt idx="1482">0.20000000000000001</cx:pt>
          <cx:pt idx="1483">0.20000000000000001</cx:pt>
          <cx:pt idx="1484">0</cx:pt>
          <cx:pt idx="1485">0</cx:pt>
          <cx:pt idx="1486">0.20000000000000001</cx:pt>
          <cx:pt idx="1487">0</cx:pt>
          <cx:pt idx="1488">0</cx:pt>
          <cx:pt idx="1489">0.20000000000000001</cx:pt>
          <cx:pt idx="1490">0</cx:pt>
          <cx:pt idx="1491">0</cx:pt>
          <cx:pt idx="1492">0.10000000000000001</cx:pt>
          <cx:pt idx="1493">0</cx:pt>
          <cx:pt idx="1494">0</cx:pt>
          <cx:pt idx="1495">0.20000000000000001</cx:pt>
          <cx:pt idx="1496">0.20000000000000001</cx:pt>
          <cx:pt idx="1497">0.20000000000000001</cx:pt>
          <cx:pt idx="1498">0.20000000000000001</cx:pt>
          <cx:pt idx="1499">0.20000000000000001</cx:pt>
          <cx:pt idx="1500">0.20000000000000001</cx:pt>
          <cx:pt idx="1501">0.20000000000000001</cx:pt>
          <cx:pt idx="1502">0.20000000000000001</cx:pt>
          <cx:pt idx="1503">0</cx:pt>
          <cx:pt idx="1504">0</cx:pt>
          <cx:pt idx="1505">0.20000000000000001</cx:pt>
          <cx:pt idx="1506">0.20000000000000001</cx:pt>
          <cx:pt idx="1507">0</cx:pt>
          <cx:pt idx="1508">0</cx:pt>
          <cx:pt idx="1509">0</cx:pt>
          <cx:pt idx="1510">0</cx:pt>
          <cx:pt idx="1511">0</cx:pt>
          <cx:pt idx="1512">0.20000000000000001</cx:pt>
          <cx:pt idx="1513">0.80000000000000004</cx:pt>
          <cx:pt idx="1514">0.80000000000000004</cx:pt>
          <cx:pt idx="1515">0.29999999999999999</cx:pt>
          <cx:pt idx="1516">0</cx:pt>
          <cx:pt idx="1517">0.20000000000000001</cx:pt>
          <cx:pt idx="1518">0.20000000000000001</cx:pt>
          <cx:pt idx="1519">0.20000000000000001</cx:pt>
          <cx:pt idx="1520">0.20000000000000001</cx:pt>
          <cx:pt idx="1521">0.20000000000000001</cx:pt>
          <cx:pt idx="1522">0.20000000000000001</cx:pt>
          <cx:pt idx="1523">0.20000000000000001</cx:pt>
          <cx:pt idx="1524">0.20000000000000001</cx:pt>
          <cx:pt idx="1525">0.20000000000000001</cx:pt>
          <cx:pt idx="1526">0.20000000000000001</cx:pt>
          <cx:pt idx="1527">0.20000000000000001</cx:pt>
          <cx:pt idx="1528">0</cx:pt>
          <cx:pt idx="1529">0</cx:pt>
          <cx:pt idx="1530">0.20000000000000001</cx:pt>
          <cx:pt idx="1531">0.20000000000000001</cx:pt>
          <cx:pt idx="1532">0.20000000000000001</cx:pt>
          <cx:pt idx="1533">0</cx:pt>
          <cx:pt idx="1534">0.14999999999999999</cx:pt>
          <cx:pt idx="1535">0</cx:pt>
          <cx:pt idx="1536">0</cx:pt>
          <cx:pt idx="1537">0</cx:pt>
          <cx:pt idx="1538">0</cx:pt>
          <cx:pt idx="1539">0</cx:pt>
          <cx:pt idx="1540">0</cx:pt>
          <cx:pt idx="1541">0.20000000000000001</cx:pt>
          <cx:pt idx="1542">0.20000000000000001</cx:pt>
          <cx:pt idx="1543">0.20000000000000001</cx:pt>
          <cx:pt idx="1544">0</cx:pt>
          <cx:pt idx="1545">0.20000000000000001</cx:pt>
          <cx:pt idx="1546">0.20000000000000001</cx:pt>
          <cx:pt idx="1547">0.80000000000000004</cx:pt>
          <cx:pt idx="1548">0.20000000000000001</cx:pt>
          <cx:pt idx="1549">0.20000000000000001</cx:pt>
          <cx:pt idx="1550">0.80000000000000004</cx:pt>
          <cx:pt idx="1551">0</cx:pt>
          <cx:pt idx="1552">0</cx:pt>
          <cx:pt idx="1553">0</cx:pt>
          <cx:pt idx="1554">0</cx:pt>
          <cx:pt idx="1555">0</cx:pt>
          <cx:pt idx="1556">0.20000000000000001</cx:pt>
          <cx:pt idx="1557">0.20000000000000001</cx:pt>
          <cx:pt idx="1558">0</cx:pt>
          <cx:pt idx="1559">0.20000000000000001</cx:pt>
          <cx:pt idx="1560">0</cx:pt>
          <cx:pt idx="1561">0</cx:pt>
          <cx:pt idx="1562">0.40000000000000002</cx:pt>
          <cx:pt idx="1563">0.20000000000000001</cx:pt>
          <cx:pt idx="1564">0</cx:pt>
          <cx:pt idx="1565">0.20000000000000001</cx:pt>
          <cx:pt idx="1566">0.20000000000000001</cx:pt>
          <cx:pt idx="1567">0.80000000000000004</cx:pt>
          <cx:pt idx="1568">0</cx:pt>
          <cx:pt idx="1569">0</cx:pt>
          <cx:pt idx="1570">0.20000000000000001</cx:pt>
          <cx:pt idx="1571">0</cx:pt>
          <cx:pt idx="1572">0</cx:pt>
          <cx:pt idx="1573">0.20000000000000001</cx:pt>
          <cx:pt idx="1574">0.20000000000000001</cx:pt>
          <cx:pt idx="1575">0.29999999999999999</cx:pt>
          <cx:pt idx="1576">0.20000000000000001</cx:pt>
          <cx:pt idx="1577">0</cx:pt>
          <cx:pt idx="1578">0</cx:pt>
          <cx:pt idx="1579">0</cx:pt>
          <cx:pt idx="1580">0.40000000000000002</cx:pt>
          <cx:pt idx="1581">0</cx:pt>
          <cx:pt idx="1582">0.20000000000000001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0.20000000000000001</cx:pt>
          <cx:pt idx="1591">0.20000000000000001</cx:pt>
          <cx:pt idx="1592">0.20000000000000001</cx:pt>
          <cx:pt idx="1593">0</cx:pt>
          <cx:pt idx="1594">0.29999999999999999</cx:pt>
          <cx:pt idx="1595">0.29999999999999999</cx:pt>
          <cx:pt idx="1596">0</cx:pt>
          <cx:pt idx="1597">0.20000000000000001</cx:pt>
          <cx:pt idx="1598">0.20000000000000001</cx:pt>
          <cx:pt idx="1599">0.20000000000000001</cx:pt>
          <cx:pt idx="1600">0.59999999999999998</cx:pt>
          <cx:pt idx="1601">0</cx:pt>
          <cx:pt idx="1602">0.20000000000000001</cx:pt>
          <cx:pt idx="1603">0</cx:pt>
          <cx:pt idx="1604">0.20000000000000001</cx:pt>
          <cx:pt idx="1605">0</cx:pt>
          <cx:pt idx="1606">0</cx:pt>
          <cx:pt idx="1607">0.20000000000000001</cx:pt>
          <cx:pt idx="1608">0</cx:pt>
          <cx:pt idx="1609">0.20000000000000001</cx:pt>
          <cx:pt idx="1610">0.14999999999999999</cx:pt>
          <cx:pt idx="1611">0.20000000000000001</cx:pt>
          <cx:pt idx="1612">0.20000000000000001</cx:pt>
          <cx:pt idx="1613">0</cx:pt>
          <cx:pt idx="1614">0.20000000000000001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0.20000000000000001</cx:pt>
          <cx:pt idx="1623">0</cx:pt>
          <cx:pt idx="1624">0.20000000000000001</cx:pt>
          <cx:pt idx="1625">0</cx:pt>
          <cx:pt idx="1626">0</cx:pt>
          <cx:pt idx="1627">0</cx:pt>
          <cx:pt idx="1628">0.20000000000000001</cx:pt>
          <cx:pt idx="1629">0.69999999999999996</cx:pt>
          <cx:pt idx="1630">0.20000000000000001</cx:pt>
          <cx:pt idx="1631">0.20000000000000001</cx:pt>
          <cx:pt idx="1632">0.20000000000000001</cx:pt>
          <cx:pt idx="1633">0.20000000000000001</cx:pt>
          <cx:pt idx="1634">0.20000000000000001</cx:pt>
          <cx:pt idx="1635">0.20000000000000001</cx:pt>
          <cx:pt idx="1636">0.20000000000000001</cx:pt>
          <cx:pt idx="1637">0.20000000000000001</cx:pt>
          <cx:pt idx="1638">0</cx:pt>
          <cx:pt idx="1639">0</cx:pt>
          <cx:pt idx="1640">0</cx:pt>
          <cx:pt idx="1641">0</cx:pt>
          <cx:pt idx="1642">0.20000000000000001</cx:pt>
          <cx:pt idx="1643">0</cx:pt>
          <cx:pt idx="1644">0</cx:pt>
          <cx:pt idx="1645">0</cx:pt>
          <cx:pt idx="1646">0.20000000000000001</cx:pt>
          <cx:pt idx="1647">0.20000000000000001</cx:pt>
          <cx:pt idx="1648">0.69999999999999996</cx:pt>
          <cx:pt idx="1649">0.40000000000000002</cx:pt>
          <cx:pt idx="1650">0</cx:pt>
          <cx:pt idx="1651">0</cx:pt>
          <cx:pt idx="1652">0</cx:pt>
          <cx:pt idx="1653">0</cx:pt>
          <cx:pt idx="1654">0</cx:pt>
          <cx:pt idx="1655">0.20000000000000001</cx:pt>
          <cx:pt idx="1656">0</cx:pt>
          <cx:pt idx="1657">0</cx:pt>
          <cx:pt idx="1658">0.20000000000000001</cx:pt>
          <cx:pt idx="1659">0.20000000000000001</cx:pt>
          <cx:pt idx="1660">0.20000000000000001</cx:pt>
          <cx:pt idx="1661">0.40000000000000002</cx:pt>
          <cx:pt idx="1662">0.69999999999999996</cx:pt>
          <cx:pt idx="1663">0.20000000000000001</cx:pt>
          <cx:pt idx="1664">0.20000000000000001</cx:pt>
          <cx:pt idx="1665">0.20000000000000001</cx:pt>
          <cx:pt idx="1666">0.20000000000000001</cx:pt>
          <cx:pt idx="1667">0.20000000000000001</cx:pt>
          <cx:pt idx="1668">0.20000000000000001</cx:pt>
          <cx:pt idx="1669">0.40000000000000002</cx:pt>
          <cx:pt idx="1670">0.20000000000000001</cx:pt>
          <cx:pt idx="1671">0</cx:pt>
          <cx:pt idx="1672">0.20000000000000001</cx:pt>
          <cx:pt idx="1673">0</cx:pt>
          <cx:pt idx="1674">0.59999999999999998</cx:pt>
          <cx:pt idx="1675">0.80000000000000004</cx:pt>
          <cx:pt idx="1676">0</cx:pt>
          <cx:pt idx="1677">0</cx:pt>
          <cx:pt idx="1678">0.20000000000000001</cx:pt>
          <cx:pt idx="1679">0.40000000000000002</cx:pt>
          <cx:pt idx="1680">0.20000000000000001</cx:pt>
          <cx:pt idx="1681">0.69999999999999996</cx:pt>
          <cx:pt idx="1682">0</cx:pt>
          <cx:pt idx="1683">0</cx:pt>
          <cx:pt idx="1684">0.20000000000000001</cx:pt>
          <cx:pt idx="1685">0.69999999999999996</cx:pt>
          <cx:pt idx="1686">0.69999999999999996</cx:pt>
          <cx:pt idx="1687">0.20000000000000001</cx:pt>
          <cx:pt idx="1688">0.20000000000000001</cx:pt>
          <cx:pt idx="1689">0.40000000000000002</cx:pt>
          <cx:pt idx="1690">0</cx:pt>
          <cx:pt idx="1691">0</cx:pt>
          <cx:pt idx="1692">0.20000000000000001</cx:pt>
          <cx:pt idx="1693">0.20000000000000001</cx:pt>
          <cx:pt idx="1694">0</cx:pt>
          <cx:pt idx="1695">0</cx:pt>
          <cx:pt idx="1696">0</cx:pt>
          <cx:pt idx="1697">0</cx:pt>
          <cx:pt idx="1698">0</cx:pt>
          <cx:pt idx="1699">0</cx:pt>
          <cx:pt idx="1700">0.20000000000000001</cx:pt>
          <cx:pt idx="1701">0.10000000000000001</cx:pt>
          <cx:pt idx="1702">0</cx:pt>
          <cx:pt idx="1703">0</cx:pt>
          <cx:pt idx="1704">0.69999999999999996</cx:pt>
          <cx:pt idx="1705">0.69999999999999996</cx:pt>
          <cx:pt idx="1706">0</cx:pt>
          <cx:pt idx="1707">0.20000000000000001</cx:pt>
          <cx:pt idx="1708">0</cx:pt>
          <cx:pt idx="1709">0.20000000000000001</cx:pt>
          <cx:pt idx="1710">0</cx:pt>
          <cx:pt idx="1711">0</cx:pt>
          <cx:pt idx="1712">0.20000000000000001</cx:pt>
          <cx:pt idx="1713">0.5</cx:pt>
          <cx:pt idx="1714">0.14999999999999999</cx:pt>
          <cx:pt idx="1715">0.20000000000000001</cx:pt>
          <cx:pt idx="1716">0</cx:pt>
          <cx:pt idx="1717">0</cx:pt>
          <cx:pt idx="1718">0</cx:pt>
          <cx:pt idx="1719">0</cx:pt>
          <cx:pt idx="1720">0.20000000000000001</cx:pt>
          <cx:pt idx="1721">0.20000000000000001</cx:pt>
          <cx:pt idx="1722">0.20000000000000001</cx:pt>
          <cx:pt idx="1723">0.29999999999999999</cx:pt>
          <cx:pt idx="1724">0.20000000000000001</cx:pt>
          <cx:pt idx="1725">0.20000000000000001</cx:pt>
          <cx:pt idx="1726">0.20000000000000001</cx:pt>
          <cx:pt idx="1727">0.40000000000000002</cx:pt>
          <cx:pt idx="1728">0</cx:pt>
          <cx:pt idx="1729">0</cx:pt>
          <cx:pt idx="1730">0.20000000000000001</cx:pt>
          <cx:pt idx="1731">0.20000000000000001</cx:pt>
          <cx:pt idx="1732">0.20000000000000001</cx:pt>
          <cx:pt idx="1733">0.20000000000000001</cx:pt>
          <cx:pt idx="1734">0.20000000000000001</cx:pt>
          <cx:pt idx="1735">0.20000000000000001</cx:pt>
          <cx:pt idx="1736">0.20000000000000001</cx:pt>
          <cx:pt idx="1737">0</cx:pt>
          <cx:pt idx="1738">0</cx:pt>
          <cx:pt idx="1739">0</cx:pt>
          <cx:pt idx="1740">0</cx:pt>
          <cx:pt idx="1741">0.20000000000000001</cx:pt>
          <cx:pt idx="1742">0.20000000000000001</cx:pt>
          <cx:pt idx="1743">0.20000000000000001</cx:pt>
          <cx:pt idx="1744">0.20000000000000001</cx:pt>
          <cx:pt idx="1745">0</cx:pt>
          <cx:pt idx="1746">0.69999999999999996</cx:pt>
          <cx:pt idx="1747">0.20000000000000001</cx:pt>
          <cx:pt idx="1748">0.20000000000000001</cx:pt>
          <cx:pt idx="1749">0.20000000000000001</cx:pt>
          <cx:pt idx="1750">0.29999999999999999</cx:pt>
          <cx:pt idx="1751">0</cx:pt>
          <cx:pt idx="1752">0</cx:pt>
          <cx:pt idx="1753">0</cx:pt>
          <cx:pt idx="1754">0</cx:pt>
          <cx:pt idx="1755">0.20000000000000001</cx:pt>
          <cx:pt idx="1756">0.20000000000000001</cx:pt>
          <cx:pt idx="1757">0.80000000000000004</cx:pt>
          <cx:pt idx="1758">0.20000000000000001</cx:pt>
          <cx:pt idx="1759">0.20000000000000001</cx:pt>
          <cx:pt idx="1760">0.14999999999999999</cx:pt>
          <cx:pt idx="1761">0.20000000000000001</cx:pt>
          <cx:pt idx="1762">0.14999999999999999</cx:pt>
          <cx:pt idx="1763">0</cx:pt>
          <cx:pt idx="1764">0</cx:pt>
          <cx:pt idx="1765">0</cx:pt>
          <cx:pt idx="1766">0</cx:pt>
          <cx:pt idx="1767">0.69999999999999996</cx:pt>
          <cx:pt idx="1768">0.69999999999999996</cx:pt>
          <cx:pt idx="1769">0.20000000000000001</cx:pt>
          <cx:pt idx="1770">0.80000000000000004</cx:pt>
          <cx:pt idx="1771">0.20000000000000001</cx:pt>
          <cx:pt idx="1772">0.20000000000000001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0.20000000000000001</cx:pt>
          <cx:pt idx="1794">0</cx:pt>
          <cx:pt idx="1795">0</cx:pt>
          <cx:pt idx="1796">0</cx:pt>
          <cx:pt idx="1797">0.20000000000000001</cx:pt>
          <cx:pt idx="1798">0</cx:pt>
          <cx:pt idx="1799">0.20000000000000001</cx:pt>
          <cx:pt idx="1800">0.20000000000000001</cx:pt>
          <cx:pt idx="1801">0</cx:pt>
          <cx:pt idx="1802">0.69999999999999996</cx:pt>
          <cx:pt idx="1803">0.20000000000000001</cx:pt>
          <cx:pt idx="1804">0.20000000000000001</cx:pt>
          <cx:pt idx="1805">0.20000000000000001</cx:pt>
          <cx:pt idx="1806">0</cx:pt>
          <cx:pt idx="1807">0</cx:pt>
          <cx:pt idx="1808">0</cx:pt>
          <cx:pt idx="1809">0.59999999999999998</cx:pt>
          <cx:pt idx="1810">0.20000000000000001</cx:pt>
          <cx:pt idx="1811">0</cx:pt>
          <cx:pt idx="1812">0.20000000000000001</cx:pt>
          <cx:pt idx="1813">0.20000000000000001</cx:pt>
          <cx:pt idx="1814">0.20000000000000001</cx:pt>
          <cx:pt idx="1815">0</cx:pt>
          <cx:pt idx="1816">0</cx:pt>
          <cx:pt idx="1817">0</cx:pt>
          <cx:pt idx="1818">0.80000000000000004</cx:pt>
          <cx:pt idx="1819">0.59999999999999998</cx:pt>
          <cx:pt idx="1820">0.80000000000000004</cx:pt>
          <cx:pt idx="1821">0.20000000000000001</cx:pt>
          <cx:pt idx="1822">0.29999999999999999</cx:pt>
          <cx:pt idx="1823">0.20000000000000001</cx:pt>
          <cx:pt idx="1824">0.69999999999999996</cx:pt>
          <cx:pt idx="1825">0.20000000000000001</cx:pt>
          <cx:pt idx="1826">0.20000000000000001</cx:pt>
          <cx:pt idx="1827">0.20000000000000001</cx:pt>
          <cx:pt idx="1828">0</cx:pt>
          <cx:pt idx="1829">0.40000000000000002</cx:pt>
          <cx:pt idx="1830">0</cx:pt>
          <cx:pt idx="1831">0</cx:pt>
          <cx:pt idx="1832">0.20000000000000001</cx:pt>
          <cx:pt idx="1833">0.40000000000000002</cx:pt>
          <cx:pt idx="1834">0.20000000000000001</cx:pt>
          <cx:pt idx="1835">0</cx:pt>
          <cx:pt idx="1836">0</cx:pt>
          <cx:pt idx="1837">0.20000000000000001</cx:pt>
          <cx:pt idx="1838">0.20000000000000001</cx:pt>
          <cx:pt idx="1839">0.20000000000000001</cx:pt>
          <cx:pt idx="1840">0.20000000000000001</cx:pt>
          <cx:pt idx="1841">0</cx:pt>
          <cx:pt idx="1842">0.20000000000000001</cx:pt>
          <cx:pt idx="1843">0.59999999999999998</cx:pt>
          <cx:pt idx="1844">0</cx:pt>
          <cx:pt idx="1845">0</cx:pt>
          <cx:pt idx="1846">0</cx:pt>
          <cx:pt idx="1847">0.20000000000000001</cx:pt>
          <cx:pt idx="1848">0.20000000000000001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0.20000000000000001</cx:pt>
          <cx:pt idx="1857">0.80000000000000004</cx:pt>
          <cx:pt idx="1858">0</cx:pt>
          <cx:pt idx="1859">0</cx:pt>
          <cx:pt idx="1860">0.20000000000000001</cx:pt>
          <cx:pt idx="1861">0</cx:pt>
          <cx:pt idx="1862">0.20000000000000001</cx:pt>
          <cx:pt idx="1863">0.5</cx:pt>
          <cx:pt idx="1864">0.20000000000000001</cx:pt>
          <cx:pt idx="1865">0.40000000000000002</cx:pt>
          <cx:pt idx="1866">0</cx:pt>
          <cx:pt idx="1867">0.20000000000000001</cx:pt>
          <cx:pt idx="1868">0.20000000000000001</cx:pt>
          <cx:pt idx="1869">0</cx:pt>
          <cx:pt idx="1870">0</cx:pt>
          <cx:pt idx="1871">0.20000000000000001</cx:pt>
          <cx:pt idx="1872">0.20000000000000001</cx:pt>
          <cx:pt idx="1873">0</cx:pt>
          <cx:pt idx="1874">0.20000000000000001</cx:pt>
          <cx:pt idx="1875">0.20000000000000001</cx:pt>
          <cx:pt idx="1876">0.20000000000000001</cx:pt>
          <cx:pt idx="1877">0.20000000000000001</cx:pt>
          <cx:pt idx="1878">0.20000000000000001</cx:pt>
          <cx:pt idx="1879">0.69999999999999996</cx:pt>
          <cx:pt idx="1880">0</cx:pt>
          <cx:pt idx="1881">0.10000000000000001</cx:pt>
          <cx:pt idx="1882">0</cx:pt>
          <cx:pt idx="1883">0.20000000000000001</cx:pt>
          <cx:pt idx="1884">0.20000000000000001</cx:pt>
          <cx:pt idx="1885">0</cx:pt>
          <cx:pt idx="1886">0.20000000000000001</cx:pt>
          <cx:pt idx="1887">0.69999999999999996</cx:pt>
          <cx:pt idx="1888">0.20000000000000001</cx:pt>
          <cx:pt idx="1889">0.40000000000000002</cx:pt>
          <cx:pt idx="1890">0</cx:pt>
          <cx:pt idx="1891">0</cx:pt>
          <cx:pt idx="1892">0.20000000000000001</cx:pt>
          <cx:pt idx="1893">0.20000000000000001</cx:pt>
          <cx:pt idx="1894">0</cx:pt>
          <cx:pt idx="1895">0.20000000000000001</cx:pt>
          <cx:pt idx="1896">0</cx:pt>
          <cx:pt idx="1897">0.20000000000000001</cx:pt>
          <cx:pt idx="1898">0.69999999999999996</cx:pt>
          <cx:pt idx="1899">0.45000000000000001</cx:pt>
          <cx:pt idx="1900">0</cx:pt>
          <cx:pt idx="1901">0</cx:pt>
          <cx:pt idx="1902">0.20000000000000001</cx:pt>
          <cx:pt idx="1903">0.20000000000000001</cx:pt>
          <cx:pt idx="1904">0.20000000000000001</cx:pt>
          <cx:pt idx="1905">0</cx:pt>
          <cx:pt idx="1906">0.69999999999999996</cx:pt>
          <cx:pt idx="1907">0.69999999999999996</cx:pt>
          <cx:pt idx="1908">0</cx:pt>
          <cx:pt idx="1909">0</cx:pt>
          <cx:pt idx="1910">0</cx:pt>
          <cx:pt idx="1911">0.20000000000000001</cx:pt>
          <cx:pt idx="1912">0.40000000000000002</cx:pt>
          <cx:pt idx="1913">0</cx:pt>
          <cx:pt idx="1914">0.20000000000000001</cx:pt>
          <cx:pt idx="1915">0.20000000000000001</cx:pt>
          <cx:pt idx="1916">0.20000000000000001</cx:pt>
          <cx:pt idx="1917">0</cx:pt>
          <cx:pt idx="1918">0</cx:pt>
          <cx:pt idx="1919">0.20000000000000001</cx:pt>
          <cx:pt idx="1920">0.10000000000000001</cx:pt>
          <cx:pt idx="1921">0.20000000000000001</cx:pt>
          <cx:pt idx="1922">0.20000000000000001</cx:pt>
          <cx:pt idx="1923">0.20000000000000001</cx:pt>
          <cx:pt idx="1924">0</cx:pt>
          <cx:pt idx="1925">0</cx:pt>
          <cx:pt idx="1926">0.20000000000000001</cx:pt>
          <cx:pt idx="1927">0.20000000000000001</cx:pt>
          <cx:pt idx="1928">0</cx:pt>
          <cx:pt idx="1929">0</cx:pt>
          <cx:pt idx="1930">0.20000000000000001</cx:pt>
          <cx:pt idx="1931">0.20000000000000001</cx:pt>
          <cx:pt idx="1932">0</cx:pt>
          <cx:pt idx="1933">0</cx:pt>
          <cx:pt idx="1934">0</cx:pt>
          <cx:pt idx="1935">0</cx:pt>
          <cx:pt idx="1936">0</cx:pt>
          <cx:pt idx="1937">0.69999999999999996</cx:pt>
          <cx:pt idx="1938">0.20000000000000001</cx:pt>
          <cx:pt idx="1939">0.69999999999999996</cx:pt>
          <cx:pt idx="1940">0.20000000000000001</cx:pt>
          <cx:pt idx="1941">0.20000000000000001</cx:pt>
          <cx:pt idx="1942">0.20000000000000001</cx:pt>
          <cx:pt idx="1943">0.80000000000000004</cx:pt>
          <cx:pt idx="1944">0.20000000000000001</cx:pt>
          <cx:pt idx="1945">0.20000000000000001</cx:pt>
          <cx:pt idx="1946">0</cx:pt>
          <cx:pt idx="1947">0</cx:pt>
          <cx:pt idx="1948">0.40000000000000002</cx:pt>
          <cx:pt idx="1949">0</cx:pt>
          <cx:pt idx="1950">0.20000000000000001</cx:pt>
          <cx:pt idx="1951">0</cx:pt>
          <cx:pt idx="1952">0</cx:pt>
          <cx:pt idx="1953">0.10000000000000001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0.20000000000000001</cx:pt>
          <cx:pt idx="1971">0.20000000000000001</cx:pt>
          <cx:pt idx="1972">0.80000000000000004</cx:pt>
          <cx:pt idx="1973">0.20000000000000001</cx:pt>
          <cx:pt idx="1974">0.20000000000000001</cx:pt>
          <cx:pt idx="1975">0</cx:pt>
          <cx:pt idx="1976">0</cx:pt>
          <cx:pt idx="1977">0</cx:pt>
          <cx:pt idx="1978">0.20000000000000001</cx:pt>
          <cx:pt idx="1979">0.20000000000000001</cx:pt>
          <cx:pt idx="1980">0.20000000000000001</cx:pt>
          <cx:pt idx="1981">0</cx:pt>
          <cx:pt idx="1982">0</cx:pt>
          <cx:pt idx="1983">0</cx:pt>
          <cx:pt idx="1984">0</cx:pt>
          <cx:pt idx="1985">0</cx:pt>
          <cx:pt idx="1986">0.40000000000000002</cx:pt>
          <cx:pt idx="1987">0</cx:pt>
          <cx:pt idx="1988">0</cx:pt>
          <cx:pt idx="1989">0</cx:pt>
          <cx:pt idx="1990">0</cx:pt>
          <cx:pt idx="1991">0.69999999999999996</cx:pt>
          <cx:pt idx="1992">0.20000000000000001</cx:pt>
          <cx:pt idx="1993">0.20000000000000001</cx:pt>
          <cx:pt idx="1994">0.20000000000000001</cx:pt>
          <cx:pt idx="1995">0.80000000000000004</cx:pt>
          <cx:pt idx="1996">0.59999999999999998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0.80000000000000004</cx:pt>
          <cx:pt idx="2005">0</cx:pt>
          <cx:pt idx="2006">0</cx:pt>
          <cx:pt idx="2007">0.29999999999999999</cx:pt>
          <cx:pt idx="2008">0.20000000000000001</cx:pt>
          <cx:pt idx="2009">0.20000000000000001</cx:pt>
          <cx:pt idx="2010">0.20000000000000001</cx:pt>
          <cx:pt idx="2011">0.20000000000000001</cx:pt>
          <cx:pt idx="2012">0.20000000000000001</cx:pt>
          <cx:pt idx="2013">0</cx:pt>
          <cx:pt idx="2014">0</cx:pt>
          <cx:pt idx="2015">0</cx:pt>
          <cx:pt idx="2016">0.20000000000000001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0.20000000000000001</cx:pt>
          <cx:pt idx="2025">0</cx:pt>
          <cx:pt idx="2026">0.20000000000000001</cx:pt>
          <cx:pt idx="2027">0.20000000000000001</cx:pt>
          <cx:pt idx="2028">0</cx:pt>
          <cx:pt idx="2029">0</cx:pt>
          <cx:pt idx="2030">0</cx:pt>
          <cx:pt idx="2031">0</cx:pt>
          <cx:pt idx="2032">0.20000000000000001</cx:pt>
          <cx:pt idx="2033">0.20000000000000001</cx:pt>
          <cx:pt idx="2034">0</cx:pt>
          <cx:pt idx="2035">0</cx:pt>
          <cx:pt idx="2036">0</cx:pt>
          <cx:pt idx="2037">0</cx:pt>
          <cx:pt idx="2038">0.20000000000000001</cx:pt>
          <cx:pt idx="2039">0.69999999999999996</cx:pt>
          <cx:pt idx="2040">0.69999999999999996</cx:pt>
          <cx:pt idx="2041">0.20000000000000001</cx:pt>
          <cx:pt idx="2042">0.20000000000000001</cx:pt>
          <cx:pt idx="2043">0.20000000000000001</cx:pt>
          <cx:pt idx="2044">0.20000000000000001</cx:pt>
          <cx:pt idx="2045">0</cx:pt>
          <cx:pt idx="2046">0</cx:pt>
          <cx:pt idx="2047">0</cx:pt>
          <cx:pt idx="2048">0.20000000000000001</cx:pt>
          <cx:pt idx="2049">0.69999999999999996</cx:pt>
          <cx:pt idx="2050">0.69999999999999996</cx:pt>
          <cx:pt idx="2051">0.29999999999999999</cx:pt>
          <cx:pt idx="2052">0.20000000000000001</cx:pt>
          <cx:pt idx="2053">0.20000000000000001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0.20000000000000001</cx:pt>
          <cx:pt idx="2062">0</cx:pt>
          <cx:pt idx="2063">0.20000000000000001</cx:pt>
          <cx:pt idx="2064">0</cx:pt>
          <cx:pt idx="2065">0.20000000000000001</cx:pt>
          <cx:pt idx="2066">0</cx:pt>
          <cx:pt idx="2067">0</cx:pt>
          <cx:pt idx="2068">0</cx:pt>
          <cx:pt idx="2069">0.20000000000000001</cx:pt>
          <cx:pt idx="2070">0.69999999999999996</cx:pt>
          <cx:pt idx="2071">0.20000000000000001</cx:pt>
          <cx:pt idx="2072">0.20000000000000001</cx:pt>
          <cx:pt idx="2073">0</cx:pt>
          <cx:pt idx="2074">0.20000000000000001</cx:pt>
          <cx:pt idx="2075">0</cx:pt>
          <cx:pt idx="2076">0</cx:pt>
          <cx:pt idx="2077">0</cx:pt>
          <cx:pt idx="2078">0</cx:pt>
          <cx:pt idx="2079">0.20000000000000001</cx:pt>
          <cx:pt idx="2080">0.20000000000000001</cx:pt>
          <cx:pt idx="2081">0.20000000000000001</cx:pt>
          <cx:pt idx="2082">0</cx:pt>
          <cx:pt idx="2083">0.20000000000000001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0.29999999999999999</cx:pt>
          <cx:pt idx="2092">0</cx:pt>
          <cx:pt idx="2093">0</cx:pt>
          <cx:pt idx="2094">0.20000000000000001</cx:pt>
          <cx:pt idx="2095">0</cx:pt>
          <cx:pt idx="2096">0</cx:pt>
          <cx:pt idx="2097">0</cx:pt>
          <cx:pt idx="2098">0.20000000000000001</cx:pt>
          <cx:pt idx="2099">0.20000000000000001</cx:pt>
          <cx:pt idx="2100">0.20000000000000001</cx:pt>
          <cx:pt idx="2101">0.20000000000000001</cx:pt>
          <cx:pt idx="2102">0.20000000000000001</cx:pt>
          <cx:pt idx="2103">0</cx:pt>
          <cx:pt idx="2104">0</cx:pt>
          <cx:pt idx="2105">0.20000000000000001</cx:pt>
          <cx:pt idx="2106">0.80000000000000004</cx:pt>
          <cx:pt idx="2107">0</cx:pt>
          <cx:pt idx="2108">0.20000000000000001</cx:pt>
          <cx:pt idx="2109">0</cx:pt>
          <cx:pt idx="2110">0</cx:pt>
          <cx:pt idx="2111">0.20000000000000001</cx:pt>
          <cx:pt idx="2112">0</cx:pt>
          <cx:pt idx="2113">0.20000000000000001</cx:pt>
          <cx:pt idx="2114">0</cx:pt>
          <cx:pt idx="2115">0.14999999999999999</cx:pt>
          <cx:pt idx="2116">0.40000000000000002</cx:pt>
          <cx:pt idx="2117">0</cx:pt>
          <cx:pt idx="2118">0</cx:pt>
          <cx:pt idx="2119">0.20000000000000001</cx:pt>
          <cx:pt idx="2120">0.69999999999999996</cx:pt>
          <cx:pt idx="2121">0.20000000000000001</cx:pt>
          <cx:pt idx="2122">0</cx:pt>
          <cx:pt idx="2123">0</cx:pt>
          <cx:pt idx="2124">0.20000000000000001</cx:pt>
          <cx:pt idx="2125">0.40000000000000002</cx:pt>
          <cx:pt idx="2126">0.20000000000000001</cx:pt>
          <cx:pt idx="2127">0.20000000000000001</cx:pt>
          <cx:pt idx="2128">0.20000000000000001</cx:pt>
          <cx:pt idx="2129">0</cx:pt>
          <cx:pt idx="2130">0</cx:pt>
          <cx:pt idx="2131">0</cx:pt>
          <cx:pt idx="2132">0</cx:pt>
          <cx:pt idx="2133">0.69999999999999996</cx:pt>
          <cx:pt idx="2134">0.20000000000000001</cx:pt>
          <cx:pt idx="2135">0.40000000000000002</cx:pt>
          <cx:pt idx="2136">0.59999999999999998</cx:pt>
          <cx:pt idx="2137">0.80000000000000004</cx:pt>
          <cx:pt idx="2138">0</cx:pt>
          <cx:pt idx="2139">0.20000000000000001</cx:pt>
          <cx:pt idx="2140">0</cx:pt>
          <cx:pt idx="2141">0.40000000000000002</cx:pt>
          <cx:pt idx="2142">0.20000000000000001</cx:pt>
          <cx:pt idx="2143">0.40000000000000002</cx:pt>
          <cx:pt idx="2144">0.20000000000000001</cx:pt>
          <cx:pt idx="2145">0.29999999999999999</cx:pt>
          <cx:pt idx="2146">0.69999999999999996</cx:pt>
          <cx:pt idx="2147">0.20000000000000001</cx:pt>
          <cx:pt idx="2148">0</cx:pt>
          <cx:pt idx="2149">0</cx:pt>
          <cx:pt idx="2150">0.29999999999999999</cx:pt>
          <cx:pt idx="2151">0</cx:pt>
          <cx:pt idx="2152">0</cx:pt>
          <cx:pt idx="2153">0.20000000000000001</cx:pt>
          <cx:pt idx="2154">0.59999999999999998</cx:pt>
          <cx:pt idx="2155">0</cx:pt>
          <cx:pt idx="2156">0</cx:pt>
          <cx:pt idx="2157">0</cx:pt>
          <cx:pt idx="2158">0.20000000000000001</cx:pt>
          <cx:pt idx="2159">0.80000000000000004</cx:pt>
          <cx:pt idx="2160">0.20000000000000001</cx:pt>
          <cx:pt idx="2161">0</cx:pt>
          <cx:pt idx="2162">0</cx:pt>
          <cx:pt idx="2163">0.20000000000000001</cx:pt>
          <cx:pt idx="2164">0.20000000000000001</cx:pt>
          <cx:pt idx="2165">0.59999999999999998</cx:pt>
          <cx:pt idx="2166">0.20000000000000001</cx:pt>
          <cx:pt idx="2167">0.80000000000000004</cx:pt>
          <cx:pt idx="2168">0.20000000000000001</cx:pt>
          <cx:pt idx="2169">0.20000000000000001</cx:pt>
          <cx:pt idx="2170">0.40000000000000002</cx:pt>
          <cx:pt idx="2171">0.29999999999999999</cx:pt>
          <cx:pt idx="2172">0.20000000000000001</cx:pt>
          <cx:pt idx="2173">0.80000000000000004</cx:pt>
          <cx:pt idx="2174">0.20000000000000001</cx:pt>
          <cx:pt idx="2175">0</cx:pt>
          <cx:pt idx="2176">0</cx:pt>
          <cx:pt idx="2177">0.20000000000000001</cx:pt>
          <cx:pt idx="2178">0</cx:pt>
          <cx:pt idx="2179">0.20000000000000001</cx:pt>
          <cx:pt idx="2180">0</cx:pt>
          <cx:pt idx="2181">0.10000000000000001</cx:pt>
          <cx:pt idx="2182">0</cx:pt>
          <cx:pt idx="2183">0</cx:pt>
          <cx:pt idx="2184">0</cx:pt>
          <cx:pt idx="2185">0.20000000000000001</cx:pt>
          <cx:pt idx="2186">0</cx:pt>
          <cx:pt idx="2187">0</cx:pt>
          <cx:pt idx="2188">0</cx:pt>
          <cx:pt idx="2189">0</cx:pt>
          <cx:pt idx="2190">0</cx:pt>
          <cx:pt idx="2191">0.20000000000000001</cx:pt>
          <cx:pt idx="2192">0</cx:pt>
          <cx:pt idx="2193">0</cx:pt>
          <cx:pt idx="2194">0</cx:pt>
          <cx:pt idx="2195">0</cx:pt>
          <cx:pt idx="2196">0.20000000000000001</cx:pt>
          <cx:pt idx="2197">0</cx:pt>
          <cx:pt idx="2198">0.20000000000000001</cx:pt>
          <cx:pt idx="2199">0.20000000000000001</cx:pt>
          <cx:pt idx="2200">0</cx:pt>
          <cx:pt idx="2201">0</cx:pt>
          <cx:pt idx="2202">0.20000000000000001</cx:pt>
          <cx:pt idx="2203">0</cx:pt>
          <cx:pt idx="2204">0.20000000000000001</cx:pt>
          <cx:pt idx="2205">0.20000000000000001</cx:pt>
          <cx:pt idx="2206">0.80000000000000004</cx:pt>
          <cx:pt idx="2207">0.20000000000000001</cx:pt>
          <cx:pt idx="2208">0</cx:pt>
          <cx:pt idx="2209">0</cx:pt>
          <cx:pt idx="2210">0</cx:pt>
          <cx:pt idx="2211">0.10000000000000001</cx:pt>
          <cx:pt idx="2212">0</cx:pt>
          <cx:pt idx="2213">0.20000000000000001</cx:pt>
          <cx:pt idx="2214">0.20000000000000001</cx:pt>
          <cx:pt idx="2215">0</cx:pt>
          <cx:pt idx="2216">0.20000000000000001</cx:pt>
          <cx:pt idx="2217">0.20000000000000001</cx:pt>
          <cx:pt idx="2218">0.20000000000000001</cx:pt>
          <cx:pt idx="2219">0</cx:pt>
          <cx:pt idx="2220">0.20000000000000001</cx:pt>
          <cx:pt idx="2221">0.40000000000000002</cx:pt>
          <cx:pt idx="2222">0.20000000000000001</cx:pt>
          <cx:pt idx="2223">0.29999999999999999</cx:pt>
          <cx:pt idx="2224">0.20000000000000001</cx:pt>
          <cx:pt idx="2225">0.69999999999999996</cx:pt>
          <cx:pt idx="2226">0.20000000000000001</cx:pt>
          <cx:pt idx="2227">0.20000000000000001</cx:pt>
          <cx:pt idx="2228">0.40000000000000002</cx:pt>
          <cx:pt idx="2229">0.20000000000000001</cx:pt>
          <cx:pt idx="2230">0</cx:pt>
          <cx:pt idx="2231">0</cx:pt>
          <cx:pt idx="2232">0.20000000000000001</cx:pt>
          <cx:pt idx="2233">0.20000000000000001</cx:pt>
          <cx:pt idx="2234">0</cx:pt>
          <cx:pt idx="2235">0</cx:pt>
          <cx:pt idx="2236">0</cx:pt>
          <cx:pt idx="2237">0</cx:pt>
          <cx:pt idx="2238">0.59999999999999998</cx:pt>
          <cx:pt idx="2239">0.20000000000000001</cx:pt>
          <cx:pt idx="2240">0.20000000000000001</cx:pt>
          <cx:pt idx="2241">0.40000000000000002</cx:pt>
          <cx:pt idx="2242">0</cx:pt>
          <cx:pt idx="2243">0</cx:pt>
          <cx:pt idx="2244">0</cx:pt>
          <cx:pt idx="2245">0</cx:pt>
          <cx:pt idx="2246">0.20000000000000001</cx:pt>
          <cx:pt idx="2247">0</cx:pt>
          <cx:pt idx="2248">0.20000000000000001</cx:pt>
          <cx:pt idx="2249">0.20000000000000001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0.20000000000000001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0.20000000000000001</cx:pt>
          <cx:pt idx="2267">0</cx:pt>
          <cx:pt idx="2268">0</cx:pt>
          <cx:pt idx="2269">0.20000000000000001</cx:pt>
          <cx:pt idx="2270">0.20000000000000001</cx:pt>
          <cx:pt idx="2271">0</cx:pt>
          <cx:pt idx="2272">0</cx:pt>
          <cx:pt idx="2273">0.20000000000000001</cx:pt>
          <cx:pt idx="2274">0.20000000000000001</cx:pt>
          <cx:pt idx="2275">0.20000000000000001</cx:pt>
          <cx:pt idx="2276">0</cx:pt>
          <cx:pt idx="2277">0</cx:pt>
          <cx:pt idx="2278">0</cx:pt>
          <cx:pt idx="2279">0.20000000000000001</cx:pt>
          <cx:pt idx="2280">0.20000000000000001</cx:pt>
          <cx:pt idx="2281">0</cx:pt>
          <cx:pt idx="2282">0</cx:pt>
          <cx:pt idx="2283">0</cx:pt>
          <cx:pt idx="2284">0</cx:pt>
          <cx:pt idx="2285">0.20000000000000001</cx:pt>
          <cx:pt idx="2286">0</cx:pt>
          <cx:pt idx="2287">0.20000000000000001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0.29999999999999999</cx:pt>
          <cx:pt idx="2306">0.20000000000000001</cx:pt>
          <cx:pt idx="2307">0</cx:pt>
          <cx:pt idx="2308">0.20000000000000001</cx:pt>
          <cx:pt idx="2309">0.20000000000000001</cx:pt>
          <cx:pt idx="2310">0.20000000000000001</cx:pt>
          <cx:pt idx="2311">0.20000000000000001</cx:pt>
          <cx:pt idx="2312">0.20000000000000001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0.20000000000000001</cx:pt>
          <cx:pt idx="2326">0.20000000000000001</cx:pt>
          <cx:pt idx="2327">0</cx:pt>
          <cx:pt idx="2328">0.20000000000000001</cx:pt>
          <cx:pt idx="2329">0.20000000000000001</cx:pt>
          <cx:pt idx="2330">0</cx:pt>
          <cx:pt idx="2331">0</cx:pt>
          <cx:pt idx="2332">0</cx:pt>
          <cx:pt idx="2333">0</cx:pt>
          <cx:pt idx="2334">0.20000000000000001</cx:pt>
          <cx:pt idx="2335">0</cx:pt>
          <cx:pt idx="2336">0</cx:pt>
          <cx:pt idx="2337">0</cx:pt>
          <cx:pt idx="2338">0</cx:pt>
          <cx:pt idx="2339">0.20000000000000001</cx:pt>
          <cx:pt idx="2340">0</cx:pt>
          <cx:pt idx="2341">0</cx:pt>
          <cx:pt idx="2342">0</cx:pt>
          <cx:pt idx="2343">0.20000000000000001</cx:pt>
          <cx:pt idx="2344">0</cx:pt>
          <cx:pt idx="2345">0.20000000000000001</cx:pt>
          <cx:pt idx="2346">0.80000000000000004</cx:pt>
          <cx:pt idx="2347">0.29999999999999999</cx:pt>
          <cx:pt idx="2348">0.20000000000000001</cx:pt>
          <cx:pt idx="2349">0.20000000000000001</cx:pt>
          <cx:pt idx="2350">0</cx:pt>
          <cx:pt idx="2351">0</cx:pt>
          <cx:pt idx="2352">0</cx:pt>
          <cx:pt idx="2353">0.14999999999999999</cx:pt>
          <cx:pt idx="2354">0.20000000000000001</cx:pt>
          <cx:pt idx="2355">0</cx:pt>
          <cx:pt idx="2356">0.20000000000000001</cx:pt>
          <cx:pt idx="2357">0.40000000000000002</cx:pt>
          <cx:pt idx="2358">0.40000000000000002</cx:pt>
          <cx:pt idx="2359">0.40000000000000002</cx:pt>
          <cx:pt idx="2360">0</cx:pt>
          <cx:pt idx="2361">0</cx:pt>
          <cx:pt idx="2362">0.69999999999999996</cx:pt>
          <cx:pt idx="2363">0</cx:pt>
          <cx:pt idx="2364">0</cx:pt>
          <cx:pt idx="2365">0</cx:pt>
          <cx:pt idx="2366">0.20000000000000001</cx:pt>
          <cx:pt idx="2367">0</cx:pt>
          <cx:pt idx="2368">0.20000000000000001</cx:pt>
          <cx:pt idx="2369">0.20000000000000001</cx:pt>
          <cx:pt idx="2370">0</cx:pt>
          <cx:pt idx="2371">0.59999999999999998</cx:pt>
          <cx:pt idx="2372">0.20000000000000001</cx:pt>
          <cx:pt idx="2373">0.20000000000000001</cx:pt>
          <cx:pt idx="2374">0.29999999999999999</cx:pt>
          <cx:pt idx="2375">0</cx:pt>
          <cx:pt idx="2376">0.69999999999999996</cx:pt>
          <cx:pt idx="2377">0.20000000000000001</cx:pt>
          <cx:pt idx="2378">0</cx:pt>
          <cx:pt idx="2379">0.20000000000000001</cx:pt>
          <cx:pt idx="2380">0.20000000000000001</cx:pt>
          <cx:pt idx="2381">0.20000000000000001</cx:pt>
          <cx:pt idx="2382">0</cx:pt>
          <cx:pt idx="2383">0</cx:pt>
          <cx:pt idx="2384">0.20000000000000001</cx:pt>
          <cx:pt idx="2385">0.20000000000000001</cx:pt>
          <cx:pt idx="2386">0.20000000000000001</cx:pt>
          <cx:pt idx="2387">0</cx:pt>
          <cx:pt idx="2388">0.20000000000000001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0.32000000000000001</cx:pt>
          <cx:pt idx="2404">0</cx:pt>
          <cx:pt idx="2405">0.20000000000000001</cx:pt>
          <cx:pt idx="2406">0.20000000000000001</cx:pt>
          <cx:pt idx="2407">0</cx:pt>
          <cx:pt idx="2408">0.20000000000000001</cx:pt>
          <cx:pt idx="2409">0</cx:pt>
          <cx:pt idx="2410">0.20000000000000001</cx:pt>
          <cx:pt idx="2411">0.20000000000000001</cx:pt>
          <cx:pt idx="2412">0</cx:pt>
          <cx:pt idx="2413">0.20000000000000001</cx:pt>
          <cx:pt idx="2414">0</cx:pt>
          <cx:pt idx="2415">0</cx:pt>
          <cx:pt idx="2416">0</cx:pt>
          <cx:pt idx="2417">0.20000000000000001</cx:pt>
          <cx:pt idx="2418">0.20000000000000001</cx:pt>
          <cx:pt idx="2419">0</cx:pt>
          <cx:pt idx="2420">0</cx:pt>
          <cx:pt idx="2421">0.20000000000000001</cx:pt>
          <cx:pt idx="2422">0.20000000000000001</cx:pt>
          <cx:pt idx="2423">0.20000000000000001</cx:pt>
          <cx:pt idx="2424">0.69999999999999996</cx:pt>
          <cx:pt idx="2425">0.40000000000000002</cx:pt>
          <cx:pt idx="2426">0.20000000000000001</cx:pt>
          <cx:pt idx="2427">0.80000000000000004</cx:pt>
          <cx:pt idx="2428">0.80000000000000004</cx:pt>
          <cx:pt idx="2429">0.59999999999999998</cx:pt>
          <cx:pt idx="2430">0</cx:pt>
          <cx:pt idx="2431">0</cx:pt>
          <cx:pt idx="2432">0.10000000000000001</cx:pt>
          <cx:pt idx="2433">0.20000000000000001</cx:pt>
          <cx:pt idx="2434">0</cx:pt>
          <cx:pt idx="2435">0</cx:pt>
          <cx:pt idx="2436">0</cx:pt>
          <cx:pt idx="2437">0.5</cx:pt>
          <cx:pt idx="2438">0.20000000000000001</cx:pt>
          <cx:pt idx="2439">0.20000000000000001</cx:pt>
          <cx:pt idx="2440">0</cx:pt>
          <cx:pt idx="2441">0.29999999999999999</cx:pt>
          <cx:pt idx="2442">0</cx:pt>
          <cx:pt idx="2443">0</cx:pt>
          <cx:pt idx="2444">0</cx:pt>
          <cx:pt idx="2445">0</cx:pt>
          <cx:pt idx="2446">0</cx:pt>
          <cx:pt idx="2447">0.29999999999999999</cx:pt>
          <cx:pt idx="2448">0</cx:pt>
          <cx:pt idx="2449">0.20000000000000001</cx:pt>
          <cx:pt idx="2450">0</cx:pt>
          <cx:pt idx="2451">0</cx:pt>
          <cx:pt idx="2452">0.20000000000000001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0.20000000000000001</cx:pt>
          <cx:pt idx="2462">0.20000000000000001</cx:pt>
          <cx:pt idx="2463">0.20000000000000001</cx:pt>
          <cx:pt idx="2464">0</cx:pt>
          <cx:pt idx="2465">0</cx:pt>
          <cx:pt idx="2466">0</cx:pt>
          <cx:pt idx="2467">0</cx:pt>
          <cx:pt idx="2468">0</cx:pt>
          <cx:pt idx="2469">0</cx:pt>
          <cx:pt idx="2470">0.20000000000000001</cx:pt>
          <cx:pt idx="2471">0.20000000000000001</cx:pt>
          <cx:pt idx="2472">0.20000000000000001</cx:pt>
          <cx:pt idx="2473">0.20000000000000001</cx:pt>
          <cx:pt idx="2474">0</cx:pt>
          <cx:pt idx="2475">0</cx:pt>
          <cx:pt idx="2476">0</cx:pt>
          <cx:pt idx="2477">0.20000000000000001</cx:pt>
          <cx:pt idx="2478">0</cx:pt>
          <cx:pt idx="2479">0.20000000000000001</cx:pt>
          <cx:pt idx="2480">0.20000000000000001</cx:pt>
          <cx:pt idx="2481">0</cx:pt>
          <cx:pt idx="2482">0.20000000000000001</cx:pt>
          <cx:pt idx="2483">0</cx:pt>
          <cx:pt idx="2484">0.20000000000000001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0.29999999999999999</cx:pt>
          <cx:pt idx="2494">0.20000000000000001</cx:pt>
          <cx:pt idx="2495">0</cx:pt>
          <cx:pt idx="2496">0</cx:pt>
          <cx:pt idx="2497">0</cx:pt>
          <cx:pt idx="2498">0.20000000000000001</cx:pt>
          <cx:pt idx="2499">0.20000000000000001</cx:pt>
          <cx:pt idx="2500">0.20000000000000001</cx:pt>
          <cx:pt idx="2501">0.80000000000000004</cx:pt>
          <cx:pt idx="2502">0.80000000000000004</cx:pt>
          <cx:pt idx="2503">0</cx:pt>
          <cx:pt idx="2504">0</cx:pt>
          <cx:pt idx="2505">0</cx:pt>
          <cx:pt idx="2506">0</cx:pt>
          <cx:pt idx="2507">0.80000000000000004</cx:pt>
          <cx:pt idx="2508">0.20000000000000001</cx:pt>
          <cx:pt idx="2509">0</cx:pt>
          <cx:pt idx="2510">0</cx:pt>
          <cx:pt idx="2511">0</cx:pt>
          <cx:pt idx="2512">0.69999999999999996</cx:pt>
          <cx:pt idx="2513">0.20000000000000001</cx:pt>
          <cx:pt idx="2514">0.29999999999999999</cx:pt>
          <cx:pt idx="2515">0.20000000000000001</cx:pt>
          <cx:pt idx="2516">0.20000000000000001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0.20000000000000001</cx:pt>
          <cx:pt idx="2525">0.20000000000000001</cx:pt>
          <cx:pt idx="2526">0.80000000000000004</cx:pt>
          <cx:pt idx="2527">0.80000000000000004</cx:pt>
          <cx:pt idx="2528">0.20000000000000001</cx:pt>
          <cx:pt idx="2529">0.20000000000000001</cx:pt>
          <cx:pt idx="2530">0</cx:pt>
          <cx:pt idx="2531">0</cx:pt>
          <cx:pt idx="2532">0</cx:pt>
          <cx:pt idx="2533">0</cx:pt>
          <cx:pt idx="2534">0.20000000000000001</cx:pt>
          <cx:pt idx="2535">0</cx:pt>
          <cx:pt idx="2536">0.29999999999999999</cx:pt>
          <cx:pt idx="2537">0.40000000000000002</cx:pt>
          <cx:pt idx="2538">0.40000000000000002</cx:pt>
          <cx:pt idx="2539">0.20000000000000001</cx:pt>
          <cx:pt idx="2540">0.20000000000000001</cx:pt>
          <cx:pt idx="2541">0.20000000000000001</cx:pt>
          <cx:pt idx="2542">0.20000000000000001</cx:pt>
          <cx:pt idx="2543">0</cx:pt>
          <cx:pt idx="2544">0</cx:pt>
          <cx:pt idx="2545">0</cx:pt>
          <cx:pt idx="2546">0.14999999999999999</cx:pt>
          <cx:pt idx="2547">0.20000000000000001</cx:pt>
          <cx:pt idx="2548">0.20000000000000001</cx:pt>
          <cx:pt idx="2549">0.20000000000000001</cx:pt>
          <cx:pt idx="2550">0.20000000000000001</cx:pt>
          <cx:pt idx="2551">0</cx:pt>
          <cx:pt idx="2552">0</cx:pt>
          <cx:pt idx="2553">0</cx:pt>
          <cx:pt idx="2554">0.20000000000000001</cx:pt>
          <cx:pt idx="2555">0</cx:pt>
          <cx:pt idx="2556">0.59999999999999998</cx:pt>
          <cx:pt idx="2557">0.20000000000000001</cx:pt>
          <cx:pt idx="2558">0</cx:pt>
          <cx:pt idx="2559">0</cx:pt>
          <cx:pt idx="2560">0</cx:pt>
          <cx:pt idx="2561">0.20000000000000001</cx:pt>
          <cx:pt idx="2562">0.20000000000000001</cx:pt>
          <cx:pt idx="2563">0</cx:pt>
          <cx:pt idx="2564">0</cx:pt>
          <cx:pt idx="2565">0</cx:pt>
          <cx:pt idx="2566">0.20000000000000001</cx:pt>
          <cx:pt idx="2567">0</cx:pt>
          <cx:pt idx="2568">0</cx:pt>
          <cx:pt idx="2569">0.40000000000000002</cx:pt>
          <cx:pt idx="2570">0.20000000000000001</cx:pt>
          <cx:pt idx="2571">0.20000000000000001</cx:pt>
          <cx:pt idx="2572">0.20000000000000001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0.20000000000000001</cx:pt>
          <cx:pt idx="2586">0</cx:pt>
          <cx:pt idx="2587">0</cx:pt>
          <cx:pt idx="2588">0</cx:pt>
          <cx:pt idx="2589">0.20000000000000001</cx:pt>
          <cx:pt idx="2590">0.59999999999999998</cx:pt>
          <cx:pt idx="2591">0.5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0.20000000000000001</cx:pt>
          <cx:pt idx="2604">0</cx:pt>
          <cx:pt idx="2605">0.69999999999999996</cx:pt>
          <cx:pt idx="2606">0</cx:pt>
          <cx:pt idx="2607">0.20000000000000001</cx:pt>
          <cx:pt idx="2608">0.20000000000000001</cx:pt>
          <cx:pt idx="2609">0.29999999999999999</cx:pt>
          <cx:pt idx="2610">0.20000000000000001</cx:pt>
          <cx:pt idx="2611">0.20000000000000001</cx:pt>
          <cx:pt idx="2612">0.59999999999999998</cx:pt>
          <cx:pt idx="2613">0.20000000000000001</cx:pt>
          <cx:pt idx="2614">0.20000000000000001</cx:pt>
          <cx:pt idx="2615">0.20000000000000001</cx:pt>
          <cx:pt idx="2616">0</cx:pt>
          <cx:pt idx="2617">0.20000000000000001</cx:pt>
          <cx:pt idx="2618">0</cx:pt>
          <cx:pt idx="2619">0.20000000000000001</cx:pt>
          <cx:pt idx="2620">0</cx:pt>
          <cx:pt idx="2621">0</cx:pt>
          <cx:pt idx="2622">0</cx:pt>
          <cx:pt idx="2623">0.20000000000000001</cx:pt>
          <cx:pt idx="2624">0</cx:pt>
          <cx:pt idx="2625">0</cx:pt>
          <cx:pt idx="2626">0</cx:pt>
          <cx:pt idx="2627">0.20000000000000001</cx:pt>
          <cx:pt idx="2628">0.69999999999999996</cx:pt>
          <cx:pt idx="2629">0.69999999999999996</cx:pt>
          <cx:pt idx="2630">0</cx:pt>
          <cx:pt idx="2631">0</cx:pt>
          <cx:pt idx="2632">0.20000000000000001</cx:pt>
          <cx:pt idx="2633">0.20000000000000001</cx:pt>
          <cx:pt idx="2634">0.20000000000000001</cx:pt>
          <cx:pt idx="2635">0.69999999999999996</cx:pt>
          <cx:pt idx="2636">0</cx:pt>
          <cx:pt idx="2637">0</cx:pt>
          <cx:pt idx="2638">0.20000000000000001</cx:pt>
          <cx:pt idx="2639">0</cx:pt>
          <cx:pt idx="2640">0.10000000000000001</cx:pt>
          <cx:pt idx="2641">0</cx:pt>
          <cx:pt idx="2642">0.20000000000000001</cx:pt>
          <cx:pt idx="2643">0.20000000000000001</cx:pt>
          <cx:pt idx="2644">0.20000000000000001</cx:pt>
          <cx:pt idx="2645">0</cx:pt>
          <cx:pt idx="2646">0</cx:pt>
          <cx:pt idx="2647">0</cx:pt>
          <cx:pt idx="2648">0</cx:pt>
          <cx:pt idx="2649">0</cx:pt>
          <cx:pt idx="2650">0.14999999999999999</cx:pt>
          <cx:pt idx="2651">0.20000000000000001</cx:pt>
          <cx:pt idx="2652">0.20000000000000001</cx:pt>
          <cx:pt idx="2653">0</cx:pt>
          <cx:pt idx="2654">0</cx:pt>
          <cx:pt idx="2655">0.20000000000000001</cx:pt>
          <cx:pt idx="2656">0</cx:pt>
          <cx:pt idx="2657">0</cx:pt>
          <cx:pt idx="2658">0</cx:pt>
          <cx:pt idx="2659">0.20000000000000001</cx:pt>
          <cx:pt idx="2660">0</cx:pt>
          <cx:pt idx="2661">0</cx:pt>
          <cx:pt idx="2662">0</cx:pt>
          <cx:pt idx="2663">0.20000000000000001</cx:pt>
          <cx:pt idx="2664">0.40000000000000002</cx:pt>
          <cx:pt idx="2665">0.69999999999999996</cx:pt>
          <cx:pt idx="2666">0.20000000000000001</cx:pt>
          <cx:pt idx="2667">0.20000000000000001</cx:pt>
          <cx:pt idx="2668">0.20000000000000001</cx:pt>
          <cx:pt idx="2669">0</cx:pt>
          <cx:pt idx="2670">0</cx:pt>
          <cx:pt idx="2671">0</cx:pt>
          <cx:pt idx="2672">0</cx:pt>
          <cx:pt idx="2673">0</cx:pt>
          <cx:pt idx="2674">0</cx:pt>
          <cx:pt idx="2675">0.20000000000000001</cx:pt>
          <cx:pt idx="2676">0.20000000000000001</cx:pt>
          <cx:pt idx="2677">0.69999999999999996</cx:pt>
          <cx:pt idx="2678">0.69999999999999996</cx:pt>
          <cx:pt idx="2679">0</cx:pt>
          <cx:pt idx="2680">0</cx:pt>
          <cx:pt idx="2681">0</cx:pt>
          <cx:pt idx="2682">0.10000000000000001</cx:pt>
          <cx:pt idx="2683">0</cx:pt>
          <cx:pt idx="2684">0.20000000000000001</cx:pt>
          <cx:pt idx="2685">0.20000000000000001</cx:pt>
          <cx:pt idx="2686">0.69999999999999996</cx:pt>
          <cx:pt idx="2687">0.80000000000000004</cx:pt>
          <cx:pt idx="2688">0</cx:pt>
          <cx:pt idx="2689">0.20000000000000001</cx:pt>
          <cx:pt idx="2690">0.69999999999999996</cx:pt>
          <cx:pt idx="2691">0.20000000000000001</cx:pt>
          <cx:pt idx="2692">0.20000000000000001</cx:pt>
          <cx:pt idx="2693">0</cx:pt>
          <cx:pt idx="2694">0.20000000000000001</cx:pt>
          <cx:pt idx="2695">0.20000000000000001</cx:pt>
          <cx:pt idx="2696">0.5</cx:pt>
          <cx:pt idx="2697">0.5</cx:pt>
          <cx:pt idx="2698">0.20000000000000001</cx:pt>
          <cx:pt idx="2699">0.20000000000000001</cx:pt>
          <cx:pt idx="2700">0.20000000000000001</cx:pt>
          <cx:pt idx="2701">0.20000000000000001</cx:pt>
          <cx:pt idx="2702">0.20000000000000001</cx:pt>
          <cx:pt idx="2703">0</cx:pt>
          <cx:pt idx="2704">0</cx:pt>
          <cx:pt idx="2705">0</cx:pt>
          <cx:pt idx="2706">0</cx:pt>
          <cx:pt idx="2707">0</cx:pt>
          <cx:pt idx="2708">0</cx:pt>
          <cx:pt idx="2709">0.20000000000000001</cx:pt>
          <cx:pt idx="2710">0.69999999999999996</cx:pt>
          <cx:pt idx="2711">0.20000000000000001</cx:pt>
          <cx:pt idx="2712">0</cx:pt>
          <cx:pt idx="2713">0.20000000000000001</cx:pt>
          <cx:pt idx="2714">0</cx:pt>
          <cx:pt idx="2715">0</cx:pt>
          <cx:pt idx="2716">0</cx:pt>
          <cx:pt idx="2717">0</cx:pt>
          <cx:pt idx="2718">0</cx:pt>
          <cx:pt idx="2719">0.59999999999999998</cx:pt>
          <cx:pt idx="2720">0.20000000000000001</cx:pt>
          <cx:pt idx="2721">0.20000000000000001</cx:pt>
          <cx:pt idx="2722">0</cx:pt>
          <cx:pt idx="2723">0</cx:pt>
          <cx:pt idx="2724">0.20000000000000001</cx:pt>
          <cx:pt idx="2725">0.40000000000000002</cx:pt>
          <cx:pt idx="2726">0.40000000000000002</cx:pt>
          <cx:pt idx="2727">0.69999999999999996</cx:pt>
          <cx:pt idx="2728">0.40000000000000002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0.20000000000000001</cx:pt>
          <cx:pt idx="2742">0</cx:pt>
          <cx:pt idx="2743">0</cx:pt>
          <cx:pt idx="2744">0.20000000000000001</cx:pt>
          <cx:pt idx="2745">0.20000000000000001</cx:pt>
          <cx:pt idx="2746">0.29999999999999999</cx:pt>
          <cx:pt idx="2747">0.20000000000000001</cx:pt>
          <cx:pt idx="2748">0.69999999999999996</cx:pt>
          <cx:pt idx="2749">0.20000000000000001</cx:pt>
          <cx:pt idx="2750">0</cx:pt>
          <cx:pt idx="2751">0.20000000000000001</cx:pt>
          <cx:pt idx="2752">0</cx:pt>
          <cx:pt idx="2753">0</cx:pt>
          <cx:pt idx="2754">0.20000000000000001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0.20000000000000001</cx:pt>
          <cx:pt idx="2763">0.69999999999999996</cx:pt>
          <cx:pt idx="2764">0.69999999999999996</cx:pt>
          <cx:pt idx="2765">0.20000000000000001</cx:pt>
          <cx:pt idx="2766">0.20000000000000001</cx:pt>
          <cx:pt idx="2767">0.20000000000000001</cx:pt>
          <cx:pt idx="2768">0.80000000000000004</cx:pt>
          <cx:pt idx="2769">0.20000000000000001</cx:pt>
          <cx:pt idx="2770">0.20000000000000001</cx:pt>
          <cx:pt idx="2771">0</cx:pt>
          <cx:pt idx="2772">0.20000000000000001</cx:pt>
          <cx:pt idx="2773">0</cx:pt>
          <cx:pt idx="2774">0.20000000000000001</cx:pt>
          <cx:pt idx="2775">0</cx:pt>
          <cx:pt idx="2776">0.20000000000000001</cx:pt>
          <cx:pt idx="2777">0.14999999999999999</cx:pt>
          <cx:pt idx="2778">0.20000000000000001</cx:pt>
          <cx:pt idx="2779">0.20000000000000001</cx:pt>
          <cx:pt idx="2780">0</cx:pt>
          <cx:pt idx="2781">0</cx:pt>
          <cx:pt idx="2782">0</cx:pt>
          <cx:pt idx="2783">0.40000000000000002</cx:pt>
          <cx:pt idx="2784">0.40000000000000002</cx:pt>
          <cx:pt idx="2785">0.20000000000000001</cx:pt>
          <cx:pt idx="2786">0</cx:pt>
          <cx:pt idx="2787">0.59999999999999998</cx:pt>
          <cx:pt idx="2788">0.20000000000000001</cx:pt>
          <cx:pt idx="2789">0.59999999999999998</cx:pt>
          <cx:pt idx="2790">0</cx:pt>
          <cx:pt idx="2791">0</cx:pt>
          <cx:pt idx="2792">0</cx:pt>
          <cx:pt idx="2793">0.20000000000000001</cx:pt>
          <cx:pt idx="2794">0.20000000000000001</cx:pt>
          <cx:pt idx="2795">0.20000000000000001</cx:pt>
          <cx:pt idx="2796">0.14999999999999999</cx:pt>
          <cx:pt idx="2797">0</cx:pt>
          <cx:pt idx="2798">0</cx:pt>
          <cx:pt idx="2799">0</cx:pt>
          <cx:pt idx="2800">0.20000000000000001</cx:pt>
          <cx:pt idx="2801">0.20000000000000001</cx:pt>
          <cx:pt idx="2802">0</cx:pt>
          <cx:pt idx="2803">0</cx:pt>
          <cx:pt idx="2804">0</cx:pt>
          <cx:pt idx="2805">0.29999999999999999</cx:pt>
          <cx:pt idx="2806">0</cx:pt>
          <cx:pt idx="2807">0</cx:pt>
          <cx:pt idx="2808">0</cx:pt>
          <cx:pt idx="2809">0.20000000000000001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0.20000000000000001</cx:pt>
          <cx:pt idx="2820">0.20000000000000001</cx:pt>
          <cx:pt idx="2821">0.20000000000000001</cx:pt>
          <cx:pt idx="2822">0.20000000000000001</cx:pt>
          <cx:pt idx="2823">0.20000000000000001</cx:pt>
          <cx:pt idx="2824">0.20000000000000001</cx:pt>
          <cx:pt idx="2825">0.32000000000000001</cx:pt>
          <cx:pt idx="2826">0.80000000000000004</cx:pt>
          <cx:pt idx="2827">0.20000000000000001</cx:pt>
          <cx:pt idx="2828">0.20000000000000001</cx:pt>
          <cx:pt idx="2829">0.20000000000000001</cx:pt>
          <cx:pt idx="2830">0.20000000000000001</cx:pt>
          <cx:pt idx="2831">0.20000000000000001</cx:pt>
          <cx:pt idx="2832">0.20000000000000001</cx:pt>
          <cx:pt idx="2833">0</cx:pt>
          <cx:pt idx="2834">0</cx:pt>
          <cx:pt idx="2835">0</cx:pt>
          <cx:pt idx="2836">0</cx:pt>
          <cx:pt idx="2837">0.20000000000000001</cx:pt>
          <cx:pt idx="2838">0.5</cx:pt>
          <cx:pt idx="2839">0</cx:pt>
          <cx:pt idx="2840">0</cx:pt>
          <cx:pt idx="2841">0.20000000000000001</cx:pt>
          <cx:pt idx="2842">0.20000000000000001</cx:pt>
          <cx:pt idx="2843">0.20000000000000001</cx:pt>
          <cx:pt idx="2844">0.29999999999999999</cx:pt>
          <cx:pt idx="2845">0</cx:pt>
          <cx:pt idx="2846">0.80000000000000004</cx:pt>
          <cx:pt idx="2847">0</cx:pt>
          <cx:pt idx="2848">0</cx:pt>
          <cx:pt idx="2849">0.69999999999999996</cx:pt>
          <cx:pt idx="2850">0.20000000000000001</cx:pt>
          <cx:pt idx="2851">0</cx:pt>
          <cx:pt idx="2852">0</cx:pt>
          <cx:pt idx="2853">0</cx:pt>
          <cx:pt idx="2854">0</cx:pt>
          <cx:pt idx="2855">0</cx:pt>
          <cx:pt idx="2856">0.20000000000000001</cx:pt>
          <cx:pt idx="2857">0.20000000000000001</cx:pt>
          <cx:pt idx="2858">0</cx:pt>
          <cx:pt idx="2859">0</cx:pt>
          <cx:pt idx="2860">0</cx:pt>
          <cx:pt idx="2861">0</cx:pt>
          <cx:pt idx="2862">0.20000000000000001</cx:pt>
          <cx:pt idx="2863">0</cx:pt>
          <cx:pt idx="2864">0</cx:pt>
          <cx:pt idx="2865">0</cx:pt>
          <cx:pt idx="2866">0</cx:pt>
          <cx:pt idx="2867">0.20000000000000001</cx:pt>
          <cx:pt idx="2868">0.20000000000000001</cx:pt>
          <cx:pt idx="2869">0.20000000000000001</cx:pt>
          <cx:pt idx="2870">0.20000000000000001</cx:pt>
          <cx:pt idx="2871">0.20000000000000001</cx:pt>
          <cx:pt idx="2872">0</cx:pt>
          <cx:pt idx="2873">0</cx:pt>
          <cx:pt idx="2874">0</cx:pt>
          <cx:pt idx="2875">0.20000000000000001</cx:pt>
          <cx:pt idx="2876">0.20000000000000001</cx:pt>
          <cx:pt idx="2877">0</cx:pt>
          <cx:pt idx="2878">0</cx:pt>
          <cx:pt idx="2879">0</cx:pt>
          <cx:pt idx="2880">0</cx:pt>
          <cx:pt idx="2881">0</cx:pt>
          <cx:pt idx="2882">0.80000000000000004</cx:pt>
          <cx:pt idx="2883">0</cx:pt>
          <cx:pt idx="2884">0.20000000000000001</cx:pt>
          <cx:pt idx="2885">0.20000000000000001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0.20000000000000001</cx:pt>
          <cx:pt idx="2898">0.29999999999999999</cx:pt>
          <cx:pt idx="2899">0.20000000000000001</cx:pt>
          <cx:pt idx="2900">0</cx:pt>
          <cx:pt idx="2901">0</cx:pt>
          <cx:pt idx="2902">0.20000000000000001</cx:pt>
          <cx:pt idx="2903">0.20000000000000001</cx:pt>
          <cx:pt idx="2904">0.29999999999999999</cx:pt>
          <cx:pt idx="2905">0</cx:pt>
          <cx:pt idx="2906">0</cx:pt>
          <cx:pt idx="2907">0</cx:pt>
          <cx:pt idx="2908">0</cx:pt>
          <cx:pt idx="2909">0</cx:pt>
          <cx:pt idx="2910">0.20000000000000001</cx:pt>
          <cx:pt idx="2911">0</cx:pt>
          <cx:pt idx="2912">0</cx:pt>
          <cx:pt idx="2913">0.20000000000000001</cx:pt>
          <cx:pt idx="2914">0</cx:pt>
          <cx:pt idx="2915">0</cx:pt>
          <cx:pt idx="2916">0</cx:pt>
          <cx:pt idx="2917">0.20000000000000001</cx:pt>
          <cx:pt idx="2918">0.20000000000000001</cx:pt>
          <cx:pt idx="2919">0.20000000000000001</cx:pt>
          <cx:pt idx="2920">0.20000000000000001</cx:pt>
          <cx:pt idx="2921">0</cx:pt>
          <cx:pt idx="2922">0.80000000000000004</cx:pt>
          <cx:pt idx="2923">0</cx:pt>
          <cx:pt idx="2924">0</cx:pt>
          <cx:pt idx="2925">0</cx:pt>
          <cx:pt idx="2926">0</cx:pt>
          <cx:pt idx="2927">0</cx:pt>
          <cx:pt idx="2928">0.69999999999999996</cx:pt>
          <cx:pt idx="2929">0</cx:pt>
          <cx:pt idx="2930">0.20000000000000001</cx:pt>
          <cx:pt idx="2931">0.20000000000000001</cx:pt>
          <cx:pt idx="2932">0.20000000000000001</cx:pt>
          <cx:pt idx="2933">0.20000000000000001</cx:pt>
          <cx:pt idx="2934">0.20000000000000001</cx:pt>
          <cx:pt idx="2935">0</cx:pt>
          <cx:pt idx="2936">0.20000000000000001</cx:pt>
          <cx:pt idx="2937">0</cx:pt>
          <cx:pt idx="2938">0</cx:pt>
          <cx:pt idx="2939">0.20000000000000001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0.20000000000000001</cx:pt>
          <cx:pt idx="2948">0</cx:pt>
          <cx:pt idx="2949">0.20000000000000001</cx:pt>
          <cx:pt idx="2950">0.20000000000000001</cx:pt>
          <cx:pt idx="2951">0.20000000000000001</cx:pt>
          <cx:pt idx="2952">0.20000000000000001</cx:pt>
          <cx:pt idx="2953">0.20000000000000001</cx:pt>
          <cx:pt idx="2954">0.20000000000000001</cx:pt>
          <cx:pt idx="2955">0</cx:pt>
          <cx:pt idx="2956">0.10000000000000001</cx:pt>
          <cx:pt idx="2957">0.69999999999999996</cx:pt>
          <cx:pt idx="2958">0.20000000000000001</cx:pt>
          <cx:pt idx="2959">0</cx:pt>
          <cx:pt idx="2960">0</cx:pt>
          <cx:pt idx="2961">0</cx:pt>
          <cx:pt idx="2962">0.20000000000000001</cx:pt>
          <cx:pt idx="2963">0.20000000000000001</cx:pt>
          <cx:pt idx="2964">0.20000000000000001</cx:pt>
          <cx:pt idx="2965">0</cx:pt>
          <cx:pt idx="2966">0.59999999999999998</cx:pt>
          <cx:pt idx="2967">0.20000000000000001</cx:pt>
          <cx:pt idx="2968">0.20000000000000001</cx:pt>
          <cx:pt idx="2969">0.20000000000000001</cx:pt>
          <cx:pt idx="2970">0.69999999999999996</cx:pt>
          <cx:pt idx="2971">0.20000000000000001</cx:pt>
          <cx:pt idx="2972">0.20000000000000001</cx:pt>
          <cx:pt idx="2973">0</cx:pt>
          <cx:pt idx="2974">0.29999999999999999</cx:pt>
          <cx:pt idx="2975">0.20000000000000001</cx:pt>
          <cx:pt idx="2976">0.29999999999999999</cx:pt>
          <cx:pt idx="2977">0</cx:pt>
          <cx:pt idx="2978">0</cx:pt>
          <cx:pt idx="2979">0.20000000000000001</cx:pt>
          <cx:pt idx="2980">0.20000000000000001</cx:pt>
          <cx:pt idx="2981">0.20000000000000001</cx:pt>
          <cx:pt idx="2982">0.20000000000000001</cx:pt>
          <cx:pt idx="2983">0.20000000000000001</cx:pt>
          <cx:pt idx="2984">0.5</cx:pt>
          <cx:pt idx="2985">0</cx:pt>
          <cx:pt idx="2986">0</cx:pt>
          <cx:pt idx="2987">0</cx:pt>
          <cx:pt idx="2988">0</cx:pt>
          <cx:pt idx="2989">0.20000000000000001</cx:pt>
          <cx:pt idx="2990">0</cx:pt>
          <cx:pt idx="2991">0.20000000000000001</cx:pt>
          <cx:pt idx="2992">0</cx:pt>
          <cx:pt idx="2993">0</cx:pt>
          <cx:pt idx="2994">0.20000000000000001</cx:pt>
          <cx:pt idx="2995">0.20000000000000001</cx:pt>
          <cx:pt idx="2996">0.20000000000000001</cx:pt>
          <cx:pt idx="2997">0.20000000000000001</cx:pt>
          <cx:pt idx="2998">0.20000000000000001</cx:pt>
          <cx:pt idx="2999">0.69999999999999996</cx:pt>
          <cx:pt idx="3000">0.20000000000000001</cx:pt>
          <cx:pt idx="3001">0.69999999999999996</cx:pt>
          <cx:pt idx="3002">0</cx:pt>
          <cx:pt idx="3003">0.20000000000000001</cx:pt>
          <cx:pt idx="3004">0</cx:pt>
          <cx:pt idx="3005">0</cx:pt>
          <cx:pt idx="3006">0</cx:pt>
          <cx:pt idx="3007">0.20000000000000001</cx:pt>
          <cx:pt idx="3008">0</cx:pt>
          <cx:pt idx="3009">0.20000000000000001</cx:pt>
          <cx:pt idx="3010">0.69999999999999996</cx:pt>
          <cx:pt idx="3011">0.69999999999999996</cx:pt>
          <cx:pt idx="3012">0.69999999999999996</cx:pt>
          <cx:pt idx="3013">0.69999999999999996</cx:pt>
          <cx:pt idx="3014">0.20000000000000001</cx:pt>
          <cx:pt idx="3015">0.40000000000000002</cx:pt>
          <cx:pt idx="3016">0.20000000000000001</cx:pt>
          <cx:pt idx="3017">0.59999999999999998</cx:pt>
          <cx:pt idx="3018">0.20000000000000001</cx:pt>
          <cx:pt idx="3019">0</cx:pt>
          <cx:pt idx="3020">0</cx:pt>
          <cx:pt idx="3021">0</cx:pt>
          <cx:pt idx="3022">0.20000000000000001</cx:pt>
          <cx:pt idx="3023">0.32000000000000001</cx:pt>
          <cx:pt idx="3024">0.20000000000000001</cx:pt>
          <cx:pt idx="3025">0</cx:pt>
          <cx:pt idx="3026">0.20000000000000001</cx:pt>
          <cx:pt idx="3027">0.20000000000000001</cx:pt>
          <cx:pt idx="3028">0</cx:pt>
          <cx:pt idx="3029">0.20000000000000001</cx:pt>
          <cx:pt idx="3030">0</cx:pt>
          <cx:pt idx="3031">0</cx:pt>
          <cx:pt idx="3032">0.20000000000000001</cx:pt>
          <cx:pt idx="3033">0.20000000000000001</cx:pt>
          <cx:pt idx="3034">0</cx:pt>
          <cx:pt idx="3035">0</cx:pt>
          <cx:pt idx="3036">0</cx:pt>
          <cx:pt idx="3037">0</cx:pt>
          <cx:pt idx="3038">0</cx:pt>
          <cx:pt idx="3039">0.20000000000000001</cx:pt>
          <cx:pt idx="3040">0.20000000000000001</cx:pt>
          <cx:pt idx="3041">0</cx:pt>
          <cx:pt idx="3042">0</cx:pt>
          <cx:pt idx="3043">0.20000000000000001</cx:pt>
          <cx:pt idx="3044">0.40000000000000002</cx:pt>
          <cx:pt idx="3045">0</cx:pt>
          <cx:pt idx="3046">0</cx:pt>
          <cx:pt idx="3047">0.20000000000000001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0.20000000000000001</cx:pt>
          <cx:pt idx="3056">0</cx:pt>
          <cx:pt idx="3057">0</cx:pt>
          <cx:pt idx="3058">0</cx:pt>
          <cx:pt idx="3059">0.20000000000000001</cx:pt>
          <cx:pt idx="3060">0.20000000000000001</cx:pt>
          <cx:pt idx="3061">0.20000000000000001</cx:pt>
          <cx:pt idx="3062">0</cx:pt>
          <cx:pt idx="3063">0</cx:pt>
          <cx:pt idx="3064">0</cx:pt>
          <cx:pt idx="3065">0.20000000000000001</cx:pt>
          <cx:pt idx="3066">0</cx:pt>
          <cx:pt idx="3067">0</cx:pt>
          <cx:pt idx="3068">0</cx:pt>
          <cx:pt idx="3069">0.20000000000000001</cx:pt>
          <cx:pt idx="3070">0</cx:pt>
          <cx:pt idx="3071">0</cx:pt>
          <cx:pt idx="3072">0</cx:pt>
          <cx:pt idx="3073">0</cx:pt>
          <cx:pt idx="3074">0.14999999999999999</cx:pt>
          <cx:pt idx="3075">0.20000000000000001</cx:pt>
          <cx:pt idx="3076">0.59999999999999998</cx:pt>
          <cx:pt idx="3077">0.29999999999999999</cx:pt>
          <cx:pt idx="3078">0</cx:pt>
          <cx:pt idx="3079">0</cx:pt>
          <cx:pt idx="3080">0.20000000000000001</cx:pt>
          <cx:pt idx="3081">0</cx:pt>
          <cx:pt idx="3082">0</cx:pt>
          <cx:pt idx="3083">0.20000000000000001</cx:pt>
          <cx:pt idx="3084">0.80000000000000004</cx:pt>
          <cx:pt idx="3085">0.20000000000000001</cx:pt>
          <cx:pt idx="3086">0.59999999999999998</cx:pt>
          <cx:pt idx="3087">0.80000000000000004</cx:pt>
          <cx:pt idx="3088">0</cx:pt>
          <cx:pt idx="3089">0</cx:pt>
          <cx:pt idx="3090">0</cx:pt>
          <cx:pt idx="3091">0</cx:pt>
          <cx:pt idx="3092">0</cx:pt>
          <cx:pt idx="3093">0.20000000000000001</cx:pt>
          <cx:pt idx="3094">0.20000000000000001</cx:pt>
          <cx:pt idx="3095">0.20000000000000001</cx:pt>
          <cx:pt idx="3096">0.80000000000000004</cx:pt>
          <cx:pt idx="3097">0.20000000000000001</cx:pt>
          <cx:pt idx="3098">0.32000000000000001</cx:pt>
          <cx:pt idx="3099">0.20000000000000001</cx:pt>
          <cx:pt idx="3100">0.20000000000000001</cx:pt>
          <cx:pt idx="3101">0</cx:pt>
          <cx:pt idx="3102">0</cx:pt>
          <cx:pt idx="3103">0.69999999999999996</cx:pt>
          <cx:pt idx="3104">0</cx:pt>
          <cx:pt idx="3105">0.20000000000000001</cx:pt>
          <cx:pt idx="3106">0.20000000000000001</cx:pt>
          <cx:pt idx="3107">0</cx:pt>
          <cx:pt idx="3108">0</cx:pt>
          <cx:pt idx="3109">0</cx:pt>
          <cx:pt idx="3110">0</cx:pt>
          <cx:pt idx="3111">0</cx:pt>
          <cx:pt idx="3112">0.20000000000000001</cx:pt>
          <cx:pt idx="3113">0</cx:pt>
          <cx:pt idx="3114">0</cx:pt>
          <cx:pt idx="3115">0.20000000000000001</cx:pt>
          <cx:pt idx="3116">0</cx:pt>
          <cx:pt idx="3117">0</cx:pt>
          <cx:pt idx="3118">0.20000000000000001</cx:pt>
          <cx:pt idx="3119">0.20000000000000001</cx:pt>
          <cx:pt idx="3120">0.20000000000000001</cx:pt>
          <cx:pt idx="3121">0.20000000000000001</cx:pt>
          <cx:pt idx="3122">0.69999999999999996</cx:pt>
          <cx:pt idx="3123">0.69999999999999996</cx:pt>
          <cx:pt idx="3124">0.20000000000000001</cx:pt>
          <cx:pt idx="3125">0.20000000000000001</cx:pt>
          <cx:pt idx="3126">0.40000000000000002</cx:pt>
          <cx:pt idx="3127">0</cx:pt>
          <cx:pt idx="3128">0</cx:pt>
          <cx:pt idx="3129">0.20000000000000001</cx:pt>
          <cx:pt idx="3130">0</cx:pt>
          <cx:pt idx="3131">0.20000000000000001</cx:pt>
          <cx:pt idx="3132">0</cx:pt>
          <cx:pt idx="3133">0.20000000000000001</cx:pt>
          <cx:pt idx="3134">0.80000000000000004</cx:pt>
          <cx:pt idx="3135">0.20000000000000001</cx:pt>
          <cx:pt idx="3136">0.20000000000000001</cx:pt>
          <cx:pt idx="3137">0.20000000000000001</cx:pt>
          <cx:pt idx="3138">0.20000000000000001</cx:pt>
          <cx:pt idx="3139">0.59999999999999998</cx:pt>
          <cx:pt idx="3140">0</cx:pt>
          <cx:pt idx="3141">0.80000000000000004</cx:pt>
          <cx:pt idx="3142">0.20000000000000001</cx:pt>
          <cx:pt idx="3143">0.20000000000000001</cx:pt>
          <cx:pt idx="3144">0.29999999999999999</cx:pt>
          <cx:pt idx="3145">0.20000000000000001</cx:pt>
          <cx:pt idx="3146">0.20000000000000001</cx:pt>
          <cx:pt idx="3147">0</cx:pt>
          <cx:pt idx="3148">0</cx:pt>
          <cx:pt idx="3149">0</cx:pt>
          <cx:pt idx="3150">0.20000000000000001</cx:pt>
          <cx:pt idx="3151">0.69999999999999996</cx:pt>
          <cx:pt idx="3152">0.40000000000000002</cx:pt>
          <cx:pt idx="3153">0.20000000000000001</cx:pt>
          <cx:pt idx="3154">0</cx:pt>
          <cx:pt idx="3155">0.20000000000000001</cx:pt>
          <cx:pt idx="3156">0.40000000000000002</cx:pt>
          <cx:pt idx="3157">0</cx:pt>
          <cx:pt idx="3158">0.20000000000000001</cx:pt>
          <cx:pt idx="3159">0.20000000000000001</cx:pt>
          <cx:pt idx="3160">0.80000000000000004</cx:pt>
          <cx:pt idx="3161">0</cx:pt>
          <cx:pt idx="3162">0</cx:pt>
          <cx:pt idx="3163">0</cx:pt>
          <cx:pt idx="3164">0</cx:pt>
          <cx:pt idx="3165">0.20000000000000001</cx:pt>
          <cx:pt idx="3166">0</cx:pt>
          <cx:pt idx="3167">0</cx:pt>
          <cx:pt idx="3168">0.20000000000000001</cx:pt>
          <cx:pt idx="3169">0.20000000000000001</cx:pt>
          <cx:pt idx="3170">0</cx:pt>
          <cx:pt idx="3171">0.80000000000000004</cx:pt>
          <cx:pt idx="3172">0.29999999999999999</cx:pt>
          <cx:pt idx="3173">0.20000000000000001</cx:pt>
          <cx:pt idx="3174">0</cx:pt>
          <cx:pt idx="3175">0.69999999999999996</cx:pt>
          <cx:pt idx="3176">0.20000000000000001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0.80000000000000004</cx:pt>
          <cx:pt idx="3186">0.20000000000000001</cx:pt>
          <cx:pt idx="3187">0</cx:pt>
          <cx:pt idx="3188">0</cx:pt>
          <cx:pt idx="3189">0.20000000000000001</cx:pt>
          <cx:pt idx="3190">0.20000000000000001</cx:pt>
          <cx:pt idx="3191">0</cx:pt>
          <cx:pt idx="3192">0.80000000000000004</cx:pt>
          <cx:pt idx="3193">0.80000000000000004</cx:pt>
          <cx:pt idx="3194">0.20000000000000001</cx:pt>
          <cx:pt idx="3195">0</cx:pt>
          <cx:pt idx="3196">0</cx:pt>
          <cx:pt idx="3197">0.69999999999999996</cx:pt>
          <cx:pt idx="3198">0.20000000000000001</cx:pt>
          <cx:pt idx="3199">0.20000000000000001</cx:pt>
          <cx:pt idx="3200">0.20000000000000001</cx:pt>
          <cx:pt idx="3201">0.20000000000000001</cx:pt>
          <cx:pt idx="3202">0.20000000000000001</cx:pt>
          <cx:pt idx="3203">0</cx:pt>
          <cx:pt idx="3204">0</cx:pt>
          <cx:pt idx="3205">0</cx:pt>
          <cx:pt idx="3206">0</cx:pt>
          <cx:pt idx="3207">0</cx:pt>
          <cx:pt idx="3208">0</cx:pt>
          <cx:pt idx="3209">0.20000000000000001</cx:pt>
          <cx:pt idx="3210">0.20000000000000001</cx:pt>
          <cx:pt idx="3211">0.80000000000000004</cx:pt>
          <cx:pt idx="3212">0</cx:pt>
          <cx:pt idx="3213">0.20000000000000001</cx:pt>
          <cx:pt idx="3214">0.20000000000000001</cx:pt>
          <cx:pt idx="3215">0</cx:pt>
          <cx:pt idx="3216">0</cx:pt>
          <cx:pt idx="3217">0.20000000000000001</cx:pt>
          <cx:pt idx="3218">0</cx:pt>
          <cx:pt idx="3219">0</cx:pt>
          <cx:pt idx="3220">0</cx:pt>
          <cx:pt idx="3221">0</cx:pt>
          <cx:pt idx="3222">0.20000000000000001</cx:pt>
          <cx:pt idx="3223">0.20000000000000001</cx:pt>
          <cx:pt idx="3224">0.20000000000000001</cx:pt>
          <cx:pt idx="3225">0.20000000000000001</cx:pt>
          <cx:pt idx="3226">0.20000000000000001</cx:pt>
          <cx:pt idx="3227">0.20000000000000001</cx:pt>
          <cx:pt idx="3228">0.20000000000000001</cx:pt>
          <cx:pt idx="3229">0</cx:pt>
          <cx:pt idx="3230">0</cx:pt>
          <cx:pt idx="3231">0.80000000000000004</cx:pt>
          <cx:pt idx="3232">0.80000000000000004</cx:pt>
          <cx:pt idx="3233">0.20000000000000001</cx:pt>
          <cx:pt idx="3234">0.20000000000000001</cx:pt>
          <cx:pt idx="3235">0.29999999999999999</cx:pt>
          <cx:pt idx="3236">0</cx:pt>
          <cx:pt idx="3237">0.20000000000000001</cx:pt>
          <cx:pt idx="3238">0.29999999999999999</cx:pt>
          <cx:pt idx="3239">0.20000000000000001</cx:pt>
          <cx:pt idx="3240">0.59999999999999998</cx:pt>
          <cx:pt idx="3241">0</cx:pt>
          <cx:pt idx="3242">0.80000000000000004</cx:pt>
          <cx:pt idx="3243">0.20000000000000001</cx:pt>
          <cx:pt idx="3244">0.29999999999999999</cx:pt>
          <cx:pt idx="3245">0</cx:pt>
          <cx:pt idx="3246">0</cx:pt>
          <cx:pt idx="3247">0</cx:pt>
          <cx:pt idx="3248">0.20000000000000001</cx:pt>
          <cx:pt idx="3249">0.20000000000000001</cx:pt>
          <cx:pt idx="3250">0</cx:pt>
          <cx:pt idx="3251">0.20000000000000001</cx:pt>
          <cx:pt idx="3252">0.20000000000000001</cx:pt>
          <cx:pt idx="3253">0.20000000000000001</cx:pt>
          <cx:pt idx="3254">0.20000000000000001</cx:pt>
          <cx:pt idx="3255">0.20000000000000001</cx:pt>
          <cx:pt idx="3256">0.20000000000000001</cx:pt>
          <cx:pt idx="3257">0.40000000000000002</cx:pt>
          <cx:pt idx="3258">0.69999999999999996</cx:pt>
          <cx:pt idx="3259">0.80000000000000004</cx:pt>
          <cx:pt idx="3260">0.20000000000000001</cx:pt>
          <cx:pt idx="3261">0</cx:pt>
          <cx:pt idx="3262">0</cx:pt>
          <cx:pt idx="3263">0</cx:pt>
          <cx:pt idx="3264">0.20000000000000001</cx:pt>
          <cx:pt idx="3265">0.20000000000000001</cx:pt>
          <cx:pt idx="3266">0.20000000000000001</cx:pt>
          <cx:pt idx="3267">0</cx:pt>
          <cx:pt idx="3268">0</cx:pt>
          <cx:pt idx="3269">0</cx:pt>
          <cx:pt idx="3270">0</cx:pt>
          <cx:pt idx="3271">0</cx:pt>
          <cx:pt idx="3272">0.20000000000000001</cx:pt>
          <cx:pt idx="3273">0.20000000000000001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0.20000000000000001</cx:pt>
          <cx:pt idx="3282">0.20000000000000001</cx:pt>
          <cx:pt idx="3283">0</cx:pt>
          <cx:pt idx="3284">0.69999999999999996</cx:pt>
          <cx:pt idx="3285">0</cx:pt>
          <cx:pt idx="3286">0</cx:pt>
          <cx:pt idx="3287">0.20000000000000001</cx:pt>
          <cx:pt idx="3288">0.20000000000000001</cx:pt>
          <cx:pt idx="3289">0</cx:pt>
          <cx:pt idx="3290">0</cx:pt>
          <cx:pt idx="3291">0</cx:pt>
          <cx:pt idx="3292">0</cx:pt>
          <cx:pt idx="3293">0</cx:pt>
          <cx:pt idx="3294">0.80000000000000004</cx:pt>
          <cx:pt idx="3295">0</cx:pt>
          <cx:pt idx="3296">0.69999999999999996</cx:pt>
          <cx:pt idx="3297">0.20000000000000001</cx:pt>
          <cx:pt idx="3298">0.20000000000000001</cx:pt>
          <cx:pt idx="3299">0.69999999999999996</cx:pt>
          <cx:pt idx="3300">0.20000000000000001</cx:pt>
          <cx:pt idx="3301">0.40000000000000002</cx:pt>
          <cx:pt idx="3302">0.20000000000000001</cx:pt>
          <cx:pt idx="3303">0.69999999999999996</cx:pt>
          <cx:pt idx="3304">0.20000000000000001</cx:pt>
          <cx:pt idx="3305">0.20000000000000001</cx:pt>
          <cx:pt idx="3306">0.20000000000000001</cx:pt>
          <cx:pt idx="3307">0.80000000000000004</cx:pt>
          <cx:pt idx="3308">0.20000000000000001</cx:pt>
          <cx:pt idx="3309">0.20000000000000001</cx:pt>
          <cx:pt idx="3310">0.20000000000000001</cx:pt>
          <cx:pt idx="3311">0</cx:pt>
          <cx:pt idx="3312">0.20000000000000001</cx:pt>
          <cx:pt idx="3313">0</cx:pt>
          <cx:pt idx="3314">0.10000000000000001</cx:pt>
          <cx:pt idx="3315">0.20000000000000001</cx:pt>
          <cx:pt idx="3316">0.59999999999999998</cx:pt>
          <cx:pt idx="3317">0</cx:pt>
          <cx:pt idx="3318">0</cx:pt>
          <cx:pt idx="3319">0.20000000000000001</cx:pt>
          <cx:pt idx="3320">0.20000000000000001</cx:pt>
          <cx:pt idx="3321">0.20000000000000001</cx:pt>
          <cx:pt idx="3322">0</cx:pt>
          <cx:pt idx="3323">0</cx:pt>
          <cx:pt idx="3324">0.80000000000000004</cx:pt>
          <cx:pt idx="3325">0.80000000000000004</cx:pt>
          <cx:pt idx="3326">0.20000000000000001</cx:pt>
          <cx:pt idx="3327">0.20000000000000001</cx:pt>
          <cx:pt idx="3328">0.20000000000000001</cx:pt>
          <cx:pt idx="3329">0.20000000000000001</cx:pt>
          <cx:pt idx="3330">0.20000000000000001</cx:pt>
          <cx:pt idx="3331">0.20000000000000001</cx:pt>
          <cx:pt idx="3332">0.20000000000000001</cx:pt>
          <cx:pt idx="3333">0.59999999999999998</cx:pt>
          <cx:pt idx="3334">0</cx:pt>
          <cx:pt idx="3335">0.20000000000000001</cx:pt>
          <cx:pt idx="3336">0</cx:pt>
          <cx:pt idx="3337">0.20000000000000001</cx:pt>
          <cx:pt idx="3338">0.20000000000000001</cx:pt>
          <cx:pt idx="3339">0</cx:pt>
          <cx:pt idx="3340">0</cx:pt>
          <cx:pt idx="3341">0</cx:pt>
          <cx:pt idx="3342">0.29999999999999999</cx:pt>
          <cx:pt idx="3343">0</cx:pt>
          <cx:pt idx="3344">0</cx:pt>
          <cx:pt idx="3345">0</cx:pt>
          <cx:pt idx="3346">0</cx:pt>
          <cx:pt idx="3347">0</cx:pt>
          <cx:pt idx="3348">0.80000000000000004</cx:pt>
          <cx:pt idx="3349">0.20000000000000001</cx:pt>
          <cx:pt idx="3350">0</cx:pt>
          <cx:pt idx="3351">0.14999999999999999</cx:pt>
          <cx:pt idx="3352">0.20000000000000001</cx:pt>
          <cx:pt idx="3353">0</cx:pt>
          <cx:pt idx="3354">0.29999999999999999</cx:pt>
          <cx:pt idx="3355">0</cx:pt>
          <cx:pt idx="3356">0</cx:pt>
          <cx:pt idx="3357">0.20000000000000001</cx:pt>
          <cx:pt idx="3358">0.80000000000000004</cx:pt>
          <cx:pt idx="3359">0.20000000000000001</cx:pt>
          <cx:pt idx="3360">0</cx:pt>
          <cx:pt idx="3361">0</cx:pt>
          <cx:pt idx="3362">0</cx:pt>
          <cx:pt idx="3363">0</cx:pt>
          <cx:pt idx="3364">0.59999999999999998</cx:pt>
          <cx:pt idx="3365">0.14999999999999999</cx:pt>
          <cx:pt idx="3366">0.20000000000000001</cx:pt>
          <cx:pt idx="3367">0.20000000000000001</cx:pt>
          <cx:pt idx="3368">0</cx:pt>
          <cx:pt idx="3369">0.20000000000000001</cx:pt>
          <cx:pt idx="3370">0</cx:pt>
          <cx:pt idx="3371">0.20000000000000001</cx:pt>
          <cx:pt idx="3372">0</cx:pt>
          <cx:pt idx="3373">0</cx:pt>
          <cx:pt idx="3374">0.10000000000000001</cx:pt>
          <cx:pt idx="3375">0</cx:pt>
          <cx:pt idx="3376">0.10000000000000001</cx:pt>
          <cx:pt idx="3377">0.20000000000000001</cx:pt>
          <cx:pt idx="3378">0.80000000000000004</cx:pt>
          <cx:pt idx="3379">0.20000000000000001</cx:pt>
          <cx:pt idx="3380">0.20000000000000001</cx:pt>
          <cx:pt idx="3381">0.20000000000000001</cx:pt>
          <cx:pt idx="3382">0</cx:pt>
          <cx:pt idx="3383">0.10000000000000001</cx:pt>
          <cx:pt idx="3384">0</cx:pt>
          <cx:pt idx="3385">0.20000000000000001</cx:pt>
          <cx:pt idx="3386">0.20000000000000001</cx:pt>
          <cx:pt idx="3387">0.20000000000000001</cx:pt>
          <cx:pt idx="3388">0.69999999999999996</cx:pt>
          <cx:pt idx="3389">0.40000000000000002</cx:pt>
          <cx:pt idx="3390">0.20000000000000001</cx:pt>
          <cx:pt idx="3391">0.20000000000000001</cx:pt>
          <cx:pt idx="3392">0.20000000000000001</cx:pt>
          <cx:pt idx="3393">0.80000000000000004</cx:pt>
          <cx:pt idx="3394">0.20000000000000001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0.59999999999999998</cx:pt>
          <cx:pt idx="3403">0.59999999999999998</cx:pt>
          <cx:pt idx="3404">0</cx:pt>
          <cx:pt idx="3405">0.29999999999999999</cx:pt>
          <cx:pt idx="3406">0.29999999999999999</cx:pt>
          <cx:pt idx="3407">0.69999999999999996</cx:pt>
          <cx:pt idx="3408">0.20000000000000001</cx:pt>
          <cx:pt idx="3409">0.20000000000000001</cx:pt>
          <cx:pt idx="3410">0</cx:pt>
          <cx:pt idx="3411">0.20000000000000001</cx:pt>
          <cx:pt idx="3412">0</cx:pt>
          <cx:pt idx="3413">0</cx:pt>
          <cx:pt idx="3414">0.20000000000000001</cx:pt>
          <cx:pt idx="3415">0</cx:pt>
          <cx:pt idx="3416">0</cx:pt>
          <cx:pt idx="3417">0.20000000000000001</cx:pt>
          <cx:pt idx="3418">0.20000000000000001</cx:pt>
          <cx:pt idx="3419">0.10000000000000001</cx:pt>
          <cx:pt idx="3420">0</cx:pt>
          <cx:pt idx="3421">0</cx:pt>
          <cx:pt idx="3422">0</cx:pt>
          <cx:pt idx="3423">0.20000000000000001</cx:pt>
          <cx:pt idx="3424">0.20000000000000001</cx:pt>
          <cx:pt idx="3425">0</cx:pt>
          <cx:pt idx="3426">0</cx:pt>
          <cx:pt idx="3427">0.20000000000000001</cx:pt>
          <cx:pt idx="3428">0.40000000000000002</cx:pt>
          <cx:pt idx="3429">0.20000000000000001</cx:pt>
          <cx:pt idx="3430">0</cx:pt>
          <cx:pt idx="3431">0</cx:pt>
          <cx:pt idx="3432">0</cx:pt>
          <cx:pt idx="3433">0.20000000000000001</cx:pt>
          <cx:pt idx="3434">0.20000000000000001</cx:pt>
          <cx:pt idx="3435">0.80000000000000004</cx:pt>
          <cx:pt idx="3436">0.59999999999999998</cx:pt>
          <cx:pt idx="3437">0.59999999999999998</cx:pt>
          <cx:pt idx="3438">0.29999999999999999</cx:pt>
          <cx:pt idx="3439">0.20000000000000001</cx:pt>
          <cx:pt idx="3440">0.20000000000000001</cx:pt>
          <cx:pt idx="3441">0</cx:pt>
          <cx:pt idx="3442">0</cx:pt>
          <cx:pt idx="3443">0</cx:pt>
          <cx:pt idx="3444">0.20000000000000001</cx:pt>
          <cx:pt idx="3445">0</cx:pt>
          <cx:pt idx="3446">0</cx:pt>
          <cx:pt idx="3447">0</cx:pt>
          <cx:pt idx="3448">0.20000000000000001</cx:pt>
          <cx:pt idx="3449">0</cx:pt>
          <cx:pt idx="3450">0</cx:pt>
          <cx:pt idx="3451">0</cx:pt>
          <cx:pt idx="3452">0.20000000000000001</cx:pt>
          <cx:pt idx="3453">0</cx:pt>
          <cx:pt idx="3454">0.20000000000000001</cx:pt>
          <cx:pt idx="3455">0.20000000000000001</cx:pt>
          <cx:pt idx="3456">0.20000000000000001</cx:pt>
          <cx:pt idx="3457">0.20000000000000001</cx:pt>
          <cx:pt idx="3458">0.69999999999999996</cx:pt>
          <cx:pt idx="3459">0.69999999999999996</cx:pt>
          <cx:pt idx="3460">0.20000000000000001</cx:pt>
          <cx:pt idx="3461">0.20000000000000001</cx:pt>
          <cx:pt idx="3462">0</cx:pt>
          <cx:pt idx="3463">0.20000000000000001</cx:pt>
          <cx:pt idx="3464">0.20000000000000001</cx:pt>
          <cx:pt idx="3465">0</cx:pt>
          <cx:pt idx="3466">0</cx:pt>
          <cx:pt idx="3467">0</cx:pt>
          <cx:pt idx="3468">0</cx:pt>
          <cx:pt idx="3469">0.20000000000000001</cx:pt>
          <cx:pt idx="3470">0</cx:pt>
          <cx:pt idx="3471">0.20000000000000001</cx:pt>
          <cx:pt idx="3472">0.20000000000000001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0.20000000000000001</cx:pt>
          <cx:pt idx="3481">0</cx:pt>
          <cx:pt idx="3482">0</cx:pt>
          <cx:pt idx="3483">0</cx:pt>
          <cx:pt idx="3484">0</cx:pt>
          <cx:pt idx="3485">0</cx:pt>
          <cx:pt idx="3486">0.20000000000000001</cx:pt>
          <cx:pt idx="3487">0.20000000000000001</cx:pt>
          <cx:pt idx="3488">0.29999999999999999</cx:pt>
          <cx:pt idx="3489">0.29999999999999999</cx:pt>
          <cx:pt idx="3490">0.20000000000000001</cx:pt>
          <cx:pt idx="3491">0.20000000000000001</cx:pt>
          <cx:pt idx="3492">0.20000000000000001</cx:pt>
          <cx:pt idx="3493">0</cx:pt>
          <cx:pt idx="3494">0</cx:pt>
          <cx:pt idx="3495">0</cx:pt>
          <cx:pt idx="3496">0.20000000000000001</cx:pt>
          <cx:pt idx="3497">0</cx:pt>
          <cx:pt idx="3498">0.20000000000000001</cx:pt>
          <cx:pt idx="3499">0</cx:pt>
          <cx:pt idx="3500">0</cx:pt>
          <cx:pt idx="3501">0</cx:pt>
          <cx:pt idx="3502">0.20000000000000001</cx:pt>
          <cx:pt idx="3503">0.20000000000000001</cx:pt>
          <cx:pt idx="3504">0</cx:pt>
          <cx:pt idx="3505">0.20000000000000001</cx:pt>
          <cx:pt idx="3506">0.80000000000000004</cx:pt>
          <cx:pt idx="3507">0.32000000000000001</cx:pt>
          <cx:pt idx="3508">0.20000000000000001</cx:pt>
          <cx:pt idx="3509">0.20000000000000001</cx:pt>
          <cx:pt idx="3510">0.40000000000000002</cx:pt>
          <cx:pt idx="3511">0.20000000000000001</cx:pt>
          <cx:pt idx="3512">0.29999999999999999</cx:pt>
          <cx:pt idx="3513">0.20000000000000001</cx:pt>
          <cx:pt idx="3514">0.20000000000000001</cx:pt>
          <cx:pt idx="3515">0</cx:pt>
          <cx:pt idx="3516">0.20000000000000001</cx:pt>
          <cx:pt idx="3517">0.20000000000000001</cx:pt>
          <cx:pt idx="3518">0.20000000000000001</cx:pt>
          <cx:pt idx="3519">0.5</cx:pt>
          <cx:pt idx="3520">0.20000000000000001</cx:pt>
          <cx:pt idx="3521">0</cx:pt>
          <cx:pt idx="3522">0</cx:pt>
          <cx:pt idx="3523">0</cx:pt>
          <cx:pt idx="3524">0.20000000000000001</cx:pt>
          <cx:pt idx="3525">0</cx:pt>
          <cx:pt idx="3526">0</cx:pt>
          <cx:pt idx="3527">0</cx:pt>
          <cx:pt idx="3528">0.20000000000000001</cx:pt>
          <cx:pt idx="3529">0.20000000000000001</cx:pt>
          <cx:pt idx="3530">0</cx:pt>
          <cx:pt idx="3531">0</cx:pt>
          <cx:pt idx="3532">0.20000000000000001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0.20000000000000001</cx:pt>
          <cx:pt idx="3542">0.29999999999999999</cx:pt>
          <cx:pt idx="3543">0.20000000000000001</cx:pt>
          <cx:pt idx="3544">0.20000000000000001</cx:pt>
          <cx:pt idx="3545">0.80000000000000004</cx:pt>
          <cx:pt idx="3546">0</cx:pt>
          <cx:pt idx="3547">0</cx:pt>
          <cx:pt idx="3548">0</cx:pt>
          <cx:pt idx="3549">0</cx:pt>
          <cx:pt idx="3550">0.20000000000000001</cx:pt>
          <cx:pt idx="3551">0.29999999999999999</cx:pt>
          <cx:pt idx="3552">0.20000000000000001</cx:pt>
          <cx:pt idx="3553">0.69999999999999996</cx:pt>
          <cx:pt idx="3554">0</cx:pt>
          <cx:pt idx="3555">0.20000000000000001</cx:pt>
          <cx:pt idx="3556">0</cx:pt>
          <cx:pt idx="3557">0.20000000000000001</cx:pt>
          <cx:pt idx="3558">0.20000000000000001</cx:pt>
          <cx:pt idx="3559">0</cx:pt>
          <cx:pt idx="3560">0.20000000000000001</cx:pt>
          <cx:pt idx="3561">0.69999999999999996</cx:pt>
          <cx:pt idx="3562">0.69999999999999996</cx:pt>
          <cx:pt idx="3563">0.20000000000000001</cx:pt>
          <cx:pt idx="3564">0</cx:pt>
          <cx:pt idx="3565">0</cx:pt>
          <cx:pt idx="3566">0</cx:pt>
          <cx:pt idx="3567">0.59999999999999998</cx:pt>
          <cx:pt idx="3568">0</cx:pt>
          <cx:pt idx="3569">0.20000000000000001</cx:pt>
          <cx:pt idx="3570">0</cx:pt>
          <cx:pt idx="3571">0.20000000000000001</cx:pt>
          <cx:pt idx="3572">0.20000000000000001</cx:pt>
          <cx:pt idx="3573">0</cx:pt>
          <cx:pt idx="3574">0</cx:pt>
          <cx:pt idx="3575">0.20000000000000001</cx:pt>
          <cx:pt idx="3576">0.20000000000000001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0.40000000000000002</cx:pt>
          <cx:pt idx="3588">0</cx:pt>
          <cx:pt idx="3589">0</cx:pt>
          <cx:pt idx="3590">0</cx:pt>
          <cx:pt idx="3591">0.20000000000000001</cx:pt>
          <cx:pt idx="3592">0</cx:pt>
          <cx:pt idx="3593">0.69999999999999996</cx:pt>
          <cx:pt idx="3594">0.20000000000000001</cx:pt>
          <cx:pt idx="3595">0.20000000000000001</cx:pt>
          <cx:pt idx="3596">0.20000000000000001</cx:pt>
          <cx:pt idx="3597">0.20000000000000001</cx:pt>
          <cx:pt idx="3598">0.20000000000000001</cx:pt>
          <cx:pt idx="3599">0.40000000000000002</cx:pt>
          <cx:pt idx="3600">0.20000000000000001</cx:pt>
          <cx:pt idx="3601">0.20000000000000001</cx:pt>
          <cx:pt idx="3602">0.29999999999999999</cx:pt>
          <cx:pt idx="3603">0</cx:pt>
          <cx:pt idx="3604">0</cx:pt>
          <cx:pt idx="3605">0</cx:pt>
          <cx:pt idx="3606">0</cx:pt>
          <cx:pt idx="3607">0.20000000000000001</cx:pt>
          <cx:pt idx="3608">0.20000000000000001</cx:pt>
          <cx:pt idx="3609">0.20000000000000001</cx:pt>
          <cx:pt idx="3610">0.20000000000000001</cx:pt>
          <cx:pt idx="3611">0.20000000000000001</cx:pt>
          <cx:pt idx="3612">0.20000000000000001</cx:pt>
          <cx:pt idx="3613">0.20000000000000001</cx:pt>
          <cx:pt idx="3614">0.29999999999999999</cx:pt>
          <cx:pt idx="3615">0.20000000000000001</cx:pt>
          <cx:pt idx="3616">0.69999999999999996</cx:pt>
          <cx:pt idx="3617">0.20000000000000001</cx:pt>
          <cx:pt idx="3618">0.20000000000000001</cx:pt>
          <cx:pt idx="3619">0</cx:pt>
          <cx:pt idx="3620">0.20000000000000001</cx:pt>
          <cx:pt idx="3621">0.20000000000000001</cx:pt>
          <cx:pt idx="3622">0</cx:pt>
          <cx:pt idx="3623">0</cx:pt>
          <cx:pt idx="3624">0.20000000000000001</cx:pt>
          <cx:pt idx="3625">0</cx:pt>
          <cx:pt idx="3626">0</cx:pt>
          <cx:pt idx="3627">0</cx:pt>
          <cx:pt idx="3628">0.20000000000000001</cx:pt>
          <cx:pt idx="3629">0.20000000000000001</cx:pt>
          <cx:pt idx="3630">0.20000000000000001</cx:pt>
          <cx:pt idx="3631">0</cx:pt>
          <cx:pt idx="3632">0</cx:pt>
          <cx:pt idx="3633">0.20000000000000001</cx:pt>
          <cx:pt idx="3634">0.40000000000000002</cx:pt>
          <cx:pt idx="3635">0.20000000000000001</cx:pt>
          <cx:pt idx="3636">0.20000000000000001</cx:pt>
          <cx:pt idx="3637">0.20000000000000001</cx:pt>
          <cx:pt idx="3638">0.20000000000000001</cx:pt>
          <cx:pt idx="3639">0.20000000000000001</cx:pt>
          <cx:pt idx="3640">0.20000000000000001</cx:pt>
          <cx:pt idx="3641">0.69999999999999996</cx:pt>
          <cx:pt idx="3642">0.20000000000000001</cx:pt>
          <cx:pt idx="3643">0</cx:pt>
          <cx:pt idx="3644">0</cx:pt>
          <cx:pt idx="3645">0.20000000000000001</cx:pt>
          <cx:pt idx="3646">0</cx:pt>
          <cx:pt idx="3647">0</cx:pt>
          <cx:pt idx="3648">0.69999999999999996</cx:pt>
          <cx:pt idx="3649">0.20000000000000001</cx:pt>
          <cx:pt idx="3650">0</cx:pt>
          <cx:pt idx="3651">0</cx:pt>
          <cx:pt idx="3652">0</cx:pt>
          <cx:pt idx="3653">0</cx:pt>
          <cx:pt idx="3654">0</cx:pt>
          <cx:pt idx="3655">0.20000000000000001</cx:pt>
          <cx:pt idx="3656">0.20000000000000001</cx:pt>
          <cx:pt idx="3657">0.20000000000000001</cx:pt>
          <cx:pt idx="3658">0.20000000000000001</cx:pt>
          <cx:pt idx="3659">0.20000000000000001</cx:pt>
          <cx:pt idx="3660">0.20000000000000001</cx:pt>
          <cx:pt idx="3661">0</cx:pt>
          <cx:pt idx="3662">0</cx:pt>
          <cx:pt idx="3663">0</cx:pt>
          <cx:pt idx="3664">0.20000000000000001</cx:pt>
          <cx:pt idx="3665">0.69999999999999996</cx:pt>
          <cx:pt idx="3666">0.20000000000000001</cx:pt>
          <cx:pt idx="3667">0.20000000000000001</cx:pt>
          <cx:pt idx="3668">0.20000000000000001</cx:pt>
          <cx:pt idx="3669">0.20000000000000001</cx:pt>
          <cx:pt idx="3670">0.20000000000000001</cx:pt>
          <cx:pt idx="3671">0.20000000000000001</cx:pt>
          <cx:pt idx="3672">0.20000000000000001</cx:pt>
          <cx:pt idx="3673">0.69999999999999996</cx:pt>
          <cx:pt idx="3674">0.29999999999999999</cx:pt>
          <cx:pt idx="3675">0.20000000000000001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0.69999999999999996</cx:pt>
          <cx:pt idx="3688">0.20000000000000001</cx:pt>
          <cx:pt idx="3689">0.20000000000000001</cx:pt>
          <cx:pt idx="3690">0.69999999999999996</cx:pt>
          <cx:pt idx="3691">0.20000000000000001</cx:pt>
          <cx:pt idx="3692">0.20000000000000001</cx:pt>
          <cx:pt idx="3693">0.20000000000000001</cx:pt>
          <cx:pt idx="3694">0</cx:pt>
          <cx:pt idx="3695">0</cx:pt>
          <cx:pt idx="3696">0</cx:pt>
          <cx:pt idx="3697">0</cx:pt>
          <cx:pt idx="3698">0.20000000000000001</cx:pt>
          <cx:pt idx="3699">0</cx:pt>
          <cx:pt idx="3700">0</cx:pt>
          <cx:pt idx="3701">0.20000000000000001</cx:pt>
          <cx:pt idx="3702">0</cx:pt>
          <cx:pt idx="3703">0</cx:pt>
          <cx:pt idx="3704">0</cx:pt>
          <cx:pt idx="3705">0</cx:pt>
          <cx:pt idx="3706">0.20000000000000001</cx:pt>
          <cx:pt idx="3707">0.59999999999999998</cx:pt>
          <cx:pt idx="3708">0.80000000000000004</cx:pt>
          <cx:pt idx="3709">0.20000000000000001</cx:pt>
          <cx:pt idx="3710">0.20000000000000001</cx:pt>
          <cx:pt idx="3711">0</cx:pt>
          <cx:pt idx="3712">0</cx:pt>
          <cx:pt idx="3713">0</cx:pt>
          <cx:pt idx="3714">0</cx:pt>
          <cx:pt idx="3715">0.20000000000000001</cx:pt>
          <cx:pt idx="3716">0</cx:pt>
          <cx:pt idx="3717">0</cx:pt>
          <cx:pt idx="3718">0</cx:pt>
          <cx:pt idx="3719">0</cx:pt>
          <cx:pt idx="3720">0</cx:pt>
          <cx:pt idx="3721">0</cx:pt>
          <cx:pt idx="3722">0.20000000000000001</cx:pt>
          <cx:pt idx="3723">0.69999999999999996</cx:pt>
          <cx:pt idx="3724">0.20000000000000001</cx:pt>
          <cx:pt idx="3725">0.20000000000000001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0.10000000000000001</cx:pt>
          <cx:pt idx="3741">0</cx:pt>
          <cx:pt idx="3742">0</cx:pt>
          <cx:pt idx="3743">0.20000000000000001</cx:pt>
          <cx:pt idx="3744">0</cx:pt>
          <cx:pt idx="3745">0</cx:pt>
          <cx:pt idx="3746">0</cx:pt>
          <cx:pt idx="3747">0</cx:pt>
          <cx:pt idx="3748">0</cx:pt>
          <cx:pt idx="3749">0.20000000000000001</cx:pt>
          <cx:pt idx="3750">0</cx:pt>
          <cx:pt idx="3751">0.20000000000000001</cx:pt>
          <cx:pt idx="3752">0</cx:pt>
          <cx:pt idx="3753">0.20000000000000001</cx:pt>
          <cx:pt idx="3754">0</cx:pt>
          <cx:pt idx="3755">0.20000000000000001</cx:pt>
          <cx:pt idx="3756">0.29999999999999999</cx:pt>
          <cx:pt idx="3757">0.20000000000000001</cx:pt>
          <cx:pt idx="3758">0</cx:pt>
          <cx:pt idx="3759">0</cx:pt>
          <cx:pt idx="3760">0</cx:pt>
          <cx:pt idx="3761">0</cx:pt>
          <cx:pt idx="3762">0</cx:pt>
          <cx:pt idx="3763">0</cx:pt>
          <cx:pt idx="3764">0.80000000000000004</cx:pt>
          <cx:pt idx="3765">0.29999999999999999</cx:pt>
          <cx:pt idx="3766">0.20000000000000001</cx:pt>
          <cx:pt idx="3767">0.20000000000000001</cx:pt>
          <cx:pt idx="3768">0.20000000000000001</cx:pt>
          <cx:pt idx="3769">0.20000000000000001</cx:pt>
          <cx:pt idx="3770">0.20000000000000001</cx:pt>
          <cx:pt idx="3771">0.20000000000000001</cx:pt>
          <cx:pt idx="3772">0</cx:pt>
          <cx:pt idx="3773">0.20000000000000001</cx:pt>
          <cx:pt idx="3774">0.20000000000000001</cx:pt>
          <cx:pt idx="3775">0.20000000000000001</cx:pt>
          <cx:pt idx="3776">0.20000000000000001</cx:pt>
          <cx:pt idx="3777">0</cx:pt>
          <cx:pt idx="3778">0.20000000000000001</cx:pt>
          <cx:pt idx="3779">0</cx:pt>
          <cx:pt idx="3780">0</cx:pt>
          <cx:pt idx="3781">0.40000000000000002</cx:pt>
          <cx:pt idx="3782">0.20000000000000001</cx:pt>
          <cx:pt idx="3783">0.20000000000000001</cx:pt>
          <cx:pt idx="3784">0.20000000000000001</cx:pt>
          <cx:pt idx="3785">0.69999999999999996</cx:pt>
          <cx:pt idx="3786">0</cx:pt>
          <cx:pt idx="3787">0.20000000000000001</cx:pt>
          <cx:pt idx="3788">0.20000000000000001</cx:pt>
          <cx:pt idx="3789">0</cx:pt>
          <cx:pt idx="3790">0.20000000000000001</cx:pt>
          <cx:pt idx="3791">0.69999999999999996</cx:pt>
          <cx:pt idx="3792">0.20000000000000001</cx:pt>
          <cx:pt idx="3793">0</cx:pt>
          <cx:pt idx="3794">0</cx:pt>
          <cx:pt idx="3795">0.20000000000000001</cx:pt>
          <cx:pt idx="3796">0</cx:pt>
          <cx:pt idx="3797">0.20000000000000001</cx:pt>
          <cx:pt idx="3798">0.40000000000000002</cx:pt>
          <cx:pt idx="3799">0.20000000000000001</cx:pt>
          <cx:pt idx="3800">0.20000000000000001</cx:pt>
          <cx:pt idx="3801">0.20000000000000001</cx:pt>
          <cx:pt idx="3802">0.20000000000000001</cx:pt>
          <cx:pt idx="3803">0.20000000000000001</cx:pt>
          <cx:pt idx="3804">0.20000000000000001</cx:pt>
          <cx:pt idx="3805">0.20000000000000001</cx:pt>
          <cx:pt idx="3806">0.20000000000000001</cx:pt>
          <cx:pt idx="3807">0.69999999999999996</cx:pt>
          <cx:pt idx="3808">0.69999999999999996</cx:pt>
          <cx:pt idx="3809">0.20000000000000001</cx:pt>
          <cx:pt idx="3810">0.20000000000000001</cx:pt>
          <cx:pt idx="3811">0.20000000000000001</cx:pt>
          <cx:pt idx="3812">0</cx:pt>
          <cx:pt idx="3813">0.20000000000000001</cx:pt>
          <cx:pt idx="3814">0.20000000000000001</cx:pt>
          <cx:pt idx="3815">0.20000000000000001</cx:pt>
          <cx:pt idx="3816">0</cx:pt>
          <cx:pt idx="3817">0</cx:pt>
          <cx:pt idx="3818">0</cx:pt>
          <cx:pt idx="3819">0.20000000000000001</cx:pt>
          <cx:pt idx="3820">0.20000000000000001</cx:pt>
          <cx:pt idx="3821">0</cx:pt>
          <cx:pt idx="3822">0.20000000000000001</cx:pt>
          <cx:pt idx="3823">0</cx:pt>
          <cx:pt idx="3824">0.20000000000000001</cx:pt>
          <cx:pt idx="3825">0.20000000000000001</cx:pt>
          <cx:pt idx="3826">0.20000000000000001</cx:pt>
          <cx:pt idx="3827">0</cx:pt>
          <cx:pt idx="3828">0</cx:pt>
          <cx:pt idx="3829">0</cx:pt>
          <cx:pt idx="3830">0.10000000000000001</cx:pt>
          <cx:pt idx="3831">0</cx:pt>
          <cx:pt idx="3832">0</cx:pt>
          <cx:pt idx="3833">0.40000000000000002</cx:pt>
          <cx:pt idx="3834">0.29999999999999999</cx:pt>
          <cx:pt idx="3835">0.20000000000000001</cx:pt>
          <cx:pt idx="3836">0.20000000000000001</cx:pt>
          <cx:pt idx="3837">0.20000000000000001</cx:pt>
          <cx:pt idx="3838">0.20000000000000001</cx:pt>
          <cx:pt idx="3839">0</cx:pt>
          <cx:pt idx="3840">0</cx:pt>
          <cx:pt idx="3841">0.20000000000000001</cx:pt>
          <cx:pt idx="3842">0.20000000000000001</cx:pt>
          <cx:pt idx="3843">0</cx:pt>
          <cx:pt idx="3844">0</cx:pt>
          <cx:pt idx="3845">0.14999999999999999</cx:pt>
          <cx:pt idx="3846">0</cx:pt>
          <cx:pt idx="3847">0</cx:pt>
          <cx:pt idx="3848">0</cx:pt>
          <cx:pt idx="3849">0</cx:pt>
          <cx:pt idx="3850">0</cx:pt>
          <cx:pt idx="3851">0</cx:pt>
          <cx:pt idx="3852">0.80000000000000004</cx:pt>
          <cx:pt idx="3853">0</cx:pt>
          <cx:pt idx="3854">0</cx:pt>
          <cx:pt idx="3855">0.80000000000000004</cx:pt>
          <cx:pt idx="3856">0.20000000000000001</cx:pt>
          <cx:pt idx="3857">0.20000000000000001</cx:pt>
          <cx:pt idx="3858">0.20000000000000001</cx:pt>
          <cx:pt idx="3859">0.5</cx:pt>
          <cx:pt idx="3860">0.20000000000000001</cx:pt>
          <cx:pt idx="3861">0.20000000000000001</cx:pt>
          <cx:pt idx="3862">0.20000000000000001</cx:pt>
          <cx:pt idx="3863">0</cx:pt>
          <cx:pt idx="3864">0.59999999999999998</cx:pt>
          <cx:pt idx="3865">0</cx:pt>
          <cx:pt idx="3866">0</cx:pt>
          <cx:pt idx="3867">0</cx:pt>
          <cx:pt idx="3868">0.20000000000000001</cx:pt>
          <cx:pt idx="3869">0.20000000000000001</cx:pt>
          <cx:pt idx="3870">0</cx:pt>
          <cx:pt idx="3871">0</cx:pt>
          <cx:pt idx="3872">0.20000000000000001</cx:pt>
          <cx:pt idx="3873">0.20000000000000001</cx:pt>
          <cx:pt idx="3874">0.69999999999999996</cx:pt>
          <cx:pt idx="3875">0.20000000000000001</cx:pt>
          <cx:pt idx="3876">0.20000000000000001</cx:pt>
          <cx:pt idx="3877">0.69999999999999996</cx:pt>
          <cx:pt idx="3878">0.20000000000000001</cx:pt>
          <cx:pt idx="3879">0.20000000000000001</cx:pt>
          <cx:pt idx="3880">0.20000000000000001</cx:pt>
          <cx:pt idx="3881">0.20000000000000001</cx:pt>
          <cx:pt idx="3882">0.20000000000000001</cx:pt>
          <cx:pt idx="3883">0.20000000000000001</cx:pt>
          <cx:pt idx="3884">0.20000000000000001</cx:pt>
          <cx:pt idx="3885">0.80000000000000004</cx:pt>
          <cx:pt idx="3886">0</cx:pt>
          <cx:pt idx="3887">0</cx:pt>
          <cx:pt idx="3888">0</cx:pt>
          <cx:pt idx="3889">0</cx:pt>
          <cx:pt idx="3890">0</cx:pt>
          <cx:pt idx="3891">0.20000000000000001</cx:pt>
          <cx:pt idx="3892">0</cx:pt>
          <cx:pt idx="3893">0.20000000000000001</cx:pt>
          <cx:pt idx="3894">0.80000000000000004</cx:pt>
          <cx:pt idx="3895">0</cx:pt>
          <cx:pt idx="3896">0.20000000000000001</cx:pt>
          <cx:pt idx="3897">0.20000000000000001</cx:pt>
          <cx:pt idx="3898">0.20000000000000001</cx:pt>
          <cx:pt idx="3899">0.20000000000000001</cx:pt>
          <cx:pt idx="3900">0.20000000000000001</cx:pt>
          <cx:pt idx="3901">0.20000000000000001</cx:pt>
          <cx:pt idx="3902">0</cx:pt>
          <cx:pt idx="3903">0.20000000000000001</cx:pt>
          <cx:pt idx="3904">0.20000000000000001</cx:pt>
          <cx:pt idx="3905">0.69999999999999996</cx:pt>
          <cx:pt idx="3906">0.20000000000000001</cx:pt>
          <cx:pt idx="3907">0.40000000000000002</cx:pt>
          <cx:pt idx="3908">0.40000000000000002</cx:pt>
          <cx:pt idx="3909">0.20000000000000001</cx:pt>
          <cx:pt idx="3910">0.5</cx:pt>
          <cx:pt idx="3911">0.20000000000000001</cx:pt>
          <cx:pt idx="3912">0</cx:pt>
          <cx:pt idx="3913">0</cx:pt>
          <cx:pt idx="3914">0.5</cx:pt>
          <cx:pt idx="3915">0.20000000000000001</cx:pt>
          <cx:pt idx="3916">0.20000000000000001</cx:pt>
          <cx:pt idx="3917">0.69999999999999996</cx:pt>
          <cx:pt idx="3918">0.20000000000000001</cx:pt>
          <cx:pt idx="3919">0</cx:pt>
          <cx:pt idx="3920">0</cx:pt>
          <cx:pt idx="3921">0.20000000000000001</cx:pt>
          <cx:pt idx="3922">0.20000000000000001</cx:pt>
          <cx:pt idx="3923">0.20000000000000001</cx:pt>
          <cx:pt idx="3924">0</cx:pt>
          <cx:pt idx="3925">0</cx:pt>
          <cx:pt idx="3926">0</cx:pt>
          <cx:pt idx="3927">0.20000000000000001</cx:pt>
          <cx:pt idx="3928">0.32000000000000001</cx:pt>
          <cx:pt idx="3929">0.20000000000000001</cx:pt>
          <cx:pt idx="3930">0.20000000000000001</cx:pt>
          <cx:pt idx="3931">0.20000000000000001</cx:pt>
          <cx:pt idx="3932">0.20000000000000001</cx:pt>
          <cx:pt idx="3933">0</cx:pt>
          <cx:pt idx="3934">0</cx:pt>
          <cx:pt idx="3935">0.20000000000000001</cx:pt>
          <cx:pt idx="3936">0.20000000000000001</cx:pt>
          <cx:pt idx="3937">0.20000000000000001</cx:pt>
          <cx:pt idx="3938">0.29999999999999999</cx:pt>
          <cx:pt idx="3939">0</cx:pt>
          <cx:pt idx="3940">0</cx:pt>
          <cx:pt idx="3941">0.20000000000000001</cx:pt>
          <cx:pt idx="3942">0.20000000000000001</cx:pt>
          <cx:pt idx="3943">0</cx:pt>
          <cx:pt idx="3944">0</cx:pt>
          <cx:pt idx="3945">0.20000000000000001</cx:pt>
          <cx:pt idx="3946">0.20000000000000001</cx:pt>
          <cx:pt idx="3947">0.20000000000000001</cx:pt>
          <cx:pt idx="3948">0.20000000000000001</cx:pt>
          <cx:pt idx="3949">0.20000000000000001</cx:pt>
          <cx:pt idx="3950">0.29999999999999999</cx:pt>
          <cx:pt idx="3951">0.20000000000000001</cx:pt>
          <cx:pt idx="3952">0.20000000000000001</cx:pt>
          <cx:pt idx="3953">0</cx:pt>
          <cx:pt idx="3954">0</cx:pt>
          <cx:pt idx="3955">0</cx:pt>
          <cx:pt idx="3956">0</cx:pt>
          <cx:pt idx="3957">0.69999999999999996</cx:pt>
          <cx:pt idx="3958">0.20000000000000001</cx:pt>
          <cx:pt idx="3959">0.20000000000000001</cx:pt>
          <cx:pt idx="3960">0</cx:pt>
          <cx:pt idx="3961">0</cx:pt>
          <cx:pt idx="3962">0</cx:pt>
          <cx:pt idx="3963">0</cx:pt>
          <cx:pt idx="3964">0.20000000000000001</cx:pt>
          <cx:pt idx="3965">0.20000000000000001</cx:pt>
          <cx:pt idx="3966">0</cx:pt>
          <cx:pt idx="3967">0.69999999999999996</cx:pt>
          <cx:pt idx="3968">0.80000000000000004</cx:pt>
          <cx:pt idx="3969">0.20000000000000001</cx:pt>
          <cx:pt idx="3970">0</cx:pt>
          <cx:pt idx="3971">0</cx:pt>
          <cx:pt idx="3972">0</cx:pt>
          <cx:pt idx="3973">0.20000000000000001</cx:pt>
          <cx:pt idx="3974">0</cx:pt>
          <cx:pt idx="3975">0.20000000000000001</cx:pt>
          <cx:pt idx="3976">0</cx:pt>
          <cx:pt idx="3977">0</cx:pt>
          <cx:pt idx="3978">0.20000000000000001</cx:pt>
          <cx:pt idx="3979">0.40000000000000002</cx:pt>
          <cx:pt idx="3980">0</cx:pt>
          <cx:pt idx="3981">0</cx:pt>
          <cx:pt idx="3982">0.20000000000000001</cx:pt>
          <cx:pt idx="3983">0.20000000000000001</cx:pt>
          <cx:pt idx="3984">0</cx:pt>
          <cx:pt idx="3985">0.14999999999999999</cx:pt>
          <cx:pt idx="3986">0</cx:pt>
          <cx:pt idx="3987">0</cx:pt>
          <cx:pt idx="3988">0.20000000000000001</cx:pt>
          <cx:pt idx="3989">0</cx:pt>
          <cx:pt idx="3990">0.20000000000000001</cx:pt>
          <cx:pt idx="3991">0.20000000000000001</cx:pt>
          <cx:pt idx="3992">0.20000000000000001</cx:pt>
          <cx:pt idx="3993">0.20000000000000001</cx:pt>
          <cx:pt idx="3994">0</cx:pt>
          <cx:pt idx="3995">0</cx:pt>
          <cx:pt idx="3996">0</cx:pt>
          <cx:pt idx="3997">0</cx:pt>
          <cx:pt idx="3998">0</cx:pt>
          <cx:pt idx="3999">0.20000000000000001</cx:pt>
          <cx:pt idx="4000">0</cx:pt>
          <cx:pt idx="4001">0</cx:pt>
          <cx:pt idx="4002">0.29999999999999999</cx:pt>
          <cx:pt idx="4003">0.40000000000000002</cx:pt>
          <cx:pt idx="4004">0.20000000000000001</cx:pt>
          <cx:pt idx="4005">0</cx:pt>
          <cx:pt idx="4006">0</cx:pt>
          <cx:pt idx="4007">0</cx:pt>
          <cx:pt idx="4008">0.20000000000000001</cx:pt>
          <cx:pt idx="4009">0</cx:pt>
          <cx:pt idx="4010">0.20000000000000001</cx:pt>
          <cx:pt idx="4011">0.20000000000000001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0.29999999999999999</cx:pt>
          <cx:pt idx="4021">0.40000000000000002</cx:pt>
          <cx:pt idx="4022">0.29999999999999999</cx:pt>
          <cx:pt idx="4023">0.14999999999999999</cx:pt>
          <cx:pt idx="4024">0.20000000000000001</cx:pt>
          <cx:pt idx="4025">0.20000000000000001</cx:pt>
          <cx:pt idx="4026">0.20000000000000001</cx:pt>
          <cx:pt idx="4027">0.20000000000000001</cx:pt>
          <cx:pt idx="4028">0.80000000000000004</cx:pt>
          <cx:pt idx="4029">0</cx:pt>
          <cx:pt idx="4030">0</cx:pt>
          <cx:pt idx="4031">0</cx:pt>
          <cx:pt idx="4032">0</cx:pt>
          <cx:pt idx="4033">0</cx:pt>
          <cx:pt idx="4034">0.69999999999999996</cx:pt>
          <cx:pt idx="4035">0.20000000000000001</cx:pt>
          <cx:pt idx="4036">0.20000000000000001</cx:pt>
          <cx:pt idx="4037">0</cx:pt>
          <cx:pt idx="4038">0</cx:pt>
          <cx:pt idx="4039">0.20000000000000001</cx:pt>
          <cx:pt idx="4040">0.20000000000000001</cx:pt>
          <cx:pt idx="4041">0.20000000000000001</cx:pt>
          <cx:pt idx="4042">0</cx:pt>
          <cx:pt idx="4043">0</cx:pt>
          <cx:pt idx="4044">0</cx:pt>
          <cx:pt idx="4045">0.80000000000000004</cx:pt>
          <cx:pt idx="4046">0.80000000000000004</cx:pt>
          <cx:pt idx="4047">0</cx:pt>
          <cx:pt idx="4048">0</cx:pt>
          <cx:pt idx="4049">0</cx:pt>
          <cx:pt idx="4050">0.10000000000000001</cx:pt>
          <cx:pt idx="4051">0.20000000000000001</cx:pt>
          <cx:pt idx="4052">0.40000000000000002</cx:pt>
          <cx:pt idx="4053">0.20000000000000001</cx:pt>
          <cx:pt idx="4054">0.20000000000000001</cx:pt>
          <cx:pt idx="4055">0.20000000000000001</cx:pt>
          <cx:pt idx="4056">0.40000000000000002</cx:pt>
          <cx:pt idx="4057">0.20000000000000001</cx:pt>
          <cx:pt idx="4058">0.20000000000000001</cx:pt>
          <cx:pt idx="4059">0.20000000000000001</cx:pt>
          <cx:pt idx="4060">0.20000000000000001</cx:pt>
          <cx:pt idx="4061">0.20000000000000001</cx:pt>
          <cx:pt idx="4062">0.20000000000000001</cx:pt>
          <cx:pt idx="4063">0.20000000000000001</cx:pt>
          <cx:pt idx="4064">0.20000000000000001</cx:pt>
          <cx:pt idx="4065">0.20000000000000001</cx:pt>
          <cx:pt idx="4066">0.20000000000000001</cx:pt>
          <cx:pt idx="4067">0.20000000000000001</cx:pt>
          <cx:pt idx="4068">0.20000000000000001</cx:pt>
          <cx:pt idx="4069">0.80000000000000004</cx:pt>
          <cx:pt idx="4070">0.80000000000000004</cx:pt>
          <cx:pt idx="4071">0.32000000000000001</cx:pt>
          <cx:pt idx="4072">0</cx:pt>
          <cx:pt idx="4073">0</cx:pt>
          <cx:pt idx="4074">0.20000000000000001</cx:pt>
          <cx:pt idx="4075">0.20000000000000001</cx:pt>
          <cx:pt idx="4076">0</cx:pt>
          <cx:pt idx="4077">0</cx:pt>
          <cx:pt idx="4078">0</cx:pt>
          <cx:pt idx="4079">0.20000000000000001</cx:pt>
          <cx:pt idx="4080">0.20000000000000001</cx:pt>
          <cx:pt idx="4081">0.69999999999999996</cx:pt>
          <cx:pt idx="4082">0.80000000000000004</cx:pt>
          <cx:pt idx="4083">0.20000000000000001</cx:pt>
          <cx:pt idx="4084">0.69999999999999996</cx:pt>
          <cx:pt idx="4085">0.20000000000000001</cx:pt>
          <cx:pt idx="4086">0.20000000000000001</cx:pt>
          <cx:pt idx="4087">0.20000000000000001</cx:pt>
          <cx:pt idx="4088">0</cx:pt>
          <cx:pt idx="4089">0</cx:pt>
          <cx:pt idx="4090">0</cx:pt>
          <cx:pt idx="4091">0.20000000000000001</cx:pt>
          <cx:pt idx="4092">0.20000000000000001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0.80000000000000004</cx:pt>
          <cx:pt idx="4101">0.80000000000000004</cx:pt>
          <cx:pt idx="4102">0.20000000000000001</cx:pt>
          <cx:pt idx="4103">0</cx:pt>
          <cx:pt idx="4104">0.20000000000000001</cx:pt>
          <cx:pt idx="4105">0.20000000000000001</cx:pt>
          <cx:pt idx="4106">0.80000000000000004</cx:pt>
          <cx:pt idx="4107">0</cx:pt>
          <cx:pt idx="4108">0.40000000000000002</cx:pt>
          <cx:pt idx="4109">0</cx:pt>
          <cx:pt idx="4110">0</cx:pt>
          <cx:pt idx="4111">0</cx:pt>
          <cx:pt idx="4112">0</cx:pt>
          <cx:pt idx="4113">0.20000000000000001</cx:pt>
          <cx:pt idx="4114">0.20000000000000001</cx:pt>
          <cx:pt idx="4115">0.20000000000000001</cx:pt>
          <cx:pt idx="4116">0.20000000000000001</cx:pt>
          <cx:pt idx="4117">0</cx:pt>
          <cx:pt idx="4118">0</cx:pt>
          <cx:pt idx="4119">0.20000000000000001</cx:pt>
          <cx:pt idx="4120">0.20000000000000001</cx:pt>
          <cx:pt idx="4121">0</cx:pt>
          <cx:pt idx="4122">0</cx:pt>
          <cx:pt idx="4123">0.20000000000000001</cx:pt>
          <cx:pt idx="4124">0</cx:pt>
          <cx:pt idx="4125">0.20000000000000001</cx:pt>
          <cx:pt idx="4126">0</cx:pt>
          <cx:pt idx="4127">0.20000000000000001</cx:pt>
          <cx:pt idx="4128">0.5</cx:pt>
          <cx:pt idx="4129">0</cx:pt>
          <cx:pt idx="4130">0.80000000000000004</cx:pt>
          <cx:pt idx="4131">0.20000000000000001</cx:pt>
          <cx:pt idx="4132">0.20000000000000001</cx:pt>
          <cx:pt idx="4133">0</cx:pt>
          <cx:pt idx="4134">0</cx:pt>
          <cx:pt idx="4135">0.20000000000000001</cx:pt>
          <cx:pt idx="4136">0</cx:pt>
          <cx:pt idx="4137">0</cx:pt>
          <cx:pt idx="4138">0.80000000000000004</cx:pt>
          <cx:pt idx="4139">0.20000000000000001</cx:pt>
          <cx:pt idx="4140">0.20000000000000001</cx:pt>
          <cx:pt idx="4141">0</cx:pt>
          <cx:pt idx="4142">0</cx:pt>
          <cx:pt idx="4143">0</cx:pt>
          <cx:pt idx="4144">0</cx:pt>
          <cx:pt idx="4145">0.20000000000000001</cx:pt>
          <cx:pt idx="4146">0</cx:pt>
          <cx:pt idx="4147">0.80000000000000004</cx:pt>
          <cx:pt idx="4148">0.20000000000000001</cx:pt>
          <cx:pt idx="4149">0.20000000000000001</cx:pt>
          <cx:pt idx="4150">0.20000000000000001</cx:pt>
          <cx:pt idx="4151">0.20000000000000001</cx:pt>
          <cx:pt idx="4152">0.20000000000000001</cx:pt>
          <cx:pt idx="4153">0.20000000000000001</cx:pt>
          <cx:pt idx="4154">0.69999999999999996</cx:pt>
          <cx:pt idx="4155">0.69999999999999996</cx:pt>
          <cx:pt idx="4156">0.20000000000000001</cx:pt>
          <cx:pt idx="4157">0.69999999999999996</cx:pt>
          <cx:pt idx="4158">0.20000000000000001</cx:pt>
          <cx:pt idx="4159">0</cx:pt>
          <cx:pt idx="4160">0</cx:pt>
          <cx:pt idx="4161">0</cx:pt>
          <cx:pt idx="4162">0</cx:pt>
          <cx:pt idx="4163">0</cx:pt>
          <cx:pt idx="4164">0.20000000000000001</cx:pt>
          <cx:pt idx="4165">0.20000000000000001</cx:pt>
          <cx:pt idx="4166">0</cx:pt>
          <cx:pt idx="4167">0</cx:pt>
          <cx:pt idx="4168">0.20000000000000001</cx:pt>
          <cx:pt idx="4169">0.20000000000000001</cx:pt>
          <cx:pt idx="4170">0.20000000000000001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0.20000000000000001</cx:pt>
          <cx:pt idx="4180">0.80000000000000004</cx:pt>
          <cx:pt idx="4181">0</cx:pt>
          <cx:pt idx="4182">0</cx:pt>
          <cx:pt idx="4183">0</cx:pt>
          <cx:pt idx="4184">0</cx:pt>
          <cx:pt idx="4185">0</cx:pt>
          <cx:pt idx="4186">0.80000000000000004</cx:pt>
          <cx:pt idx="4187">0.80000000000000004</cx:pt>
          <cx:pt idx="4188">0.20000000000000001</cx:pt>
          <cx:pt idx="4189">0</cx:pt>
          <cx:pt idx="4190">0</cx:pt>
          <cx:pt idx="4191">0.20000000000000001</cx:pt>
          <cx:pt idx="4192">0</cx:pt>
          <cx:pt idx="4193">0.20000000000000001</cx:pt>
          <cx:pt idx="4194">0</cx:pt>
          <cx:pt idx="4195">0</cx:pt>
          <cx:pt idx="4196">0</cx:pt>
          <cx:pt idx="4197">0.20000000000000001</cx:pt>
          <cx:pt idx="4198">0.69999999999999996</cx:pt>
          <cx:pt idx="4199">0</cx:pt>
          <cx:pt idx="4200">0.20000000000000001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0.29999999999999999</cx:pt>
          <cx:pt idx="4210">0.20000000000000001</cx:pt>
          <cx:pt idx="4211">0</cx:pt>
          <cx:pt idx="4212">0</cx:pt>
          <cx:pt idx="4213">0</cx:pt>
          <cx:pt idx="4214">0</cx:pt>
          <cx:pt idx="4215">0</cx:pt>
          <cx:pt idx="4216">0</cx:pt>
          <cx:pt idx="4217">0.14999999999999999</cx:pt>
          <cx:pt idx="4218">0.20000000000000001</cx:pt>
          <cx:pt idx="4219">0</cx:pt>
          <cx:pt idx="4220">0.20000000000000001</cx:pt>
          <cx:pt idx="4221">0.20000000000000001</cx:pt>
          <cx:pt idx="4222">0</cx:pt>
          <cx:pt idx="4223">0</cx:pt>
          <cx:pt idx="4224">0.80000000000000004</cx:pt>
          <cx:pt idx="4225">0.59999999999999998</cx:pt>
          <cx:pt idx="4226">0</cx:pt>
          <cx:pt idx="4227">0.20000000000000001</cx:pt>
          <cx:pt idx="4228">0</cx:pt>
          <cx:pt idx="4229">0.59999999999999998</cx:pt>
          <cx:pt idx="4230">0.80000000000000004</cx:pt>
          <cx:pt idx="4231">0.20000000000000001</cx:pt>
          <cx:pt idx="4232">0.20000000000000001</cx:pt>
          <cx:pt idx="4233">0.80000000000000004</cx:pt>
          <cx:pt idx="4234">0.20000000000000001</cx:pt>
          <cx:pt idx="4235">0.20000000000000001</cx:pt>
          <cx:pt idx="4236">0.80000000000000004</cx:pt>
          <cx:pt idx="4237">0.20000000000000001</cx:pt>
          <cx:pt idx="4238">0</cx:pt>
          <cx:pt idx="4239">0</cx:pt>
          <cx:pt idx="4240">0</cx:pt>
          <cx:pt idx="4241">0.20000000000000001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0.10000000000000001</cx:pt>
          <cx:pt idx="4251">0.20000000000000001</cx:pt>
          <cx:pt idx="4252">0.20000000000000001</cx:pt>
          <cx:pt idx="4253">0.20000000000000001</cx:pt>
          <cx:pt idx="4254">0.20000000000000001</cx:pt>
          <cx:pt idx="4255">0.80000000000000004</cx:pt>
          <cx:pt idx="4256">0.59999999999999998</cx:pt>
          <cx:pt idx="4257">0.69999999999999996</cx:pt>
          <cx:pt idx="4258">0.20000000000000001</cx:pt>
          <cx:pt idx="4259">0</cx:pt>
          <cx:pt idx="4260">0</cx:pt>
          <cx:pt idx="4261">0</cx:pt>
          <cx:pt idx="4262">0</cx:pt>
          <cx:pt idx="4263">0.69999999999999996</cx:pt>
          <cx:pt idx="4264">0.29999999999999999</cx:pt>
          <cx:pt idx="4265">0.80000000000000004</cx:pt>
          <cx:pt idx="4266">0.32000000000000001</cx:pt>
          <cx:pt idx="4267">0.80000000000000004</cx:pt>
          <cx:pt idx="4268">0.20000000000000001</cx:pt>
          <cx:pt idx="4269">0</cx:pt>
          <cx:pt idx="4270">0.20000000000000001</cx:pt>
          <cx:pt idx="4271">0</cx:pt>
          <cx:pt idx="4272">0.20000000000000001</cx:pt>
          <cx:pt idx="4273">0</cx:pt>
          <cx:pt idx="4274">0.20000000000000001</cx:pt>
          <cx:pt idx="4275">0.80000000000000004</cx:pt>
          <cx:pt idx="4276">0</cx:pt>
          <cx:pt idx="4277">0</cx:pt>
          <cx:pt idx="4278">0</cx:pt>
          <cx:pt idx="4279">0</cx:pt>
          <cx:pt idx="4280">0</cx:pt>
          <cx:pt idx="4281">0.10000000000000001</cx:pt>
          <cx:pt idx="4282">0</cx:pt>
          <cx:pt idx="4283">0</cx:pt>
          <cx:pt idx="4284">0.32000000000000001</cx:pt>
          <cx:pt idx="4285">0.20000000000000001</cx:pt>
          <cx:pt idx="4286">0.20000000000000001</cx:pt>
          <cx:pt idx="4287">0.20000000000000001</cx:pt>
          <cx:pt idx="4288">0.80000000000000004</cx:pt>
          <cx:pt idx="4289">0.20000000000000001</cx:pt>
          <cx:pt idx="4290">0</cx:pt>
          <cx:pt idx="4291">0.20000000000000001</cx:pt>
          <cx:pt idx="4292">0</cx:pt>
          <cx:pt idx="4293">0.40000000000000002</cx:pt>
          <cx:pt idx="4294">0.5</cx:pt>
          <cx:pt idx="4295">0</cx:pt>
          <cx:pt idx="4296">0</cx:pt>
          <cx:pt idx="4297">0.20000000000000001</cx:pt>
          <cx:pt idx="4298">0.20000000000000001</cx:pt>
          <cx:pt idx="4299">0.20000000000000001</cx:pt>
          <cx:pt idx="4300">0.20000000000000001</cx:pt>
          <cx:pt idx="4301">0.20000000000000001</cx:pt>
          <cx:pt idx="4302">0.20000000000000001</cx:pt>
          <cx:pt idx="4303">0.20000000000000001</cx:pt>
          <cx:pt idx="4304">0</cx:pt>
          <cx:pt idx="4305">0.20000000000000001</cx:pt>
          <cx:pt idx="4306">0.20000000000000001</cx:pt>
          <cx:pt idx="4307">0.20000000000000001</cx:pt>
          <cx:pt idx="4308">0.20000000000000001</cx:pt>
          <cx:pt idx="4309">0.20000000000000001</cx:pt>
          <cx:pt idx="4310">0.20000000000000001</cx:pt>
          <cx:pt idx="4311">0</cx:pt>
          <cx:pt idx="4312">0.20000000000000001</cx:pt>
          <cx:pt idx="4313">0</cx:pt>
          <cx:pt idx="4314">0</cx:pt>
          <cx:pt idx="4315">0.20000000000000001</cx:pt>
          <cx:pt idx="4316">0</cx:pt>
          <cx:pt idx="4317">0</cx:pt>
          <cx:pt idx="4318">0</cx:pt>
          <cx:pt idx="4319">0.20000000000000001</cx:pt>
          <cx:pt idx="4320">0</cx:pt>
          <cx:pt idx="4321">0.69999999999999996</cx:pt>
          <cx:pt idx="4322">0.40000000000000002</cx:pt>
          <cx:pt idx="4323">0.69999999999999996</cx:pt>
          <cx:pt idx="4324">0.20000000000000001</cx:pt>
          <cx:pt idx="4325">0.20000000000000001</cx:pt>
          <cx:pt idx="4326">0</cx:pt>
          <cx:pt idx="4327">0</cx:pt>
          <cx:pt idx="4328">0</cx:pt>
          <cx:pt idx="4329">0.20000000000000001</cx:pt>
          <cx:pt idx="4330">0.20000000000000001</cx:pt>
          <cx:pt idx="4331">0</cx:pt>
          <cx:pt idx="4332">0.20000000000000001</cx:pt>
          <cx:pt idx="4333">0.20000000000000001</cx:pt>
          <cx:pt idx="4334">0.20000000000000001</cx:pt>
          <cx:pt idx="4335">0.20000000000000001</cx:pt>
          <cx:pt idx="4336">0.20000000000000001</cx:pt>
          <cx:pt idx="4337">0</cx:pt>
          <cx:pt idx="4338">0</cx:pt>
          <cx:pt idx="4339">0.20000000000000001</cx:pt>
          <cx:pt idx="4340">0</cx:pt>
          <cx:pt idx="4341">0</cx:pt>
          <cx:pt idx="4342">0.20000000000000001</cx:pt>
          <cx:pt idx="4343">0.20000000000000001</cx:pt>
          <cx:pt idx="4344">0</cx:pt>
          <cx:pt idx="4345">0</cx:pt>
          <cx:pt idx="4346">0.10000000000000001</cx:pt>
          <cx:pt idx="4347">0</cx:pt>
          <cx:pt idx="4348">0.69999999999999996</cx:pt>
          <cx:pt idx="4349">0.20000000000000001</cx:pt>
          <cx:pt idx="4350">0.20000000000000001</cx:pt>
          <cx:pt idx="4351">0.20000000000000001</cx:pt>
          <cx:pt idx="4352">0.20000000000000001</cx:pt>
          <cx:pt idx="4353">0</cx:pt>
          <cx:pt idx="4354">0.69999999999999996</cx:pt>
          <cx:pt idx="4355">0.69999999999999996</cx:pt>
          <cx:pt idx="4356">0.20000000000000001</cx:pt>
          <cx:pt idx="4357">0.20000000000000001</cx:pt>
          <cx:pt idx="4358">0.59999999999999998</cx:pt>
          <cx:pt idx="4359">0.29999999999999999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0.20000000000000001</cx:pt>
          <cx:pt idx="4368">0.20000000000000001</cx:pt>
          <cx:pt idx="4369">0</cx:pt>
          <cx:pt idx="4370">0</cx:pt>
          <cx:pt idx="4371">0</cx:pt>
          <cx:pt idx="4372">0</cx:pt>
          <cx:pt idx="4373">0</cx:pt>
          <cx:pt idx="4374">0.20000000000000001</cx:pt>
          <cx:pt idx="4375">0</cx:pt>
          <cx:pt idx="4376">0</cx:pt>
          <cx:pt idx="4377">0.20000000000000001</cx:pt>
          <cx:pt idx="4378">0</cx:pt>
          <cx:pt idx="4379">0</cx:pt>
          <cx:pt idx="4380">0</cx:pt>
          <cx:pt idx="4381">0.20000000000000001</cx:pt>
          <cx:pt idx="4382">0.80000000000000004</cx:pt>
          <cx:pt idx="4383">0.29999999999999999</cx:pt>
          <cx:pt idx="4384">0.20000000000000001</cx:pt>
          <cx:pt idx="4385">0.29999999999999999</cx:pt>
          <cx:pt idx="4386">0</cx:pt>
          <cx:pt idx="4387">0.20000000000000001</cx:pt>
          <cx:pt idx="4388">0</cx:pt>
          <cx:pt idx="4389">0.20000000000000001</cx:pt>
          <cx:pt idx="4390">0</cx:pt>
          <cx:pt idx="4391">0</cx:pt>
          <cx:pt idx="4392">0.20000000000000001</cx:pt>
          <cx:pt idx="4393">0.20000000000000001</cx:pt>
          <cx:pt idx="4394">0.20000000000000001</cx:pt>
          <cx:pt idx="4395">0.69999999999999996</cx:pt>
          <cx:pt idx="4396">0.20000000000000001</cx:pt>
          <cx:pt idx="4397">0.29999999999999999</cx:pt>
          <cx:pt idx="4398">0.20000000000000001</cx:pt>
          <cx:pt idx="4399">0</cx:pt>
          <cx:pt idx="4400">0</cx:pt>
          <cx:pt idx="4401">0</cx:pt>
          <cx:pt idx="4402">0.20000000000000001</cx:pt>
          <cx:pt idx="4403">0</cx:pt>
          <cx:pt idx="4404">0.20000000000000001</cx:pt>
          <cx:pt idx="4405">0.20000000000000001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0.20000000000000001</cx:pt>
          <cx:pt idx="4416">0</cx:pt>
          <cx:pt idx="4417">0</cx:pt>
          <cx:pt idx="4418">0.20000000000000001</cx:pt>
          <cx:pt idx="4419">0.69999999999999996</cx:pt>
          <cx:pt idx="4420">0.20000000000000001</cx:pt>
          <cx:pt idx="4421">0.20000000000000001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0.80000000000000004</cx:pt>
          <cx:pt idx="4436">0.20000000000000001</cx:pt>
          <cx:pt idx="4437">0.80000000000000004</cx:pt>
          <cx:pt idx="4438">0.20000000000000001</cx:pt>
          <cx:pt idx="4439">0.20000000000000001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0.14999999999999999</cx:pt>
          <cx:pt idx="4454">0</cx:pt>
          <cx:pt idx="4455">0.20000000000000001</cx:pt>
          <cx:pt idx="4456">0.20000000000000001</cx:pt>
          <cx:pt idx="4457">0</cx:pt>
          <cx:pt idx="4458">0.20000000000000001</cx:pt>
          <cx:pt idx="4459">0.20000000000000001</cx:pt>
          <cx:pt idx="4460">0.20000000000000001</cx:pt>
          <cx:pt idx="4461">0.20000000000000001</cx:pt>
          <cx:pt idx="4462">0.69999999999999996</cx:pt>
          <cx:pt idx="4463">0.20000000000000001</cx:pt>
          <cx:pt idx="4464">0.20000000000000001</cx:pt>
          <cx:pt idx="4465">0.20000000000000001</cx:pt>
          <cx:pt idx="4466">0</cx:pt>
          <cx:pt idx="4467">0</cx:pt>
          <cx:pt idx="4468">0.20000000000000001</cx:pt>
          <cx:pt idx="4469">0</cx:pt>
          <cx:pt idx="4470">0.29999999999999999</cx:pt>
          <cx:pt idx="4471">0.29999999999999999</cx:pt>
          <cx:pt idx="4472">0.20000000000000001</cx:pt>
          <cx:pt idx="4473">0.40000000000000002</cx:pt>
          <cx:pt idx="4474">0.20000000000000001</cx:pt>
          <cx:pt idx="4475">0.20000000000000001</cx:pt>
          <cx:pt idx="4476">0.20000000000000001</cx:pt>
          <cx:pt idx="4477">0</cx:pt>
          <cx:pt idx="4478">0</cx:pt>
          <cx:pt idx="4479">0</cx:pt>
          <cx:pt idx="4480">0</cx:pt>
          <cx:pt idx="4481">0</cx:pt>
          <cx:pt idx="4482">0.20000000000000001</cx:pt>
          <cx:pt idx="4483">0</cx:pt>
          <cx:pt idx="4484">0.20000000000000001</cx:pt>
          <cx:pt idx="4485">0</cx:pt>
          <cx:pt idx="4486">0</cx:pt>
          <cx:pt idx="4487">0.80000000000000004</cx:pt>
          <cx:pt idx="4488">0.20000000000000001</cx:pt>
          <cx:pt idx="4489">0.80000000000000004</cx:pt>
          <cx:pt idx="4490">0.20000000000000001</cx:pt>
          <cx:pt idx="4491">0.40000000000000002</cx:pt>
          <cx:pt idx="4492">0.20000000000000001</cx:pt>
          <cx:pt idx="4493">0.20000000000000001</cx:pt>
          <cx:pt idx="4494">0.29999999999999999</cx:pt>
          <cx:pt idx="4495">0.14999999999999999</cx:pt>
          <cx:pt idx="4496">0</cx:pt>
          <cx:pt idx="4497">0.69999999999999996</cx:pt>
          <cx:pt idx="4498">0</cx:pt>
          <cx:pt idx="4499">0</cx:pt>
          <cx:pt idx="4500">0.20000000000000001</cx:pt>
          <cx:pt idx="4501">0.20000000000000001</cx:pt>
          <cx:pt idx="4502">0.20000000000000001</cx:pt>
          <cx:pt idx="4503">0.20000000000000001</cx:pt>
          <cx:pt idx="4504">0</cx:pt>
          <cx:pt idx="4505">0</cx:pt>
          <cx:pt idx="4506">0.20000000000000001</cx:pt>
          <cx:pt idx="4507">0</cx:pt>
          <cx:pt idx="4508">0</cx:pt>
          <cx:pt idx="4509">0.20000000000000001</cx:pt>
          <cx:pt idx="4510">0</cx:pt>
          <cx:pt idx="4511">0</cx:pt>
          <cx:pt idx="4512">0.69999999999999996</cx:pt>
          <cx:pt idx="4513">0.20000000000000001</cx:pt>
          <cx:pt idx="4514">0</cx:pt>
          <cx:pt idx="4515">0</cx:pt>
          <cx:pt idx="4516">0</cx:pt>
          <cx:pt idx="4517">0.20000000000000001</cx:pt>
          <cx:pt idx="4518">0</cx:pt>
          <cx:pt idx="4519">0.20000000000000001</cx:pt>
          <cx:pt idx="4520">0</cx:pt>
          <cx:pt idx="4521">0</cx:pt>
          <cx:pt idx="4522">0.20000000000000001</cx:pt>
          <cx:pt idx="4523">0</cx:pt>
          <cx:pt idx="4524">0</cx:pt>
          <cx:pt idx="4525">0</cx:pt>
          <cx:pt idx="4526">0</cx:pt>
          <cx:pt idx="4527">0</cx:pt>
          <cx:pt idx="4528">0.20000000000000001</cx:pt>
          <cx:pt idx="4529">0.80000000000000004</cx:pt>
          <cx:pt idx="4530">0.10000000000000001</cx:pt>
          <cx:pt idx="4531">0</cx:pt>
          <cx:pt idx="4532">0.20000000000000001</cx:pt>
          <cx:pt idx="4533">0</cx:pt>
          <cx:pt idx="4534">0</cx:pt>
          <cx:pt idx="4535">0</cx:pt>
          <cx:pt idx="4536">0.20000000000000001</cx:pt>
          <cx:pt idx="4537">0</cx:pt>
          <cx:pt idx="4538">0</cx:pt>
          <cx:pt idx="4539">0</cx:pt>
          <cx:pt idx="4540">0.29999999999999999</cx:pt>
          <cx:pt idx="4541">0.80000000000000004</cx:pt>
          <cx:pt idx="4542">0</cx:pt>
          <cx:pt idx="4543">0.29999999999999999</cx:pt>
          <cx:pt idx="4544">0.20000000000000001</cx:pt>
          <cx:pt idx="4545">0.20000000000000001</cx:pt>
          <cx:pt idx="4546">0.80000000000000004</cx:pt>
          <cx:pt idx="4547">0.20000000000000001</cx:pt>
          <cx:pt idx="4548">0.59999999999999998</cx:pt>
          <cx:pt idx="4549">0.20000000000000001</cx:pt>
          <cx:pt idx="4550">0</cx:pt>
          <cx:pt idx="4551">0.20000000000000001</cx:pt>
          <cx:pt idx="4552">0.20000000000000001</cx:pt>
          <cx:pt idx="4553">0</cx:pt>
          <cx:pt idx="4554">0</cx:pt>
          <cx:pt idx="4555">0</cx:pt>
          <cx:pt idx="4556">0</cx:pt>
          <cx:pt idx="4557">0.69999999999999996</cx:pt>
          <cx:pt idx="4558">0.20000000000000001</cx:pt>
          <cx:pt idx="4559">0.29999999999999999</cx:pt>
          <cx:pt idx="4560">0</cx:pt>
          <cx:pt idx="4561">0.20000000000000001</cx:pt>
          <cx:pt idx="4562">0</cx:pt>
          <cx:pt idx="4563">0.20000000000000001</cx:pt>
          <cx:pt idx="4564">0.20000000000000001</cx:pt>
          <cx:pt idx="4565">0.20000000000000001</cx:pt>
          <cx:pt idx="4566">0.69999999999999996</cx:pt>
          <cx:pt idx="4567">0.20000000000000001</cx:pt>
          <cx:pt idx="4568">0.80000000000000004</cx:pt>
          <cx:pt idx="4569">0</cx:pt>
          <cx:pt idx="4570">0</cx:pt>
          <cx:pt idx="4571">0</cx:pt>
          <cx:pt idx="4572">0.20000000000000001</cx:pt>
          <cx:pt idx="4573">0</cx:pt>
          <cx:pt idx="4574">0</cx:pt>
          <cx:pt idx="4575">0</cx:pt>
          <cx:pt idx="4576">0</cx:pt>
          <cx:pt idx="4577">0.20000000000000001</cx:pt>
          <cx:pt idx="4578">0</cx:pt>
          <cx:pt idx="4579">0</cx:pt>
          <cx:pt idx="4580">0</cx:pt>
          <cx:pt idx="4581">0.20000000000000001</cx:pt>
          <cx:pt idx="4582">0.20000000000000001</cx:pt>
          <cx:pt idx="4583">0</cx:pt>
          <cx:pt idx="4584">0</cx:pt>
          <cx:pt idx="4585">0</cx:pt>
          <cx:pt idx="4586">0.20000000000000001</cx:pt>
          <cx:pt idx="4587">0</cx:pt>
          <cx:pt idx="4588">0</cx:pt>
          <cx:pt idx="4589">0</cx:pt>
          <cx:pt idx="4590">0</cx:pt>
          <cx:pt idx="4591">0.20000000000000001</cx:pt>
          <cx:pt idx="4592">0.20000000000000001</cx:pt>
          <cx:pt idx="4593">0</cx:pt>
          <cx:pt idx="4594">0.20000000000000001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0.20000000000000001</cx:pt>
          <cx:pt idx="4603">0.20000000000000001</cx:pt>
          <cx:pt idx="4604">0.20000000000000001</cx:pt>
          <cx:pt idx="4605">0.20000000000000001</cx:pt>
          <cx:pt idx="4606">0</cx:pt>
          <cx:pt idx="4607">0</cx:pt>
          <cx:pt idx="4608">0.20000000000000001</cx:pt>
          <cx:pt idx="4609">0</cx:pt>
          <cx:pt idx="4610">0</cx:pt>
          <cx:pt idx="4611">0</cx:pt>
          <cx:pt idx="4612">0.20000000000000001</cx:pt>
          <cx:pt idx="4613">0.20000000000000001</cx:pt>
          <cx:pt idx="4614">0.80000000000000004</cx:pt>
          <cx:pt idx="4615">0.20000000000000001</cx:pt>
          <cx:pt idx="4616">0.20000000000000001</cx:pt>
          <cx:pt idx="4617">0</cx:pt>
          <cx:pt idx="4618">0</cx:pt>
          <cx:pt idx="4619">0.20000000000000001</cx:pt>
          <cx:pt idx="4620">0.20000000000000001</cx:pt>
          <cx:pt idx="4621">0</cx:pt>
          <cx:pt idx="4622">0.20000000000000001</cx:pt>
          <cx:pt idx="4623">0.20000000000000001</cx:pt>
          <cx:pt idx="4624">0.20000000000000001</cx:pt>
          <cx:pt idx="4625">0.20000000000000001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0.14999999999999999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0.69999999999999996</cx:pt>
          <cx:pt idx="4642">0.20000000000000001</cx:pt>
          <cx:pt idx="4643">0.20000000000000001</cx:pt>
          <cx:pt idx="4644">0.20000000000000001</cx:pt>
          <cx:pt idx="4645">0.10000000000000001</cx:pt>
          <cx:pt idx="4646">0</cx:pt>
          <cx:pt idx="4647">0.10000000000000001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0.20000000000000001</cx:pt>
          <cx:pt idx="4656">0.20000000000000001</cx:pt>
          <cx:pt idx="4657">0.20000000000000001</cx:pt>
          <cx:pt idx="4658">0.20000000000000001</cx:pt>
          <cx:pt idx="4659">0.20000000000000001</cx:pt>
          <cx:pt idx="4660">0.20000000000000001</cx:pt>
          <cx:pt idx="4661">0.29999999999999999</cx:pt>
          <cx:pt idx="4662">0.20000000000000001</cx:pt>
          <cx:pt idx="4663">0.20000000000000001</cx:pt>
          <cx:pt idx="4664">0.69999999999999996</cx:pt>
          <cx:pt idx="4665">0.20000000000000001</cx:pt>
          <cx:pt idx="4666">0</cx:pt>
          <cx:pt idx="4667">0</cx:pt>
          <cx:pt idx="4668">0.80000000000000004</cx:pt>
          <cx:pt idx="4669">0.32000000000000001</cx:pt>
          <cx:pt idx="4670">0.20000000000000001</cx:pt>
          <cx:pt idx="4671">0.10000000000000001</cx:pt>
          <cx:pt idx="4672">0</cx:pt>
          <cx:pt idx="4673">0</cx:pt>
          <cx:pt idx="4674">0</cx:pt>
          <cx:pt idx="4675">0.20000000000000001</cx:pt>
          <cx:pt idx="4676">0.20000000000000001</cx:pt>
          <cx:pt idx="4677">0</cx:pt>
          <cx:pt idx="4678">0</cx:pt>
          <cx:pt idx="4679">0</cx:pt>
          <cx:pt idx="4680">0.20000000000000001</cx:pt>
          <cx:pt idx="4681">0</cx:pt>
          <cx:pt idx="4682">0.20000000000000001</cx:pt>
          <cx:pt idx="4683">0.40000000000000002</cx:pt>
          <cx:pt idx="4684">0.5</cx:pt>
          <cx:pt idx="4685">0.69999999999999996</cx:pt>
          <cx:pt idx="4686">0.20000000000000001</cx:pt>
          <cx:pt idx="4687">0</cx:pt>
          <cx:pt idx="4688">0.69999999999999996</cx:pt>
          <cx:pt idx="4689">0.20000000000000001</cx:pt>
          <cx:pt idx="4690">0.20000000000000001</cx:pt>
          <cx:pt idx="4691">0.20000000000000001</cx:pt>
          <cx:pt idx="4692">0.20000000000000001</cx:pt>
          <cx:pt idx="4693">0.20000000000000001</cx:pt>
          <cx:pt idx="4694">0</cx:pt>
          <cx:pt idx="4695">0</cx:pt>
          <cx:pt idx="4696">0</cx:pt>
          <cx:pt idx="4697">0</cx:pt>
          <cx:pt idx="4698">0</cx:pt>
          <cx:pt idx="4699">0.20000000000000001</cx:pt>
          <cx:pt idx="4700">0.20000000000000001</cx:pt>
          <cx:pt idx="4701">0.20000000000000001</cx:pt>
          <cx:pt idx="4702">0.59999999999999998</cx:pt>
          <cx:pt idx="4703">0.80000000000000004</cx:pt>
          <cx:pt idx="4704">0</cx:pt>
          <cx:pt idx="4705">0</cx:pt>
          <cx:pt idx="4706">0</cx:pt>
          <cx:pt idx="4707">0.20000000000000001</cx:pt>
          <cx:pt idx="4708">0</cx:pt>
          <cx:pt idx="4709">0</cx:pt>
          <cx:pt idx="4710">0</cx:pt>
          <cx:pt idx="4711">0.69999999999999996</cx:pt>
          <cx:pt idx="4712">0.20000000000000001</cx:pt>
          <cx:pt idx="4713">0.59999999999999998</cx:pt>
          <cx:pt idx="4714">0.20000000000000001</cx:pt>
          <cx:pt idx="4715">0.20000000000000001</cx:pt>
          <cx:pt idx="4716">0</cx:pt>
          <cx:pt idx="4717">0</cx:pt>
          <cx:pt idx="4718">0</cx:pt>
          <cx:pt idx="4719">0</cx:pt>
          <cx:pt idx="4720">0</cx:pt>
          <cx:pt idx="4721">0.5</cx:pt>
          <cx:pt idx="4722">0</cx:pt>
          <cx:pt idx="4723">0</cx:pt>
          <cx:pt idx="4724">0.69999999999999996</cx:pt>
          <cx:pt idx="4725">0.20000000000000001</cx:pt>
          <cx:pt idx="4726">0</cx:pt>
          <cx:pt idx="4727">0.20000000000000001</cx:pt>
          <cx:pt idx="4728">0.20000000000000001</cx:pt>
          <cx:pt idx="4729">0.20000000000000001</cx:pt>
          <cx:pt idx="4730">0</cx:pt>
          <cx:pt idx="4731">0</cx:pt>
          <cx:pt idx="4732">0</cx:pt>
          <cx:pt idx="4733">0</cx:pt>
          <cx:pt idx="4734">0.10000000000000001</cx:pt>
          <cx:pt idx="4735">0</cx:pt>
          <cx:pt idx="4736">0</cx:pt>
          <cx:pt idx="4737">0</cx:pt>
          <cx:pt idx="4738">0</cx:pt>
          <cx:pt idx="4739">0.20000000000000001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0.20000000000000001</cx:pt>
          <cx:pt idx="4751">0.20000000000000001</cx:pt>
          <cx:pt idx="4752">0.20000000000000001</cx:pt>
          <cx:pt idx="4753">0.20000000000000001</cx:pt>
          <cx:pt idx="4754">0.69999999999999996</cx:pt>
          <cx:pt idx="4755">0.20000000000000001</cx:pt>
          <cx:pt idx="4756">0.69999999999999996</cx:pt>
          <cx:pt idx="4757">0.80000000000000004</cx:pt>
          <cx:pt idx="4758">0</cx:pt>
          <cx:pt idx="4759">0.20000000000000001</cx:pt>
          <cx:pt idx="4760">0.20000000000000001</cx:pt>
          <cx:pt idx="4761">0.20000000000000001</cx:pt>
          <cx:pt idx="4762">0.20000000000000001</cx:pt>
          <cx:pt idx="4763">0</cx:pt>
          <cx:pt idx="4764">0</cx:pt>
          <cx:pt idx="4765">0</cx:pt>
          <cx:pt idx="4766">0.20000000000000001</cx:pt>
          <cx:pt idx="4767">0.20000000000000001</cx:pt>
          <cx:pt idx="4768">0.20000000000000001</cx:pt>
          <cx:pt idx="4769">0.20000000000000001</cx:pt>
          <cx:pt idx="4770">0</cx:pt>
          <cx:pt idx="4771">0.20000000000000001</cx:pt>
          <cx:pt idx="4772">0.59999999999999998</cx:pt>
          <cx:pt idx="4773">0.20000000000000001</cx:pt>
          <cx:pt idx="4774">0.20000000000000001</cx:pt>
          <cx:pt idx="4775">0</cx:pt>
          <cx:pt idx="4776">0</cx:pt>
          <cx:pt idx="4777">0</cx:pt>
          <cx:pt idx="4778">0</cx:pt>
          <cx:pt idx="4779">0.10000000000000001</cx:pt>
          <cx:pt idx="4780">0.29999999999999999</cx:pt>
          <cx:pt idx="4781">0.80000000000000004</cx:pt>
          <cx:pt idx="4782">0.20000000000000001</cx:pt>
          <cx:pt idx="4783">0</cx:pt>
          <cx:pt idx="4784">0.20000000000000001</cx:pt>
          <cx:pt idx="4785">0.69999999999999996</cx:pt>
          <cx:pt idx="4786">0.20000000000000001</cx:pt>
          <cx:pt idx="4787">0.20000000000000001</cx:pt>
          <cx:pt idx="4788">0.20000000000000001</cx:pt>
          <cx:pt idx="4789">0.20000000000000001</cx:pt>
          <cx:pt idx="4790">0.5</cx:pt>
          <cx:pt idx="4791">0.20000000000000001</cx:pt>
          <cx:pt idx="4792">0.20000000000000001</cx:pt>
          <cx:pt idx="4793">0</cx:pt>
          <cx:pt idx="4794">0</cx:pt>
          <cx:pt idx="4795">0</cx:pt>
          <cx:pt idx="4796">0.69999999999999996</cx:pt>
          <cx:pt idx="4797">0.20000000000000001</cx:pt>
          <cx:pt idx="4798">0.20000000000000001</cx:pt>
          <cx:pt idx="4799">0.20000000000000001</cx:pt>
          <cx:pt idx="4800">0.20000000000000001</cx:pt>
          <cx:pt idx="4801">0.69999999999999996</cx:pt>
          <cx:pt idx="4802">0.69999999999999996</cx:pt>
          <cx:pt idx="4803">0.40000000000000002</cx:pt>
          <cx:pt idx="4804">0.20000000000000001</cx:pt>
          <cx:pt idx="4805">0</cx:pt>
          <cx:pt idx="4806">0</cx:pt>
          <cx:pt idx="4807">0</cx:pt>
          <cx:pt idx="4808">0.20000000000000001</cx:pt>
          <cx:pt idx="4809">0</cx:pt>
          <cx:pt idx="4810">0</cx:pt>
          <cx:pt idx="4811">0.29999999999999999</cx:pt>
          <cx:pt idx="4812">0.40000000000000002</cx:pt>
          <cx:pt idx="4813">0.20000000000000001</cx:pt>
          <cx:pt idx="4814">0</cx:pt>
          <cx:pt idx="4815">0.20000000000000001</cx:pt>
          <cx:pt idx="4816">0.20000000000000001</cx:pt>
          <cx:pt idx="4817">0.20000000000000001</cx:pt>
          <cx:pt idx="4818">0.20000000000000001</cx:pt>
          <cx:pt idx="4819">0</cx:pt>
          <cx:pt idx="4820">0.80000000000000004</cx:pt>
          <cx:pt idx="4821">0.20000000000000001</cx:pt>
          <cx:pt idx="4822">0.69999999999999996</cx:pt>
          <cx:pt idx="4823">0.69999999999999996</cx:pt>
          <cx:pt idx="4824">0.29999999999999999</cx:pt>
          <cx:pt idx="4825">0.20000000000000001</cx:pt>
          <cx:pt idx="4826">0.20000000000000001</cx:pt>
          <cx:pt idx="4827">0</cx:pt>
          <cx:pt idx="4828">0</cx:pt>
          <cx:pt idx="4829">0.20000000000000001</cx:pt>
          <cx:pt idx="4830">0</cx:pt>
          <cx:pt idx="4831">0</cx:pt>
          <cx:pt idx="4832">0</cx:pt>
          <cx:pt idx="4833">0</cx:pt>
          <cx:pt idx="4834">0.20000000000000001</cx:pt>
          <cx:pt idx="4835">0</cx:pt>
          <cx:pt idx="4836">0.20000000000000001</cx:pt>
          <cx:pt idx="4837">0.69999999999999996</cx:pt>
          <cx:pt idx="4838">0.20000000000000001</cx:pt>
          <cx:pt idx="4839">0.40000000000000002</cx:pt>
          <cx:pt idx="4840">0</cx:pt>
          <cx:pt idx="4841">0.69999999999999996</cx:pt>
          <cx:pt idx="4842">0.20000000000000001</cx:pt>
          <cx:pt idx="4843">0</cx:pt>
          <cx:pt idx="4844">0.20000000000000001</cx:pt>
          <cx:pt idx="4845">0.20000000000000001</cx:pt>
          <cx:pt idx="4846">0.20000000000000001</cx:pt>
          <cx:pt idx="4847">0.20000000000000001</cx:pt>
          <cx:pt idx="4848">0.20000000000000001</cx:pt>
          <cx:pt idx="4849">0</cx:pt>
          <cx:pt idx="4850">0.20000000000000001</cx:pt>
          <cx:pt idx="4851">0</cx:pt>
          <cx:pt idx="4852">0</cx:pt>
          <cx:pt idx="4853">0</cx:pt>
          <cx:pt idx="4854">0</cx:pt>
          <cx:pt idx="4855">0</cx:pt>
          <cx:pt idx="4856">0.20000000000000001</cx:pt>
          <cx:pt idx="4857">0</cx:pt>
          <cx:pt idx="4858">0</cx:pt>
          <cx:pt idx="4859">0.20000000000000001</cx:pt>
          <cx:pt idx="4860">0</cx:pt>
          <cx:pt idx="4861">0.20000000000000001</cx:pt>
          <cx:pt idx="4862">0.20000000000000001</cx:pt>
          <cx:pt idx="4863">0.20000000000000001</cx:pt>
          <cx:pt idx="4864">0</cx:pt>
          <cx:pt idx="4865">0.20000000000000001</cx:pt>
          <cx:pt idx="4866">0.20000000000000001</cx:pt>
          <cx:pt idx="4867">0</cx:pt>
          <cx:pt idx="4868">0</cx:pt>
          <cx:pt idx="4869">0.40000000000000002</cx:pt>
          <cx:pt idx="4870">0.20000000000000001</cx:pt>
          <cx:pt idx="4871">0.20000000000000001</cx:pt>
          <cx:pt idx="4872">0.80000000000000004</cx:pt>
          <cx:pt idx="4873">0.20000000000000001</cx:pt>
          <cx:pt idx="4874">0.80000000000000004</cx:pt>
          <cx:pt idx="4875">0.20000000000000001</cx:pt>
          <cx:pt idx="4876">0.20000000000000001</cx:pt>
          <cx:pt idx="4877">0.20000000000000001</cx:pt>
          <cx:pt idx="4878">0.69999999999999996</cx:pt>
          <cx:pt idx="4879">0</cx:pt>
          <cx:pt idx="4880">0</cx:pt>
          <cx:pt idx="4881">0</cx:pt>
          <cx:pt idx="4882">0</cx:pt>
          <cx:pt idx="4883">0.20000000000000001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0.29999999999999999</cx:pt>
          <cx:pt idx="4898">0.20000000000000001</cx:pt>
          <cx:pt idx="4899">0.69999999999999996</cx:pt>
          <cx:pt idx="4900">0</cx:pt>
          <cx:pt idx="4901">0</cx:pt>
          <cx:pt idx="4902">0.20000000000000001</cx:pt>
          <cx:pt idx="4903">0</cx:pt>
          <cx:pt idx="4904">0.29999999999999999</cx:pt>
          <cx:pt idx="4905">0</cx:pt>
          <cx:pt idx="4906">0</cx:pt>
          <cx:pt idx="4907">0.69999999999999996</cx:pt>
          <cx:pt idx="4908">0.40000000000000002</cx:pt>
          <cx:pt idx="4909">0.20000000000000001</cx:pt>
          <cx:pt idx="4910">0.20000000000000001</cx:pt>
          <cx:pt idx="4911">0.20000000000000001</cx:pt>
          <cx:pt idx="4912">0.69999999999999996</cx:pt>
          <cx:pt idx="4913">0.69999999999999996</cx:pt>
          <cx:pt idx="4914">0</cx:pt>
          <cx:pt idx="4915">0.20000000000000001</cx:pt>
          <cx:pt idx="4916">0.20000000000000001</cx:pt>
          <cx:pt idx="4917">0.29999999999999999</cx:pt>
          <cx:pt idx="4918">0</cx:pt>
          <cx:pt idx="4919">0</cx:pt>
          <cx:pt idx="4920">0.80000000000000004</cx:pt>
          <cx:pt idx="4921">0</cx:pt>
          <cx:pt idx="4922">0</cx:pt>
          <cx:pt idx="4923">0</cx:pt>
          <cx:pt idx="4924">0</cx:pt>
          <cx:pt idx="4925">0</cx:pt>
          <cx:pt idx="4926">0.5</cx:pt>
          <cx:pt idx="4927">0</cx:pt>
          <cx:pt idx="4928">0</cx:pt>
          <cx:pt idx="4929">0</cx:pt>
          <cx:pt idx="4930">0</cx:pt>
          <cx:pt idx="4931">0</cx:pt>
          <cx:pt idx="4932">0.20000000000000001</cx:pt>
          <cx:pt idx="4933">0.69999999999999996</cx:pt>
          <cx:pt idx="4934">0.20000000000000001</cx:pt>
          <cx:pt idx="4935">0.20000000000000001</cx:pt>
          <cx:pt idx="4936">0</cx:pt>
          <cx:pt idx="4937">0</cx:pt>
          <cx:pt idx="4938">0.14999999999999999</cx:pt>
          <cx:pt idx="4939">0</cx:pt>
          <cx:pt idx="4940">0</cx:pt>
          <cx:pt idx="4941">0</cx:pt>
          <cx:pt idx="4942">0</cx:pt>
          <cx:pt idx="4943">0</cx:pt>
          <cx:pt idx="4944">0</cx:pt>
          <cx:pt idx="4945">0.20000000000000001</cx:pt>
          <cx:pt idx="4946">0</cx:pt>
          <cx:pt idx="4947">0</cx:pt>
          <cx:pt idx="4948">0.20000000000000001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0.80000000000000004</cx:pt>
          <cx:pt idx="4958">0.20000000000000001</cx:pt>
          <cx:pt idx="4959">0.20000000000000001</cx:pt>
          <cx:pt idx="4960">0</cx:pt>
          <cx:pt idx="4961">0.20000000000000001</cx:pt>
          <cx:pt idx="4962">0</cx:pt>
          <cx:pt idx="4963">0</cx:pt>
          <cx:pt idx="4964">0.69999999999999996</cx:pt>
          <cx:pt idx="4965">0.20000000000000001</cx:pt>
          <cx:pt idx="4966">0</cx:pt>
          <cx:pt idx="4967">0</cx:pt>
          <cx:pt idx="4968">0</cx:pt>
          <cx:pt idx="4969">0</cx:pt>
          <cx:pt idx="4970">0.20000000000000001</cx:pt>
          <cx:pt idx="4971">0.20000000000000001</cx:pt>
          <cx:pt idx="4972">0.20000000000000001</cx:pt>
          <cx:pt idx="4973">0.20000000000000001</cx:pt>
          <cx:pt idx="4974">0</cx:pt>
          <cx:pt idx="4975">0.20000000000000001</cx:pt>
          <cx:pt idx="4976">0.20000000000000001</cx:pt>
          <cx:pt idx="4977">0.20000000000000001</cx:pt>
          <cx:pt idx="4978">0</cx:pt>
          <cx:pt idx="4979">0.20000000000000001</cx:pt>
          <cx:pt idx="4980">0.80000000000000004</cx:pt>
          <cx:pt idx="4981">0.20000000000000001</cx:pt>
          <cx:pt idx="4982">0</cx:pt>
          <cx:pt idx="4983">0</cx:pt>
          <cx:pt idx="4984">0.20000000000000001</cx:pt>
          <cx:pt idx="4985">0</cx:pt>
          <cx:pt idx="4986">0.20000000000000001</cx:pt>
          <cx:pt idx="4987">0.20000000000000001</cx:pt>
          <cx:pt idx="4988">0.69999999999999996</cx:pt>
          <cx:pt idx="4989">0.20000000000000001</cx:pt>
          <cx:pt idx="4990">0.20000000000000001</cx:pt>
          <cx:pt idx="4991">0.80000000000000004</cx:pt>
          <cx:pt idx="4992">0.20000000000000001</cx:pt>
          <cx:pt idx="4993">0.20000000000000001</cx:pt>
          <cx:pt idx="4994">0.20000000000000001</cx:pt>
          <cx:pt idx="4995">0.20000000000000001</cx:pt>
          <cx:pt idx="4996">0.20000000000000001</cx:pt>
          <cx:pt idx="4997">0.69999999999999996</cx:pt>
          <cx:pt idx="4998">0.20000000000000001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0.69999999999999996</cx:pt>
          <cx:pt idx="5009">0.40000000000000002</cx:pt>
          <cx:pt idx="5010">0.69999999999999996</cx:pt>
          <cx:pt idx="5011">0.69999999999999996</cx:pt>
          <cx:pt idx="5012">0.69999999999999996</cx:pt>
          <cx:pt idx="5013">0.20000000000000001</cx:pt>
          <cx:pt idx="5014">0.40000000000000002</cx:pt>
          <cx:pt idx="5015">0.20000000000000001</cx:pt>
          <cx:pt idx="5016">0.40000000000000002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0.20000000000000001</cx:pt>
          <cx:pt idx="5029">0</cx:pt>
          <cx:pt idx="5030">0</cx:pt>
          <cx:pt idx="5031">0.20000000000000001</cx:pt>
          <cx:pt idx="5032">0</cx:pt>
          <cx:pt idx="5033">0</cx:pt>
          <cx:pt idx="5034">0</cx:pt>
          <cx:pt idx="5035">0</cx:pt>
          <cx:pt idx="5036">0</cx:pt>
          <cx:pt idx="5037">0.20000000000000001</cx:pt>
          <cx:pt idx="5038">0.29999999999999999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0.20000000000000001</cx:pt>
          <cx:pt idx="5047">0</cx:pt>
          <cx:pt idx="5048">0.80000000000000004</cx:pt>
          <cx:pt idx="5049">0.20000000000000001</cx:pt>
          <cx:pt idx="5050">0</cx:pt>
          <cx:pt idx="5051">0.20000000000000001</cx:pt>
          <cx:pt idx="5052">0</cx:pt>
          <cx:pt idx="5053">0.20000000000000001</cx:pt>
          <cx:pt idx="5054">0.20000000000000001</cx:pt>
          <cx:pt idx="5055">0.32000000000000001</cx:pt>
          <cx:pt idx="5056">0</cx:pt>
          <cx:pt idx="5057">0</cx:pt>
          <cx:pt idx="5058">0.69999999999999996</cx:pt>
          <cx:pt idx="5059">0</cx:pt>
          <cx:pt idx="5060">0</cx:pt>
          <cx:pt idx="5061">0</cx:pt>
          <cx:pt idx="5062">0</cx:pt>
          <cx:pt idx="5063">0</cx:pt>
          <cx:pt idx="5064">0</cx:pt>
          <cx:pt idx="5065">0.20000000000000001</cx:pt>
          <cx:pt idx="5066">0.40000000000000002</cx:pt>
          <cx:pt idx="5067">0</cx:pt>
          <cx:pt idx="5068">0</cx:pt>
          <cx:pt idx="5069">0.10000000000000001</cx:pt>
          <cx:pt idx="5070">0</cx:pt>
          <cx:pt idx="5071">0</cx:pt>
          <cx:pt idx="5072">0</cx:pt>
          <cx:pt idx="5073">0</cx:pt>
          <cx:pt idx="5074">0.20000000000000001</cx:pt>
          <cx:pt idx="5075">0.29999999999999999</cx:pt>
          <cx:pt idx="5076">0.20000000000000001</cx:pt>
          <cx:pt idx="5077">0.29999999999999999</cx:pt>
          <cx:pt idx="5078">0</cx:pt>
          <cx:pt idx="5079">0.14999999999999999</cx:pt>
          <cx:pt idx="5080">0</cx:pt>
          <cx:pt idx="5081">0.20000000000000001</cx:pt>
          <cx:pt idx="5082">0.20000000000000001</cx:pt>
          <cx:pt idx="5083">0.20000000000000001</cx:pt>
          <cx:pt idx="5084">0</cx:pt>
          <cx:pt idx="5085">0.80000000000000004</cx:pt>
          <cx:pt idx="5086">0.40000000000000002</cx:pt>
          <cx:pt idx="5087">0.20000000000000001</cx:pt>
          <cx:pt idx="5088">0.69999999999999996</cx:pt>
          <cx:pt idx="5089">0.20000000000000001</cx:pt>
          <cx:pt idx="5090">0.20000000000000001</cx:pt>
          <cx:pt idx="5091">0.20000000000000001</cx:pt>
          <cx:pt idx="5092">0</cx:pt>
          <cx:pt idx="5093">0.80000000000000004</cx:pt>
          <cx:pt idx="5094">0.5</cx:pt>
          <cx:pt idx="5095">0.20000000000000001</cx:pt>
          <cx:pt idx="5096">0.59999999999999998</cx:pt>
          <cx:pt idx="5097">0.80000000000000004</cx:pt>
          <cx:pt idx="5098">0.20000000000000001</cx:pt>
          <cx:pt idx="5099">0.20000000000000001</cx:pt>
          <cx:pt idx="5100">0.20000000000000001</cx:pt>
          <cx:pt idx="5101">0.20000000000000001</cx:pt>
          <cx:pt idx="5102">0.20000000000000001</cx:pt>
          <cx:pt idx="5103">0.20000000000000001</cx:pt>
          <cx:pt idx="5104">0.20000000000000001</cx:pt>
          <cx:pt idx="5105">0.20000000000000001</cx:pt>
          <cx:pt idx="5106">0</cx:pt>
          <cx:pt idx="5107">0.20000000000000001</cx:pt>
          <cx:pt idx="5108">0.20000000000000001</cx:pt>
          <cx:pt idx="5109">0.20000000000000001</cx:pt>
          <cx:pt idx="5110">0.20000000000000001</cx:pt>
          <cx:pt idx="5111">0.20000000000000001</cx:pt>
          <cx:pt idx="5112">0.59999999999999998</cx:pt>
          <cx:pt idx="5113">0.20000000000000001</cx:pt>
          <cx:pt idx="5114">0.20000000000000001</cx:pt>
          <cx:pt idx="5115">0.20000000000000001</cx:pt>
          <cx:pt idx="5116">0</cx:pt>
          <cx:pt idx="5117">0</cx:pt>
          <cx:pt idx="5118">0</cx:pt>
          <cx:pt idx="5119">0.20000000000000001</cx:pt>
          <cx:pt idx="5120">0</cx:pt>
          <cx:pt idx="5121">0</cx:pt>
          <cx:pt idx="5122">0</cx:pt>
          <cx:pt idx="5123">0</cx:pt>
          <cx:pt idx="5124">0.40000000000000002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0.20000000000000001</cx:pt>
          <cx:pt idx="5133">0</cx:pt>
          <cx:pt idx="5134">0.20000000000000001</cx:pt>
          <cx:pt idx="5135">0</cx:pt>
          <cx:pt idx="5136">0.20000000000000001</cx:pt>
          <cx:pt idx="5137">0</cx:pt>
          <cx:pt idx="5138">0</cx:pt>
          <cx:pt idx="5139">0</cx:pt>
          <cx:pt idx="5140">0</cx:pt>
          <cx:pt idx="5141">0.10000000000000001</cx:pt>
          <cx:pt idx="5142">0</cx:pt>
          <cx:pt idx="5143">0.20000000000000001</cx:pt>
          <cx:pt idx="5144">0</cx:pt>
          <cx:pt idx="5145">0</cx:pt>
          <cx:pt idx="5146">0</cx:pt>
          <cx:pt idx="5147">0.20000000000000001</cx:pt>
          <cx:pt idx="5148">0.20000000000000001</cx:pt>
          <cx:pt idx="5149">0</cx:pt>
          <cx:pt idx="5150">0</cx:pt>
          <cx:pt idx="5151">0</cx:pt>
          <cx:pt idx="5152">0.20000000000000001</cx:pt>
          <cx:pt idx="5153">0</cx:pt>
          <cx:pt idx="5154">0</cx:pt>
          <cx:pt idx="5155">0</cx:pt>
          <cx:pt idx="5156">0.20000000000000001</cx:pt>
          <cx:pt idx="5157">0.29999999999999999</cx:pt>
          <cx:pt idx="5158">0.59999999999999998</cx:pt>
          <cx:pt idx="5159">0.20000000000000001</cx:pt>
          <cx:pt idx="5160">0.20000000000000001</cx:pt>
          <cx:pt idx="5161">0</cx:pt>
          <cx:pt idx="5162">0</cx:pt>
          <cx:pt idx="5163">0.20000000000000001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0.20000000000000001</cx:pt>
          <cx:pt idx="5174">0.80000000000000004</cx:pt>
          <cx:pt idx="5175">0.32000000000000001</cx:pt>
          <cx:pt idx="5176">0.20000000000000001</cx:pt>
          <cx:pt idx="5177">0.20000000000000001</cx:pt>
          <cx:pt idx="5178">0</cx:pt>
          <cx:pt idx="5179">0.20000000000000001</cx:pt>
          <cx:pt idx="5180">0</cx:pt>
          <cx:pt idx="5181">0</cx:pt>
          <cx:pt idx="5182">0</cx:pt>
          <cx:pt idx="5183">0</cx:pt>
          <cx:pt idx="5184">0</cx:pt>
          <cx:pt idx="5185">0.20000000000000001</cx:pt>
          <cx:pt idx="5186">0.40000000000000002</cx:pt>
          <cx:pt idx="5187">0</cx:pt>
          <cx:pt idx="5188">0</cx:pt>
          <cx:pt idx="5189">0.20000000000000001</cx:pt>
          <cx:pt idx="5190">0.20000000000000001</cx:pt>
          <cx:pt idx="5191">0</cx:pt>
          <cx:pt idx="5192">0</cx:pt>
          <cx:pt idx="5193">0</cx:pt>
          <cx:pt idx="5194">0</cx:pt>
          <cx:pt idx="5195">0</cx:pt>
          <cx:pt idx="5196">0</cx:pt>
          <cx:pt idx="5197">0.20000000000000001</cx:pt>
          <cx:pt idx="5198">0.20000000000000001</cx:pt>
          <cx:pt idx="5199">0.20000000000000001</cx:pt>
          <cx:pt idx="5200">0.20000000000000001</cx:pt>
          <cx:pt idx="5201">0.20000000000000001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0.20000000000000001</cx:pt>
          <cx:pt idx="5226">0.20000000000000001</cx:pt>
          <cx:pt idx="5227">0.20000000000000001</cx:pt>
          <cx:pt idx="5228">0</cx:pt>
          <cx:pt idx="5229">0.20000000000000001</cx:pt>
          <cx:pt idx="5230">0.20000000000000001</cx:pt>
          <cx:pt idx="5231">0</cx:pt>
          <cx:pt idx="5232">0.20000000000000001</cx:pt>
          <cx:pt idx="5233">0</cx:pt>
          <cx:pt idx="5234">0.20000000000000001</cx:pt>
          <cx:pt idx="5235">0</cx:pt>
          <cx:pt idx="5236">0</cx:pt>
          <cx:pt idx="5237">0</cx:pt>
          <cx:pt idx="5238">0</cx:pt>
          <cx:pt idx="5239">0</cx:pt>
          <cx:pt idx="5240">0.20000000000000001</cx:pt>
          <cx:pt idx="5241">0</cx:pt>
          <cx:pt idx="5242">0.80000000000000004</cx:pt>
          <cx:pt idx="5243">0</cx:pt>
          <cx:pt idx="5244">0.20000000000000001</cx:pt>
          <cx:pt idx="5245">0.20000000000000001</cx:pt>
          <cx:pt idx="5246">0.20000000000000001</cx:pt>
          <cx:pt idx="5247">0.80000000000000004</cx:pt>
          <cx:pt idx="5248">0</cx:pt>
          <cx:pt idx="5249">0.20000000000000001</cx:pt>
          <cx:pt idx="5250">0</cx:pt>
          <cx:pt idx="5251">0</cx:pt>
          <cx:pt idx="5252">0</cx:pt>
          <cx:pt idx="5253">0.20000000000000001</cx:pt>
          <cx:pt idx="5254">0.29999999999999999</cx:pt>
          <cx:pt idx="5255">0.20000000000000001</cx:pt>
          <cx:pt idx="5256">0</cx:pt>
          <cx:pt idx="5257">0</cx:pt>
          <cx:pt idx="5258">0</cx:pt>
          <cx:pt idx="5259">0.20000000000000001</cx:pt>
          <cx:pt idx="5260">0.20000000000000001</cx:pt>
          <cx:pt idx="5261">0.80000000000000004</cx:pt>
          <cx:pt idx="5262">0.29999999999999999</cx:pt>
          <cx:pt idx="5263">0.20000000000000001</cx:pt>
          <cx:pt idx="5264">0.20000000000000001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0.20000000000000001</cx:pt>
          <cx:pt idx="5273">0.69999999999999996</cx:pt>
          <cx:pt idx="5274">0</cx:pt>
          <cx:pt idx="5275">0</cx:pt>
          <cx:pt idx="5276">0</cx:pt>
          <cx:pt idx="5277">0.29999999999999999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0.20000000000000001</cx:pt>
          <cx:pt idx="5286">0.69999999999999996</cx:pt>
          <cx:pt idx="5287">0.69999999999999996</cx:pt>
          <cx:pt idx="5288">0</cx:pt>
          <cx:pt idx="5289">0.20000000000000001</cx:pt>
          <cx:pt idx="5290">0.29999999999999999</cx:pt>
          <cx:pt idx="5291">0.20000000000000001</cx:pt>
          <cx:pt idx="5292">0.20000000000000001</cx:pt>
          <cx:pt idx="5293">0.40000000000000002</cx:pt>
          <cx:pt idx="5294">0</cx:pt>
          <cx:pt idx="5295">0.20000000000000001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0.29999999999999999</cx:pt>
          <cx:pt idx="5304">0.59999999999999998</cx:pt>
          <cx:pt idx="5305">0</cx:pt>
          <cx:pt idx="5306">0</cx:pt>
          <cx:pt idx="5307">0</cx:pt>
          <cx:pt idx="5308">0.29999999999999999</cx:pt>
          <cx:pt idx="5309">0.20000000000000001</cx:pt>
          <cx:pt idx="5310">0.80000000000000004</cx:pt>
          <cx:pt idx="5311">0.20000000000000001</cx:pt>
          <cx:pt idx="5312">0.20000000000000001</cx:pt>
          <cx:pt idx="5313">0</cx:pt>
          <cx:pt idx="5314">0</cx:pt>
          <cx:pt idx="5315">0.20000000000000001</cx:pt>
          <cx:pt idx="5316">0.20000000000000001</cx:pt>
          <cx:pt idx="5317">0.20000000000000001</cx:pt>
          <cx:pt idx="5318">0.20000000000000001</cx:pt>
          <cx:pt idx="5319">0.69999999999999996</cx:pt>
          <cx:pt idx="5320">0.40000000000000002</cx:pt>
          <cx:pt idx="5321">0.69999999999999996</cx:pt>
          <cx:pt idx="5322">0.20000000000000001</cx:pt>
          <cx:pt idx="5323">0</cx:pt>
          <cx:pt idx="5324">0</cx:pt>
          <cx:pt idx="5325">0</cx:pt>
          <cx:pt idx="5326">0</cx:pt>
          <cx:pt idx="5327">0</cx:pt>
          <cx:pt idx="5328">0.20000000000000001</cx:pt>
          <cx:pt idx="5329">0.20000000000000001</cx:pt>
          <cx:pt idx="5330">0</cx:pt>
          <cx:pt idx="5331">0.20000000000000001</cx:pt>
          <cx:pt idx="5332">0</cx:pt>
          <cx:pt idx="5333">0</cx:pt>
          <cx:pt idx="5334">0</cx:pt>
          <cx:pt idx="5335">0</cx:pt>
          <cx:pt idx="5336">0.20000000000000001</cx:pt>
          <cx:pt idx="5337">0.20000000000000001</cx:pt>
          <cx:pt idx="5338">0</cx:pt>
          <cx:pt idx="5339">0</cx:pt>
          <cx:pt idx="5340">0</cx:pt>
          <cx:pt idx="5341">0</cx:pt>
          <cx:pt idx="5342">0.20000000000000001</cx:pt>
          <cx:pt idx="5343">0.20000000000000001</cx:pt>
          <cx:pt idx="5344">0</cx:pt>
          <cx:pt idx="5345">0</cx:pt>
          <cx:pt idx="5346">0.20000000000000001</cx:pt>
          <cx:pt idx="5347">0.20000000000000001</cx:pt>
          <cx:pt idx="5348">0</cx:pt>
          <cx:pt idx="5349">0</cx:pt>
          <cx:pt idx="5350">0.20000000000000001</cx:pt>
          <cx:pt idx="5351">0.20000000000000001</cx:pt>
          <cx:pt idx="5352">0.20000000000000001</cx:pt>
          <cx:pt idx="5353">0</cx:pt>
          <cx:pt idx="5354">0.20000000000000001</cx:pt>
          <cx:pt idx="5355">0</cx:pt>
          <cx:pt idx="5356">0.20000000000000001</cx:pt>
          <cx:pt idx="5357">0</cx:pt>
          <cx:pt idx="5358">0</cx:pt>
          <cx:pt idx="5359">0</cx:pt>
          <cx:pt idx="5360">0.20000000000000001</cx:pt>
          <cx:pt idx="5361">0.20000000000000001</cx:pt>
          <cx:pt idx="5362">0</cx:pt>
          <cx:pt idx="5363">0</cx:pt>
          <cx:pt idx="5364">0.20000000000000001</cx:pt>
          <cx:pt idx="5365">0.20000000000000001</cx:pt>
          <cx:pt idx="5366">0.20000000000000001</cx:pt>
          <cx:pt idx="5367">0</cx:pt>
          <cx:pt idx="5368">0</cx:pt>
          <cx:pt idx="5369">0.20000000000000001</cx:pt>
          <cx:pt idx="5370">0</cx:pt>
          <cx:pt idx="5371">0</cx:pt>
          <cx:pt idx="5372">0.20000000000000001</cx:pt>
          <cx:pt idx="5373">0.29999999999999999</cx:pt>
          <cx:pt idx="5374">0.20000000000000001</cx:pt>
          <cx:pt idx="5375">0</cx:pt>
          <cx:pt idx="5376">0</cx:pt>
          <cx:pt idx="5377">0.20000000000000001</cx:pt>
          <cx:pt idx="5378">0.20000000000000001</cx:pt>
          <cx:pt idx="5379">0</cx:pt>
          <cx:pt idx="5380">0.20000000000000001</cx:pt>
          <cx:pt idx="5381">0.20000000000000001</cx:pt>
          <cx:pt idx="5382">0.20000000000000001</cx:pt>
          <cx:pt idx="5383">0.20000000000000001</cx:pt>
          <cx:pt idx="5384">0.40000000000000002</cx:pt>
          <cx:pt idx="5385">0.40000000000000002</cx:pt>
          <cx:pt idx="5386">0</cx:pt>
          <cx:pt idx="5387">0.20000000000000001</cx:pt>
          <cx:pt idx="5388">0</cx:pt>
          <cx:pt idx="5389">0</cx:pt>
          <cx:pt idx="5390">0.20000000000000001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0.69999999999999996</cx:pt>
          <cx:pt idx="5399">0.14999999999999999</cx:pt>
          <cx:pt idx="5400">0</cx:pt>
          <cx:pt idx="5401">0</cx:pt>
          <cx:pt idx="5402">0.20000000000000001</cx:pt>
          <cx:pt idx="5403">0.20000000000000001</cx:pt>
          <cx:pt idx="5404">0.20000000000000001</cx:pt>
          <cx:pt idx="5405">0</cx:pt>
          <cx:pt idx="5406">0</cx:pt>
          <cx:pt idx="5407">0</cx:pt>
          <cx:pt idx="5408">0.20000000000000001</cx:pt>
          <cx:pt idx="5409">0.20000000000000001</cx:pt>
          <cx:pt idx="5410">0</cx:pt>
          <cx:pt idx="5411">0.20000000000000001</cx:pt>
          <cx:pt idx="5412">0</cx:pt>
          <cx:pt idx="5413">0</cx:pt>
          <cx:pt idx="5414">0.80000000000000004</cx:pt>
          <cx:pt idx="5415">0.20000000000000001</cx:pt>
          <cx:pt idx="5416">0.20000000000000001</cx:pt>
          <cx:pt idx="5417">0</cx:pt>
          <cx:pt idx="5418">0.20000000000000001</cx:pt>
          <cx:pt idx="5419">0.20000000000000001</cx:pt>
          <cx:pt idx="5420">0.40000000000000002</cx:pt>
          <cx:pt idx="5421">0.20000000000000001</cx:pt>
          <cx:pt idx="5422">0.20000000000000001</cx:pt>
          <cx:pt idx="5423">0</cx:pt>
          <cx:pt idx="5424">0</cx:pt>
          <cx:pt idx="5425">0</cx:pt>
          <cx:pt idx="5426">0</cx:pt>
          <cx:pt idx="5427">0.14999999999999999</cx:pt>
          <cx:pt idx="5428">0</cx:pt>
          <cx:pt idx="5429">0.20000000000000001</cx:pt>
          <cx:pt idx="5430">0.20000000000000001</cx:pt>
          <cx:pt idx="5431">0.20000000000000001</cx:pt>
          <cx:pt idx="5432">0.69999999999999996</cx:pt>
          <cx:pt idx="5433">0.20000000000000001</cx:pt>
          <cx:pt idx="5434">0</cx:pt>
          <cx:pt idx="5435">0</cx:pt>
          <cx:pt idx="5436">0.20000000000000001</cx:pt>
          <cx:pt idx="5437">0.69999999999999996</cx:pt>
          <cx:pt idx="5438">0.20000000000000001</cx:pt>
          <cx:pt idx="5439">0.20000000000000001</cx:pt>
          <cx:pt idx="5440">0.20000000000000001</cx:pt>
          <cx:pt idx="5441">0.20000000000000001</cx:pt>
          <cx:pt idx="5442">0</cx:pt>
          <cx:pt idx="5443">0.20000000000000001</cx:pt>
          <cx:pt idx="5444">0</cx:pt>
          <cx:pt idx="5445">0.20000000000000001</cx:pt>
          <cx:pt idx="5446">0</cx:pt>
          <cx:pt idx="5447">0</cx:pt>
          <cx:pt idx="5448">0</cx:pt>
          <cx:pt idx="5449">0</cx:pt>
          <cx:pt idx="5450">0</cx:pt>
          <cx:pt idx="5451">0</cx:pt>
          <cx:pt idx="5452">0</cx:pt>
          <cx:pt idx="5453">0.20000000000000001</cx:pt>
          <cx:pt idx="5454">0.20000000000000001</cx:pt>
          <cx:pt idx="5455">0.20000000000000001</cx:pt>
          <cx:pt idx="5456">0</cx:pt>
          <cx:pt idx="5457">0</cx:pt>
          <cx:pt idx="5458">0.20000000000000001</cx:pt>
          <cx:pt idx="5459">0.20000000000000001</cx:pt>
          <cx:pt idx="5460">0.20000000000000001</cx:pt>
          <cx:pt idx="5461">0</cx:pt>
          <cx:pt idx="5462">0.69999999999999996</cx:pt>
          <cx:pt idx="5463">0.20000000000000001</cx:pt>
          <cx:pt idx="5464">0.20000000000000001</cx:pt>
          <cx:pt idx="5465">0.69999999999999996</cx:pt>
          <cx:pt idx="5466">0.20000000000000001</cx:pt>
          <cx:pt idx="5467">0.20000000000000001</cx:pt>
          <cx:pt idx="5468">0.20000000000000001</cx:pt>
          <cx:pt idx="5469">0</cx:pt>
          <cx:pt idx="5470">0.20000000000000001</cx:pt>
          <cx:pt idx="5471">0.20000000000000001</cx:pt>
          <cx:pt idx="5472">0.20000000000000001</cx:pt>
          <cx:pt idx="5473">0.69999999999999996</cx:pt>
          <cx:pt idx="5474">0</cx:pt>
          <cx:pt idx="5475">0</cx:pt>
          <cx:pt idx="5476">0</cx:pt>
          <cx:pt idx="5477">0</cx:pt>
          <cx:pt idx="5478">0</cx:pt>
          <cx:pt idx="5479">0.69999999999999996</cx:pt>
          <cx:pt idx="5480">0.20000000000000001</cx:pt>
          <cx:pt idx="5481">0</cx:pt>
          <cx:pt idx="5482">0</cx:pt>
          <cx:pt idx="5483">0</cx:pt>
          <cx:pt idx="5484">0.20000000000000001</cx:pt>
          <cx:pt idx="5485">0.20000000000000001</cx:pt>
          <cx:pt idx="5486">0.80000000000000004</cx:pt>
          <cx:pt idx="5487">0.20000000000000001</cx:pt>
          <cx:pt idx="5488">0.20000000000000001</cx:pt>
          <cx:pt idx="5489">0.20000000000000001</cx:pt>
          <cx:pt idx="5490">0.20000000000000001</cx:pt>
          <cx:pt idx="5491">0.20000000000000001</cx:pt>
          <cx:pt idx="5492">0</cx:pt>
          <cx:pt idx="5493">0</cx:pt>
          <cx:pt idx="5494">0.14999999999999999</cx:pt>
          <cx:pt idx="5495">0.69999999999999996</cx:pt>
          <cx:pt idx="5496">0.20000000000000001</cx:pt>
          <cx:pt idx="5497">0</cx:pt>
          <cx:pt idx="5498">0</cx:pt>
          <cx:pt idx="5499">0</cx:pt>
          <cx:pt idx="5500">0.10000000000000001</cx:pt>
          <cx:pt idx="5501">0</cx:pt>
          <cx:pt idx="5502">0.20000000000000001</cx:pt>
          <cx:pt idx="5503">0.20000000000000001</cx:pt>
          <cx:pt idx="5504">0.20000000000000001</cx:pt>
          <cx:pt idx="5505">0.40000000000000002</cx:pt>
          <cx:pt idx="5506">0</cx:pt>
          <cx:pt idx="5507">0</cx:pt>
          <cx:pt idx="5508">0</cx:pt>
          <cx:pt idx="5509">0.20000000000000001</cx:pt>
          <cx:pt idx="5510">0.20000000000000001</cx:pt>
          <cx:pt idx="5511">0.20000000000000001</cx:pt>
          <cx:pt idx="5512">0.20000000000000001</cx:pt>
          <cx:pt idx="5513">0</cx:pt>
          <cx:pt idx="5514">0</cx:pt>
          <cx:pt idx="5515">0</cx:pt>
          <cx:pt idx="5516">0</cx:pt>
          <cx:pt idx="5517">0.29999999999999999</cx:pt>
          <cx:pt idx="5518">0.20000000000000001</cx:pt>
          <cx:pt idx="5519">0.20000000000000001</cx:pt>
          <cx:pt idx="5520">0.20000000000000001</cx:pt>
          <cx:pt idx="5521">0.20000000000000001</cx:pt>
          <cx:pt idx="5522">0.20000000000000001</cx:pt>
          <cx:pt idx="5523">0</cx:pt>
          <cx:pt idx="5524">0</cx:pt>
          <cx:pt idx="5525">0</cx:pt>
          <cx:pt idx="5526">0</cx:pt>
          <cx:pt idx="5527">0</cx:pt>
          <cx:pt idx="5528">0.20000000000000001</cx:pt>
          <cx:pt idx="5529">0.20000000000000001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0.29999999999999999</cx:pt>
          <cx:pt idx="5540">0.80000000000000004</cx:pt>
          <cx:pt idx="5541">0.20000000000000001</cx:pt>
          <cx:pt idx="5542">0.5</cx:pt>
          <cx:pt idx="5543">0.69999999999999996</cx:pt>
          <cx:pt idx="5544">0.69999999999999996</cx:pt>
          <cx:pt idx="5545">0</cx:pt>
          <cx:pt idx="5546">0</cx:pt>
          <cx:pt idx="5547">0.20000000000000001</cx:pt>
          <cx:pt idx="5548">0</cx:pt>
          <cx:pt idx="5549">0</cx:pt>
          <cx:pt idx="5550">0.20000000000000001</cx:pt>
          <cx:pt idx="5551">0.20000000000000001</cx:pt>
          <cx:pt idx="5552">0.20000000000000001</cx:pt>
          <cx:pt idx="5553">0.20000000000000001</cx:pt>
          <cx:pt idx="5554">0.32000000000000001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0.20000000000000001</cx:pt>
          <cx:pt idx="5565">0.29999999999999999</cx:pt>
          <cx:pt idx="5566">0.20000000000000001</cx:pt>
          <cx:pt idx="5567">0.29999999999999999</cx:pt>
          <cx:pt idx="5568">0.20000000000000001</cx:pt>
          <cx:pt idx="5569">0.20000000000000001</cx:pt>
          <cx:pt idx="5570">0.20000000000000001</cx:pt>
          <cx:pt idx="5571">0.20000000000000001</cx:pt>
          <cx:pt idx="5572">0.69999999999999996</cx:pt>
          <cx:pt idx="5573">0.20000000000000001</cx:pt>
          <cx:pt idx="5574">0.40000000000000002</cx:pt>
          <cx:pt idx="5575">0.40000000000000002</cx:pt>
          <cx:pt idx="5576">0</cx:pt>
          <cx:pt idx="5577">0</cx:pt>
          <cx:pt idx="5578">0</cx:pt>
          <cx:pt idx="5579">0.20000000000000001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0.20000000000000001</cx:pt>
          <cx:pt idx="5589">0</cx:pt>
          <cx:pt idx="5590">0</cx:pt>
          <cx:pt idx="5591">0</cx:pt>
          <cx:pt idx="5592">0</cx:pt>
          <cx:pt idx="5593">0.69999999999999996</cx:pt>
          <cx:pt idx="5594">0</cx:pt>
          <cx:pt idx="5595">0</cx:pt>
          <cx:pt idx="5596">0</cx:pt>
          <cx:pt idx="5597">0</cx:pt>
          <cx:pt idx="5598">0</cx:pt>
          <cx:pt idx="5599">0.20000000000000001</cx:pt>
          <cx:pt idx="5600">0.20000000000000001</cx:pt>
          <cx:pt idx="5601">0.20000000000000001</cx:pt>
          <cx:pt idx="5602">0.20000000000000001</cx:pt>
          <cx:pt idx="5603">0.20000000000000001</cx:pt>
          <cx:pt idx="5604">0.20000000000000001</cx:pt>
          <cx:pt idx="5605">0.20000000000000001</cx:pt>
          <cx:pt idx="5606">0.20000000000000001</cx:pt>
          <cx:pt idx="5607">0</cx:pt>
          <cx:pt idx="5608">0</cx:pt>
          <cx:pt idx="5609">0</cx:pt>
          <cx:pt idx="5610">0.20000000000000001</cx:pt>
          <cx:pt idx="5611">0</cx:pt>
          <cx:pt idx="5612">0</cx:pt>
          <cx:pt idx="5613">0</cx:pt>
          <cx:pt idx="5614">0</cx:pt>
          <cx:pt idx="5615">0</cx:pt>
          <cx:pt idx="5616">0</cx:pt>
          <cx:pt idx="5617">0.20000000000000001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0.20000000000000001</cx:pt>
          <cx:pt idx="5628">0.20000000000000001</cx:pt>
          <cx:pt idx="5629">0.40000000000000002</cx:pt>
          <cx:pt idx="5630">0</cx:pt>
          <cx:pt idx="5631">0</cx:pt>
          <cx:pt idx="5632">0</cx:pt>
          <cx:pt idx="5633">0.20000000000000001</cx:pt>
          <cx:pt idx="5634">0</cx:pt>
          <cx:pt idx="5635">0.20000000000000001</cx:pt>
          <cx:pt idx="5636">0</cx:pt>
          <cx:pt idx="5637">0</cx:pt>
          <cx:pt idx="5638">0.20000000000000001</cx:pt>
          <cx:pt idx="5639">0.20000000000000001</cx:pt>
          <cx:pt idx="5640">0.20000000000000001</cx:pt>
          <cx:pt idx="5641">0</cx:pt>
          <cx:pt idx="5642">0</cx:pt>
          <cx:pt idx="5643">0</cx:pt>
          <cx:pt idx="5644">0.20000000000000001</cx:pt>
          <cx:pt idx="5645">0</cx:pt>
          <cx:pt idx="5646">0</cx:pt>
          <cx:pt idx="5647">0</cx:pt>
          <cx:pt idx="5648">0</cx:pt>
          <cx:pt idx="5649">0</cx:pt>
          <cx:pt idx="5650">0</cx:pt>
          <cx:pt idx="5651">0.14999999999999999</cx:pt>
          <cx:pt idx="5652">0</cx:pt>
          <cx:pt idx="5653">0</cx:pt>
          <cx:pt idx="5654">0.69999999999999996</cx:pt>
          <cx:pt idx="5655">0.20000000000000001</cx:pt>
          <cx:pt idx="5656">0.20000000000000001</cx:pt>
          <cx:pt idx="5657">0.20000000000000001</cx:pt>
          <cx:pt idx="5658">0.5</cx:pt>
          <cx:pt idx="5659">0.20000000000000001</cx:pt>
          <cx:pt idx="5660">0.20000000000000001</cx:pt>
          <cx:pt idx="5661">0.20000000000000001</cx:pt>
          <cx:pt idx="5662">0.20000000000000001</cx:pt>
          <cx:pt idx="5663">0.20000000000000001</cx:pt>
          <cx:pt idx="5664">0.69999999999999996</cx:pt>
          <cx:pt idx="5665">0.20000000000000001</cx:pt>
          <cx:pt idx="5666">0.20000000000000001</cx:pt>
          <cx:pt idx="5667">0</cx:pt>
          <cx:pt idx="5668">0.20000000000000001</cx:pt>
          <cx:pt idx="5669">0</cx:pt>
          <cx:pt idx="5670">0</cx:pt>
          <cx:pt idx="5671">0.20000000000000001</cx:pt>
          <cx:pt idx="5672">0.20000000000000001</cx:pt>
          <cx:pt idx="5673">0.20000000000000001</cx:pt>
          <cx:pt idx="5674">0</cx:pt>
          <cx:pt idx="5675">0.20000000000000001</cx:pt>
          <cx:pt idx="5676">0</cx:pt>
          <cx:pt idx="5677">0.59999999999999998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0.20000000000000001</cx:pt>
          <cx:pt idx="5686">0.20000000000000001</cx:pt>
          <cx:pt idx="5687">0.20000000000000001</cx:pt>
          <cx:pt idx="5688">0.20000000000000001</cx:pt>
          <cx:pt idx="5689">0.29999999999999999</cx:pt>
          <cx:pt idx="5690">0</cx:pt>
          <cx:pt idx="5691">0</cx:pt>
          <cx:pt idx="5692">0</cx:pt>
          <cx:pt idx="5693">0</cx:pt>
          <cx:pt idx="5694">0</cx:pt>
          <cx:pt idx="5695">0.20000000000000001</cx:pt>
          <cx:pt idx="5696">0.80000000000000004</cx:pt>
          <cx:pt idx="5697">0.80000000000000004</cx:pt>
          <cx:pt idx="5698">0.20000000000000001</cx:pt>
          <cx:pt idx="5699">0</cx:pt>
          <cx:pt idx="5700">0.20000000000000001</cx:pt>
          <cx:pt idx="5701">0.20000000000000001</cx:pt>
          <cx:pt idx="5702">0.20000000000000001</cx:pt>
          <cx:pt idx="5703">0.40000000000000002</cx:pt>
          <cx:pt idx="5704">0.20000000000000001</cx:pt>
          <cx:pt idx="5705">0</cx:pt>
          <cx:pt idx="5706">0.20000000000000001</cx:pt>
          <cx:pt idx="5707">0</cx:pt>
          <cx:pt idx="5708">0</cx:pt>
          <cx:pt idx="5709">0.10000000000000001</cx:pt>
          <cx:pt idx="5710">0.20000000000000001</cx:pt>
          <cx:pt idx="5711">0</cx:pt>
          <cx:pt idx="5712">0.20000000000000001</cx:pt>
          <cx:pt idx="5713">0</cx:pt>
          <cx:pt idx="5714">0</cx:pt>
          <cx:pt idx="5715">0</cx:pt>
          <cx:pt idx="5716">0</cx:pt>
          <cx:pt idx="5717">0</cx:pt>
          <cx:pt idx="5718">0.10000000000000001</cx:pt>
          <cx:pt idx="5719">0</cx:pt>
          <cx:pt idx="5720">0.20000000000000001</cx:pt>
          <cx:pt idx="5721">0.20000000000000001</cx:pt>
          <cx:pt idx="5722">0.20000000000000001</cx:pt>
          <cx:pt idx="5723">0</cx:pt>
          <cx:pt idx="5724">0.20000000000000001</cx:pt>
          <cx:pt idx="5725">0</cx:pt>
          <cx:pt idx="5726">0.20000000000000001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0.20000000000000001</cx:pt>
          <cx:pt idx="5736">0</cx:pt>
          <cx:pt idx="5737">0</cx:pt>
          <cx:pt idx="5738">0.20000000000000001</cx:pt>
          <cx:pt idx="5739">0</cx:pt>
          <cx:pt idx="5740">0</cx:pt>
          <cx:pt idx="5741">0.20000000000000001</cx:pt>
          <cx:pt idx="5742">0</cx:pt>
          <cx:pt idx="5743">0</cx:pt>
          <cx:pt idx="5744">0</cx:pt>
          <cx:pt idx="5745">0</cx:pt>
          <cx:pt idx="5746">0.20000000000000001</cx:pt>
          <cx:pt idx="5747">0.20000000000000001</cx:pt>
          <cx:pt idx="5748">0.20000000000000001</cx:pt>
          <cx:pt idx="5749">0</cx:pt>
          <cx:pt idx="5750">0.5</cx:pt>
          <cx:pt idx="5751">0</cx:pt>
          <cx:pt idx="5752">0</cx:pt>
          <cx:pt idx="5753">0</cx:pt>
          <cx:pt idx="5754">0</cx:pt>
          <cx:pt idx="5755">0.80000000000000004</cx:pt>
          <cx:pt idx="5756">0.20000000000000001</cx:pt>
          <cx:pt idx="5757">0.20000000000000001</cx:pt>
          <cx:pt idx="5758">0.5</cx:pt>
          <cx:pt idx="5759">0</cx:pt>
          <cx:pt idx="5760">0.20000000000000001</cx:pt>
          <cx:pt idx="5761">0</cx:pt>
          <cx:pt idx="5762">0</cx:pt>
          <cx:pt idx="5763">0.10000000000000001</cx:pt>
          <cx:pt idx="5764">0</cx:pt>
          <cx:pt idx="5765">0.20000000000000001</cx:pt>
          <cx:pt idx="5766">0.20000000000000001</cx:pt>
          <cx:pt idx="5767">0.20000000000000001</cx:pt>
          <cx:pt idx="5768">0</cx:pt>
          <cx:pt idx="5769">0</cx:pt>
          <cx:pt idx="5770">0</cx:pt>
          <cx:pt idx="5771">0</cx:pt>
          <cx:pt idx="5772">0</cx:pt>
          <cx:pt idx="5773">0.20000000000000001</cx:pt>
          <cx:pt idx="5774">0.20000000000000001</cx:pt>
          <cx:pt idx="5775">0.20000000000000001</cx:pt>
          <cx:pt idx="5776">0.20000000000000001</cx:pt>
          <cx:pt idx="5777">0</cx:pt>
          <cx:pt idx="5778">0</cx:pt>
          <cx:pt idx="5779">0.20000000000000001</cx:pt>
          <cx:pt idx="5780">0.20000000000000001</cx:pt>
          <cx:pt idx="5781">0</cx:pt>
          <cx:pt idx="5782">0</cx:pt>
          <cx:pt idx="5783">0</cx:pt>
          <cx:pt idx="5784">0.69999999999999996</cx:pt>
          <cx:pt idx="5785">0.20000000000000001</cx:pt>
          <cx:pt idx="5786">0.69999999999999996</cx:pt>
          <cx:pt idx="5787">0.20000000000000001</cx:pt>
          <cx:pt idx="5788">0.20000000000000001</cx:pt>
          <cx:pt idx="5789">0.69999999999999996</cx:pt>
          <cx:pt idx="5790">0</cx:pt>
          <cx:pt idx="5791">0.20000000000000001</cx:pt>
          <cx:pt idx="5792">0</cx:pt>
          <cx:pt idx="5793">0</cx:pt>
          <cx:pt idx="5794">0.20000000000000001</cx:pt>
          <cx:pt idx="5795">0</cx:pt>
          <cx:pt idx="5796">0</cx:pt>
          <cx:pt idx="5797">0</cx:pt>
          <cx:pt idx="5798">0</cx:pt>
          <cx:pt idx="5799">0.29999999999999999</cx:pt>
          <cx:pt idx="5800">0.20000000000000001</cx:pt>
          <cx:pt idx="5801">0.20000000000000001</cx:pt>
          <cx:pt idx="5802">0.20000000000000001</cx:pt>
          <cx:pt idx="5803">0.20000000000000001</cx:pt>
          <cx:pt idx="5804">0.20000000000000001</cx:pt>
          <cx:pt idx="5805">0.32000000000000001</cx:pt>
          <cx:pt idx="5806">0.20000000000000001</cx:pt>
          <cx:pt idx="5807">0.20000000000000001</cx:pt>
          <cx:pt idx="5808">0.20000000000000001</cx:pt>
          <cx:pt idx="5809">0.20000000000000001</cx:pt>
          <cx:pt idx="5810">0</cx:pt>
          <cx:pt idx="5811">0</cx:pt>
          <cx:pt idx="5812">0.20000000000000001</cx:pt>
          <cx:pt idx="5813">0</cx:pt>
          <cx:pt idx="5814">0.20000000000000001</cx:pt>
          <cx:pt idx="5815">0</cx:pt>
          <cx:pt idx="5816">0.20000000000000001</cx:pt>
          <cx:pt idx="5817">0.20000000000000001</cx:pt>
          <cx:pt idx="5818">0</cx:pt>
          <cx:pt idx="5819">0</cx:pt>
          <cx:pt idx="5820">0</cx:pt>
          <cx:pt idx="5821">0</cx:pt>
          <cx:pt idx="5822">0.20000000000000001</cx:pt>
          <cx:pt idx="5823">0.20000000000000001</cx:pt>
          <cx:pt idx="5824">0.20000000000000001</cx:pt>
          <cx:pt idx="5825">0</cx:pt>
          <cx:pt idx="5826">0.10000000000000001</cx:pt>
          <cx:pt idx="5827">0.10000000000000001</cx:pt>
          <cx:pt idx="5828">0</cx:pt>
          <cx:pt idx="5829">0</cx:pt>
          <cx:pt idx="5830">0</cx:pt>
          <cx:pt idx="5831">0</cx:pt>
          <cx:pt idx="5832">0.20000000000000001</cx:pt>
          <cx:pt idx="5833">0.20000000000000001</cx:pt>
          <cx:pt idx="5834">0.69999999999999996</cx:pt>
          <cx:pt idx="5835">0.69999999999999996</cx:pt>
          <cx:pt idx="5836">0.20000000000000001</cx:pt>
          <cx:pt idx="5837">0.20000000000000001</cx:pt>
          <cx:pt idx="5838">0</cx:pt>
          <cx:pt idx="5839">0</cx:pt>
          <cx:pt idx="5840">0</cx:pt>
          <cx:pt idx="5841">0.20000000000000001</cx:pt>
          <cx:pt idx="5842">0</cx:pt>
          <cx:pt idx="5843">0</cx:pt>
          <cx:pt idx="5844">0</cx:pt>
          <cx:pt idx="5845">0</cx:pt>
          <cx:pt idx="5846">0.20000000000000001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0.20000000000000001</cx:pt>
          <cx:pt idx="5855">0.20000000000000001</cx:pt>
          <cx:pt idx="5856">0.80000000000000004</cx:pt>
          <cx:pt idx="5857">0.59999999999999998</cx:pt>
          <cx:pt idx="5858">0.14999999999999999</cx:pt>
          <cx:pt idx="5859">0</cx:pt>
          <cx:pt idx="5860">0.20000000000000001</cx:pt>
          <cx:pt idx="5861">0</cx:pt>
          <cx:pt idx="5862">0</cx:pt>
          <cx:pt idx="5863">0</cx:pt>
          <cx:pt idx="5864">0</cx:pt>
          <cx:pt idx="5865">0</cx:pt>
          <cx:pt idx="5866">0</cx:pt>
          <cx:pt idx="5867">0.20000000000000001</cx:pt>
          <cx:pt idx="5868">0.69999999999999996</cx:pt>
          <cx:pt idx="5869">0.20000000000000001</cx:pt>
          <cx:pt idx="5870">0.20000000000000001</cx:pt>
          <cx:pt idx="5871">0</cx:pt>
          <cx:pt idx="5872">0</cx:pt>
          <cx:pt idx="5873">0</cx:pt>
          <cx:pt idx="5874">0</cx:pt>
          <cx:pt idx="5875">0.20000000000000001</cx:pt>
          <cx:pt idx="5876">0</cx:pt>
          <cx:pt idx="5877">0</cx:pt>
          <cx:pt idx="5878">0</cx:pt>
          <cx:pt idx="5879">0</cx:pt>
          <cx:pt idx="5880">0.20000000000000001</cx:pt>
          <cx:pt idx="5881">0</cx:pt>
          <cx:pt idx="5882">0.20000000000000001</cx:pt>
          <cx:pt idx="5883">0</cx:pt>
          <cx:pt idx="5884">0</cx:pt>
          <cx:pt idx="5885">0.20000000000000001</cx:pt>
          <cx:pt idx="5886">0</cx:pt>
          <cx:pt idx="5887">0</cx:pt>
          <cx:pt idx="5888">0</cx:pt>
          <cx:pt idx="5889">0</cx:pt>
          <cx:pt idx="5890">0.20000000000000001</cx:pt>
          <cx:pt idx="5891">0.20000000000000001</cx:pt>
          <cx:pt idx="5892">0.20000000000000001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0.20000000000000001</cx:pt>
          <cx:pt idx="5901">0</cx:pt>
          <cx:pt idx="5902">0</cx:pt>
          <cx:pt idx="5903">0</cx:pt>
          <cx:pt idx="5904">0</cx:pt>
          <cx:pt idx="5905">0</cx:pt>
          <cx:pt idx="5906">0</cx:pt>
          <cx:pt idx="5907">0.20000000000000001</cx:pt>
          <cx:pt idx="5908">0</cx:pt>
          <cx:pt idx="5909">0</cx:pt>
          <cx:pt idx="5910">0.20000000000000001</cx:pt>
          <cx:pt idx="5911">0</cx:pt>
          <cx:pt idx="5912">0</cx:pt>
          <cx:pt idx="5913">0</cx:pt>
          <cx:pt idx="5914">0</cx:pt>
          <cx:pt idx="5915">0.10000000000000001</cx:pt>
          <cx:pt idx="5916">0</cx:pt>
          <cx:pt idx="5917">0.20000000000000001</cx:pt>
          <cx:pt idx="5918">0.20000000000000001</cx:pt>
          <cx:pt idx="5919">0</cx:pt>
          <cx:pt idx="5920">0</cx:pt>
          <cx:pt idx="5921">0</cx:pt>
          <cx:pt idx="5922">0</cx:pt>
          <cx:pt idx="5923">0.40000000000000002</cx:pt>
          <cx:pt idx="5924">0</cx:pt>
          <cx:pt idx="5925">0</cx:pt>
          <cx:pt idx="5926">0</cx:pt>
          <cx:pt idx="5927">0</cx:pt>
          <cx:pt idx="5928">0</cx:pt>
          <cx:pt idx="5929">0.5</cx:pt>
          <cx:pt idx="5930">0.20000000000000001</cx:pt>
          <cx:pt idx="5931">0.40000000000000002</cx:pt>
          <cx:pt idx="5932">0.20000000000000001</cx:pt>
          <cx:pt idx="5933">0.20000000000000001</cx:pt>
          <cx:pt idx="5934">0.20000000000000001</cx:pt>
          <cx:pt idx="5935">0</cx:pt>
          <cx:pt idx="5936">0.20000000000000001</cx:pt>
          <cx:pt idx="5937">0.20000000000000001</cx:pt>
          <cx:pt idx="5938">0.20000000000000001</cx:pt>
          <cx:pt idx="5939">0.20000000000000001</cx:pt>
          <cx:pt idx="5940">0</cx:pt>
          <cx:pt idx="5941">0</cx:pt>
          <cx:pt idx="5942">0.20000000000000001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0.20000000000000001</cx:pt>
          <cx:pt idx="5953">0</cx:pt>
          <cx:pt idx="5954">0.20000000000000001</cx:pt>
          <cx:pt idx="5955">0.5</cx:pt>
          <cx:pt idx="5956">0</cx:pt>
          <cx:pt idx="5957">0</cx:pt>
          <cx:pt idx="5958">0</cx:pt>
          <cx:pt idx="5959">0.20000000000000001</cx:pt>
          <cx:pt idx="5960">0</cx:pt>
          <cx:pt idx="5961">0.20000000000000001</cx:pt>
          <cx:pt idx="5962">0</cx:pt>
          <cx:pt idx="5963">0</cx:pt>
          <cx:pt idx="5964">0</cx:pt>
          <cx:pt idx="5965">0</cx:pt>
          <cx:pt idx="5966">0.20000000000000001</cx:pt>
          <cx:pt idx="5967">0</cx:pt>
          <cx:pt idx="5968">0</cx:pt>
          <cx:pt idx="5969">0.20000000000000001</cx:pt>
          <cx:pt idx="5970">0</cx:pt>
          <cx:pt idx="5971">0</cx:pt>
          <cx:pt idx="5972">0.20000000000000001</cx:pt>
          <cx:pt idx="5973">0</cx:pt>
          <cx:pt idx="5974">0.20000000000000001</cx:pt>
          <cx:pt idx="5975">0</cx:pt>
          <cx:pt idx="5976">0</cx:pt>
          <cx:pt idx="5977">0.20000000000000001</cx:pt>
          <cx:pt idx="5978">0</cx:pt>
          <cx:pt idx="5979">0</cx:pt>
          <cx:pt idx="5980">0</cx:pt>
          <cx:pt idx="5981">0</cx:pt>
          <cx:pt idx="5982">0</cx:pt>
          <cx:pt idx="5983">0.20000000000000001</cx:pt>
          <cx:pt idx="5984">0</cx:pt>
          <cx:pt idx="5985">0</cx:pt>
          <cx:pt idx="5986">0</cx:pt>
          <cx:pt idx="5987">0</cx:pt>
          <cx:pt idx="5988">0</cx:pt>
          <cx:pt idx="5989">0</cx:pt>
          <cx:pt idx="5990">0.20000000000000001</cx:pt>
          <cx:pt idx="5991">0.20000000000000001</cx:pt>
          <cx:pt idx="5992">0.20000000000000001</cx:pt>
          <cx:pt idx="5993">0.20000000000000001</cx:pt>
          <cx:pt idx="5994">0.20000000000000001</cx:pt>
          <cx:pt idx="5995">0.29999999999999999</cx:pt>
          <cx:pt idx="5996">0.20000000000000001</cx:pt>
          <cx:pt idx="5997">0.40000000000000002</cx:pt>
          <cx:pt idx="5998">0.20000000000000001</cx:pt>
          <cx:pt idx="5999">0</cx:pt>
          <cx:pt idx="6000">0</cx:pt>
          <cx:pt idx="6001">0.20000000000000001</cx:pt>
          <cx:pt idx="6002">0.69999999999999996</cx:pt>
          <cx:pt idx="6003">0.69999999999999996</cx:pt>
          <cx:pt idx="6004">0</cx:pt>
          <cx:pt idx="6005">0.10000000000000001</cx:pt>
          <cx:pt idx="6006">0</cx:pt>
          <cx:pt idx="6007">0</cx:pt>
          <cx:pt idx="6008">0</cx:pt>
          <cx:pt idx="6009">0</cx:pt>
          <cx:pt idx="6010">0.20000000000000001</cx:pt>
          <cx:pt idx="6011">0</cx:pt>
          <cx:pt idx="6012">0.20000000000000001</cx:pt>
          <cx:pt idx="6013">0</cx:pt>
          <cx:pt idx="6014">0.20000000000000001</cx:pt>
          <cx:pt idx="6015">0</cx:pt>
          <cx:pt idx="6016">0</cx:pt>
          <cx:pt idx="6017">0</cx:pt>
          <cx:pt idx="6018">0</cx:pt>
          <cx:pt idx="6019">0.20000000000000001</cx:pt>
          <cx:pt idx="6020">0</cx:pt>
          <cx:pt idx="6021">0</cx:pt>
          <cx:pt idx="6022">0.20000000000000001</cx:pt>
          <cx:pt idx="6023">0</cx:pt>
          <cx:pt idx="6024">0.20000000000000001</cx:pt>
          <cx:pt idx="6025">0.20000000000000001</cx:pt>
          <cx:pt idx="6026">0</cx:pt>
          <cx:pt idx="6027">0.20000000000000001</cx:pt>
          <cx:pt idx="6028">0.20000000000000001</cx:pt>
          <cx:pt idx="6029">0</cx:pt>
          <cx:pt idx="6030">0.20000000000000001</cx:pt>
          <cx:pt idx="6031">0</cx:pt>
          <cx:pt idx="6032">0</cx:pt>
          <cx:pt idx="6033">0</cx:pt>
          <cx:pt idx="6034">0.80000000000000004</cx:pt>
          <cx:pt idx="6035">0.80000000000000004</cx:pt>
          <cx:pt idx="6036">0</cx:pt>
          <cx:pt idx="6037">0</cx:pt>
          <cx:pt idx="6038">0</cx:pt>
          <cx:pt idx="6039">0</cx:pt>
          <cx:pt idx="6040">0.20000000000000001</cx:pt>
          <cx:pt idx="6041">0.20000000000000001</cx:pt>
          <cx:pt idx="6042">0.20000000000000001</cx:pt>
          <cx:pt idx="6043">0.20000000000000001</cx:pt>
          <cx:pt idx="6044">0.20000000000000001</cx:pt>
          <cx:pt idx="6045">0.20000000000000001</cx:pt>
          <cx:pt idx="6046">0</cx:pt>
          <cx:pt idx="6047">0.69999999999999996</cx:pt>
          <cx:pt idx="6048">0.69999999999999996</cx:pt>
          <cx:pt idx="6049">0.20000000000000001</cx:pt>
          <cx:pt idx="6050">0</cx:pt>
          <cx:pt idx="6051">0</cx:pt>
          <cx:pt idx="6052">0.20000000000000001</cx:pt>
          <cx:pt idx="6053">0.20000000000000001</cx:pt>
          <cx:pt idx="6054">0.69999999999999996</cx:pt>
          <cx:pt idx="6055">0.80000000000000004</cx:pt>
          <cx:pt idx="6056">0.20000000000000001</cx:pt>
          <cx:pt idx="6057">0</cx:pt>
          <cx:pt idx="6058">0</cx:pt>
          <cx:pt idx="6059">0.20000000000000001</cx:pt>
          <cx:pt idx="6060">0</cx:pt>
          <cx:pt idx="6061">0</cx:pt>
          <cx:pt idx="6062">0.20000000000000001</cx:pt>
          <cx:pt idx="6063">0</cx:pt>
          <cx:pt idx="6064">0</cx:pt>
          <cx:pt idx="6065">0.20000000000000001</cx:pt>
          <cx:pt idx="6066">0.20000000000000001</cx:pt>
          <cx:pt idx="6067">0.20000000000000001</cx:pt>
          <cx:pt idx="6068">0</cx:pt>
          <cx:pt idx="6069">0.20000000000000001</cx:pt>
          <cx:pt idx="6070">0.20000000000000001</cx:pt>
          <cx:pt idx="6071">0.20000000000000001</cx:pt>
          <cx:pt idx="6072">0.20000000000000001</cx:pt>
          <cx:pt idx="6073">0.20000000000000001</cx:pt>
          <cx:pt idx="6074">0.20000000000000001</cx:pt>
          <cx:pt idx="6075">0</cx:pt>
          <cx:pt idx="6076">0</cx:pt>
          <cx:pt idx="6077">0</cx:pt>
          <cx:pt idx="6078">0</cx:pt>
          <cx:pt idx="6079">0</cx:pt>
          <cx:pt idx="6080">0.20000000000000001</cx:pt>
          <cx:pt idx="6081">0.59999999999999998</cx:pt>
          <cx:pt idx="6082">0.80000000000000004</cx:pt>
          <cx:pt idx="6083">0.20000000000000001</cx:pt>
          <cx:pt idx="6084">0.20000000000000001</cx:pt>
          <cx:pt idx="6085">0.20000000000000001</cx:pt>
          <cx:pt idx="6086">0.80000000000000004</cx:pt>
          <cx:pt idx="6087">0</cx:pt>
          <cx:pt idx="6088">0</cx:pt>
          <cx:pt idx="6089">0.69999999999999996</cx:pt>
          <cx:pt idx="6090">0.10000000000000001</cx:pt>
          <cx:pt idx="6091">0</cx:pt>
          <cx:pt idx="6092">0</cx:pt>
          <cx:pt idx="6093">0</cx:pt>
          <cx:pt idx="6094">0</cx:pt>
          <cx:pt idx="6095">0</cx:pt>
          <cx:pt idx="6096">0.10000000000000001</cx:pt>
          <cx:pt idx="6097">0.20000000000000001</cx:pt>
          <cx:pt idx="6098">0</cx:pt>
          <cx:pt idx="6099">0.10000000000000001</cx:pt>
          <cx:pt idx="6100">0</cx:pt>
          <cx:pt idx="6101">0.10000000000000001</cx:pt>
          <cx:pt idx="6102">0</cx:pt>
          <cx:pt idx="6103">0</cx:pt>
          <cx:pt idx="6104">0.40000000000000002</cx:pt>
          <cx:pt idx="6105">0.20000000000000001</cx:pt>
          <cx:pt idx="6106">0.80000000000000004</cx:pt>
          <cx:pt idx="6107">0.20000000000000001</cx:pt>
          <cx:pt idx="6108">0.20000000000000001</cx:pt>
          <cx:pt idx="6109">0.80000000000000004</cx:pt>
          <cx:pt idx="6110">0.29999999999999999</cx:pt>
          <cx:pt idx="6111">0.20000000000000001</cx:pt>
          <cx:pt idx="6112">0.20000000000000001</cx:pt>
          <cx:pt idx="6113">0.29999999999999999</cx:pt>
          <cx:pt idx="6114">0.29999999999999999</cx:pt>
          <cx:pt idx="6115">0.20000000000000001</cx:pt>
          <cx:pt idx="6116">0</cx:pt>
          <cx:pt idx="6117">0</cx:pt>
          <cx:pt idx="6118">0.20000000000000001</cx:pt>
          <cx:pt idx="6119">0.20000000000000001</cx:pt>
          <cx:pt idx="6120">0.20000000000000001</cx:pt>
          <cx:pt idx="6121">0.69999999999999996</cx:pt>
          <cx:pt idx="6122">0.20000000000000001</cx:pt>
          <cx:pt idx="6123">0.20000000000000001</cx:pt>
          <cx:pt idx="6124">0</cx:pt>
          <cx:pt idx="6125">0</cx:pt>
          <cx:pt idx="6126">0.20000000000000001</cx:pt>
          <cx:pt idx="6127">0.10000000000000001</cx:pt>
          <cx:pt idx="6128">0.20000000000000001</cx:pt>
          <cx:pt idx="6129">0</cx:pt>
          <cx:pt idx="6130">0</cx:pt>
          <cx:pt idx="6131">0.10000000000000001</cx:pt>
          <cx:pt idx="6132">0.20000000000000001</cx:pt>
          <cx:pt idx="6133">0.20000000000000001</cx:pt>
          <cx:pt idx="6134">0</cx:pt>
          <cx:pt idx="6135">0.20000000000000001</cx:pt>
          <cx:pt idx="6136">0.80000000000000004</cx:pt>
          <cx:pt idx="6137">0.20000000000000001</cx:pt>
          <cx:pt idx="6138">0.14999999999999999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0.20000000000000001</cx:pt>
          <cx:pt idx="6148">0.20000000000000001</cx:pt>
          <cx:pt idx="6149">0.20000000000000001</cx:pt>
          <cx:pt idx="6150">0</cx:pt>
          <cx:pt idx="6151">0.14999999999999999</cx:pt>
          <cx:pt idx="6152">0</cx:pt>
          <cx:pt idx="6153">0.20000000000000001</cx:pt>
          <cx:pt idx="6154">0.20000000000000001</cx:pt>
          <cx:pt idx="6155">0.20000000000000001</cx:pt>
          <cx:pt idx="6156">0.20000000000000001</cx:pt>
          <cx:pt idx="6157">0</cx:pt>
          <cx:pt idx="6158">0</cx:pt>
          <cx:pt idx="6159">0</cx:pt>
          <cx:pt idx="6160">0.20000000000000001</cx:pt>
          <cx:pt idx="6161">0.20000000000000001</cx:pt>
          <cx:pt idx="6162">0.20000000000000001</cx:pt>
          <cx:pt idx="6163">0.69999999999999996</cx:pt>
          <cx:pt idx="6164">0.20000000000000001</cx:pt>
          <cx:pt idx="6165">0.20000000000000001</cx:pt>
          <cx:pt idx="6166">0.20000000000000001</cx:pt>
          <cx:pt idx="6167">0.20000000000000001</cx:pt>
          <cx:pt idx="6168">0</cx:pt>
          <cx:pt idx="6169">0</cx:pt>
          <cx:pt idx="6170">0.20000000000000001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0.20000000000000001</cx:pt>
          <cx:pt idx="6185">0.20000000000000001</cx:pt>
          <cx:pt idx="6186">0</cx:pt>
          <cx:pt idx="6187">0.20000000000000001</cx:pt>
          <cx:pt idx="6188">0</cx:pt>
          <cx:pt idx="6189">0.20000000000000001</cx:pt>
          <cx:pt idx="6190">0</cx:pt>
          <cx:pt idx="6191">0</cx:pt>
          <cx:pt idx="6192">0.20000000000000001</cx:pt>
          <cx:pt idx="6193">0.80000000000000004</cx:pt>
          <cx:pt idx="6194">0.20000000000000001</cx:pt>
          <cx:pt idx="6195">0.40000000000000002</cx:pt>
          <cx:pt idx="6196">0.20000000000000001</cx:pt>
          <cx:pt idx="6197">0</cx:pt>
          <cx:pt idx="6198">0</cx:pt>
          <cx:pt idx="6199">0</cx:pt>
          <cx:pt idx="6200">0.20000000000000001</cx:pt>
          <cx:pt idx="6201">0.20000000000000001</cx:pt>
          <cx:pt idx="6202">0.20000000000000001</cx:pt>
          <cx:pt idx="6203">0.40000000000000002</cx:pt>
          <cx:pt idx="6204">0.20000000000000001</cx:pt>
          <cx:pt idx="6205">0.20000000000000001</cx:pt>
          <cx:pt idx="6206">0.20000000000000001</cx:pt>
          <cx:pt idx="6207">0.29999999999999999</cx:pt>
          <cx:pt idx="6208">0.20000000000000001</cx:pt>
          <cx:pt idx="6209">0.20000000000000001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0.20000000000000001</cx:pt>
          <cx:pt idx="6223">0.20000000000000001</cx:pt>
          <cx:pt idx="6224">0.20000000000000001</cx:pt>
          <cx:pt idx="6225">0.69999999999999996</cx:pt>
          <cx:pt idx="6226">0.20000000000000001</cx:pt>
          <cx:pt idx="6227">0.20000000000000001</cx:pt>
          <cx:pt idx="6228">0.40000000000000002</cx:pt>
          <cx:pt idx="6229">0.20000000000000001</cx:pt>
          <cx:pt idx="6230">0</cx:pt>
          <cx:pt idx="6231">0.20000000000000001</cx:pt>
          <cx:pt idx="6232">0</cx:pt>
          <cx:pt idx="6233">0</cx:pt>
          <cx:pt idx="6234">0.20000000000000001</cx:pt>
          <cx:pt idx="6235">0.20000000000000001</cx:pt>
          <cx:pt idx="6236">0.20000000000000001</cx:pt>
          <cx:pt idx="6237">0.20000000000000001</cx:pt>
          <cx:pt idx="6238">0</cx:pt>
          <cx:pt idx="6239">0</cx:pt>
          <cx:pt idx="6240">0.20000000000000001</cx:pt>
          <cx:pt idx="6241">0</cx:pt>
          <cx:pt idx="6242">0.69999999999999996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0.80000000000000004</cx:pt>
          <cx:pt idx="6252">0</cx:pt>
          <cx:pt idx="6253">0</cx:pt>
          <cx:pt idx="6254">0</cx:pt>
          <cx:pt idx="6255">0.20000000000000001</cx:pt>
          <cx:pt idx="6256">0.69999999999999996</cx:pt>
          <cx:pt idx="6257">0.20000000000000001</cx:pt>
          <cx:pt idx="6258">0</cx:pt>
          <cx:pt idx="6259">0</cx:pt>
          <cx:pt idx="6260">0.20000000000000001</cx:pt>
          <cx:pt idx="6261">0</cx:pt>
          <cx:pt idx="6262">0.80000000000000004</cx:pt>
          <cx:pt idx="6263">0</cx:pt>
          <cx:pt idx="6264">0</cx:pt>
          <cx:pt idx="6265">0.20000000000000001</cx:pt>
          <cx:pt idx="6266">0.20000000000000001</cx:pt>
          <cx:pt idx="6267">0</cx:pt>
          <cx:pt idx="6268">0</cx:pt>
          <cx:pt idx="6269">0.20000000000000001</cx:pt>
          <cx:pt idx="6270">0.20000000000000001</cx:pt>
          <cx:pt idx="6271">0</cx:pt>
          <cx:pt idx="6272">0.20000000000000001</cx:pt>
          <cx:pt idx="6273">0</cx:pt>
          <cx:pt idx="6274">0</cx:pt>
          <cx:pt idx="6275">0</cx:pt>
          <cx:pt idx="6276">0</cx:pt>
          <cx:pt idx="6277">0</cx:pt>
          <cx:pt idx="6278">0.20000000000000001</cx:pt>
          <cx:pt idx="6279">0.20000000000000001</cx:pt>
          <cx:pt idx="6280">0.20000000000000001</cx:pt>
          <cx:pt idx="6281">0.20000000000000001</cx:pt>
          <cx:pt idx="6282">0.20000000000000001</cx:pt>
          <cx:pt idx="6283">0</cx:pt>
          <cx:pt idx="6284">0.20000000000000001</cx:pt>
          <cx:pt idx="6285">0.40000000000000002</cx:pt>
          <cx:pt idx="6286">0.20000000000000001</cx:pt>
          <cx:pt idx="6287">0.20000000000000001</cx:pt>
          <cx:pt idx="6288">0.20000000000000001</cx:pt>
          <cx:pt idx="6289">0.20000000000000001</cx:pt>
          <cx:pt idx="6290">0</cx:pt>
          <cx:pt idx="6291">0</cx:pt>
          <cx:pt idx="6292">0.20000000000000001</cx:pt>
          <cx:pt idx="6293">0</cx:pt>
          <cx:pt idx="6294">0.20000000000000001</cx:pt>
          <cx:pt idx="6295">0</cx:pt>
          <cx:pt idx="6296">0</cx:pt>
          <cx:pt idx="6297">0</cx:pt>
          <cx:pt idx="6298">0.20000000000000001</cx:pt>
          <cx:pt idx="6299">0</cx:pt>
          <cx:pt idx="6300">0.80000000000000004</cx:pt>
          <cx:pt idx="6301">0.20000000000000001</cx:pt>
          <cx:pt idx="6302">0.20000000000000001</cx:pt>
          <cx:pt idx="6303">0.20000000000000001</cx:pt>
          <cx:pt idx="6304">0</cx:pt>
          <cx:pt idx="6305">0.20000000000000001</cx:pt>
          <cx:pt idx="6306">0.20000000000000001</cx:pt>
          <cx:pt idx="6307">0.20000000000000001</cx:pt>
          <cx:pt idx="6308">0.20000000000000001</cx:pt>
          <cx:pt idx="6309">0.20000000000000001</cx:pt>
          <cx:pt idx="6310">0.20000000000000001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0.20000000000000001</cx:pt>
          <cx:pt idx="6319">0</cx:pt>
          <cx:pt idx="6320">0.20000000000000001</cx:pt>
          <cx:pt idx="6321">0.20000000000000001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0.10000000000000001</cx:pt>
          <cx:pt idx="6330">0</cx:pt>
          <cx:pt idx="6331">0</cx:pt>
          <cx:pt idx="6332">0</cx:pt>
          <cx:pt idx="6333">0</cx:pt>
          <cx:pt idx="6334">0</cx:pt>
          <cx:pt idx="6335">0.20000000000000001</cx:pt>
          <cx:pt idx="6336">0</cx:pt>
          <cx:pt idx="6337">0.20000000000000001</cx:pt>
          <cx:pt idx="6338">0</cx:pt>
          <cx:pt idx="6339">0.10000000000000001</cx:pt>
          <cx:pt idx="6340">0</cx:pt>
          <cx:pt idx="6341">0.20000000000000001</cx:pt>
          <cx:pt idx="6342">0</cx:pt>
          <cx:pt idx="6343">0</cx:pt>
          <cx:pt idx="6344">0</cx:pt>
          <cx:pt idx="6345">0</cx:pt>
          <cx:pt idx="6346">0</cx:pt>
          <cx:pt idx="6347">0.20000000000000001</cx:pt>
          <cx:pt idx="6348">0</cx:pt>
          <cx:pt idx="6349">0</cx:pt>
          <cx:pt idx="6350">0.59999999999999998</cx:pt>
          <cx:pt idx="6351">0.20000000000000001</cx:pt>
          <cx:pt idx="6352">0.69999999999999996</cx:pt>
          <cx:pt idx="6353">0</cx:pt>
          <cx:pt idx="6354">0</cx:pt>
          <cx:pt idx="6355">0.20000000000000001</cx:pt>
          <cx:pt idx="6356">0.20000000000000001</cx:pt>
          <cx:pt idx="6357">0</cx:pt>
          <cx:pt idx="6358">0</cx:pt>
          <cx:pt idx="6359">0.20000000000000001</cx:pt>
          <cx:pt idx="6360">0</cx:pt>
          <cx:pt idx="6361">0.20000000000000001</cx:pt>
          <cx:pt idx="6362">0.20000000000000001</cx:pt>
          <cx:pt idx="6363">0.20000000000000001</cx:pt>
          <cx:pt idx="6364">0</cx:pt>
          <cx:pt idx="6365">0</cx:pt>
          <cx:pt idx="6366">0</cx:pt>
          <cx:pt idx="6367">0</cx:pt>
          <cx:pt idx="6368">0.20000000000000001</cx:pt>
          <cx:pt idx="6369">0.59999999999999998</cx:pt>
          <cx:pt idx="6370">0.20000000000000001</cx:pt>
          <cx:pt idx="6371">0</cx:pt>
          <cx:pt idx="6372">0</cx:pt>
          <cx:pt idx="6373">0</cx:pt>
          <cx:pt idx="6374">0.20000000000000001</cx:pt>
          <cx:pt idx="6375">0.20000000000000001</cx:pt>
          <cx:pt idx="6376">0.20000000000000001</cx:pt>
          <cx:pt idx="6377">0</cx:pt>
          <cx:pt idx="6378">0</cx:pt>
          <cx:pt idx="6379">0</cx:pt>
          <cx:pt idx="6380">0.20000000000000001</cx:pt>
          <cx:pt idx="6381">0.5</cx:pt>
          <cx:pt idx="6382">0.40000000000000002</cx:pt>
          <cx:pt idx="6383">0.80000000000000004</cx:pt>
          <cx:pt idx="6384">0.20000000000000001</cx:pt>
          <cx:pt idx="6385">0.20000000000000001</cx:pt>
          <cx:pt idx="6386">0.80000000000000004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0.20000000000000001</cx:pt>
          <cx:pt idx="6397">0.20000000000000001</cx:pt>
          <cx:pt idx="6398">0</cx:pt>
          <cx:pt idx="6399">0</cx:pt>
          <cx:pt idx="6400">0</cx:pt>
          <cx:pt idx="6401">0</cx:pt>
          <cx:pt idx="6402">0</cx:pt>
          <cx:pt idx="6403">0</cx:pt>
          <cx:pt idx="6404">0.20000000000000001</cx:pt>
          <cx:pt idx="6405">0.20000000000000001</cx:pt>
          <cx:pt idx="6406">0</cx:pt>
          <cx:pt idx="6407">0.29999999999999999</cx:pt>
          <cx:pt idx="6408">0.20000000000000001</cx:pt>
          <cx:pt idx="6409">0.20000000000000001</cx:pt>
          <cx:pt idx="6410">0.20000000000000001</cx:pt>
          <cx:pt idx="6411">0.20000000000000001</cx:pt>
          <cx:pt idx="6412">0</cx:pt>
          <cx:pt idx="6413">0</cx:pt>
          <cx:pt idx="6414">0.69999999999999996</cx:pt>
          <cx:pt idx="6415">0.20000000000000001</cx:pt>
          <cx:pt idx="6416">0.40000000000000002</cx:pt>
          <cx:pt idx="6417">0.20000000000000001</cx:pt>
          <cx:pt idx="6418">0</cx:pt>
          <cx:pt idx="6419">0</cx:pt>
          <cx:pt idx="6420">0</cx:pt>
          <cx:pt idx="6421">0</cx:pt>
          <cx:pt idx="6422">0</cx:pt>
          <cx:pt idx="6423">0.20000000000000001</cx:pt>
          <cx:pt idx="6424">0</cx:pt>
          <cx:pt idx="6425">0.40000000000000002</cx:pt>
          <cx:pt idx="6426">0.69999999999999996</cx:pt>
          <cx:pt idx="6427">0.20000000000000001</cx:pt>
          <cx:pt idx="6428">0.40000000000000002</cx:pt>
          <cx:pt idx="6429">0.20000000000000001</cx:pt>
          <cx:pt idx="6430">0.40000000000000002</cx:pt>
          <cx:pt idx="6431">0.69999999999999996</cx:pt>
          <cx:pt idx="6432">0.20000000000000001</cx:pt>
          <cx:pt idx="6433">0.20000000000000001</cx:pt>
          <cx:pt idx="6434">0.20000000000000001</cx:pt>
          <cx:pt idx="6435">0</cx:pt>
          <cx:pt idx="6436">0</cx:pt>
          <cx:pt idx="6437">0.20000000000000001</cx:pt>
          <cx:pt idx="6438">0.29999999999999999</cx:pt>
          <cx:pt idx="6439">0.10000000000000001</cx:pt>
          <cx:pt idx="6440">0</cx:pt>
          <cx:pt idx="6441">0</cx:pt>
          <cx:pt idx="6442">0</cx:pt>
          <cx:pt idx="6443">0</cx:pt>
          <cx:pt idx="6444">0</cx:pt>
          <cx:pt idx="6445">0.20000000000000001</cx:pt>
          <cx:pt idx="6446">0.59999999999999998</cx:pt>
          <cx:pt idx="6447">0.20000000000000001</cx:pt>
          <cx:pt idx="6448">0.20000000000000001</cx:pt>
          <cx:pt idx="6449">0</cx:pt>
          <cx:pt idx="6450">0</cx:pt>
          <cx:pt idx="6451">0</cx:pt>
          <cx:pt idx="6452">0.20000000000000001</cx:pt>
          <cx:pt idx="6453">0.20000000000000001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0.20000000000000001</cx:pt>
          <cx:pt idx="6466">0</cx:pt>
          <cx:pt idx="6467">0</cx:pt>
          <cx:pt idx="6468">0</cx:pt>
          <cx:pt idx="6469">0</cx:pt>
          <cx:pt idx="6470">0</cx:pt>
          <cx:pt idx="6471">0</cx:pt>
          <cx:pt idx="6472">0.20000000000000001</cx:pt>
          <cx:pt idx="6473">0.20000000000000001</cx:pt>
          <cx:pt idx="6474">0.5</cx:pt>
          <cx:pt idx="6475">0.69999999999999996</cx:pt>
          <cx:pt idx="6476">0.20000000000000001</cx:pt>
          <cx:pt idx="6477">0.20000000000000001</cx:pt>
          <cx:pt idx="6478">0.20000000000000001</cx:pt>
          <cx:pt idx="6479">0.20000000000000001</cx:pt>
          <cx:pt idx="6480">0.20000000000000001</cx:pt>
          <cx:pt idx="6481">0.20000000000000001</cx:pt>
          <cx:pt idx="6482">0.20000000000000001</cx:pt>
          <cx:pt idx="6483">0.40000000000000002</cx:pt>
          <cx:pt idx="6484">0</cx:pt>
          <cx:pt idx="6485">0</cx:pt>
          <cx:pt idx="6486">0.20000000000000001</cx:pt>
          <cx:pt idx="6487">0.69999999999999996</cx:pt>
          <cx:pt idx="6488">0.20000000000000001</cx:pt>
          <cx:pt idx="6489">0</cx:pt>
          <cx:pt idx="6490">0.20000000000000001</cx:pt>
          <cx:pt idx="6491">0.20000000000000001</cx:pt>
          <cx:pt idx="6492">0.20000000000000001</cx:pt>
          <cx:pt idx="6493">0.20000000000000001</cx:pt>
          <cx:pt idx="6494">0.20000000000000001</cx:pt>
          <cx:pt idx="6495">0.20000000000000001</cx:pt>
          <cx:pt idx="6496">0.20000000000000001</cx:pt>
          <cx:pt idx="6497">0</cx:pt>
          <cx:pt idx="6498">0</cx:pt>
          <cx:pt idx="6499">0</cx:pt>
          <cx:pt idx="6500">0</cx:pt>
          <cx:pt idx="6501">0.40000000000000002</cx:pt>
          <cx:pt idx="6502">0.40000000000000002</cx:pt>
          <cx:pt idx="6503">0.69999999999999996</cx:pt>
          <cx:pt idx="6504">0</cx:pt>
          <cx:pt idx="6505">0.20000000000000001</cx:pt>
          <cx:pt idx="6506">0.20000000000000001</cx:pt>
          <cx:pt idx="6507">0.20000000000000001</cx:pt>
          <cx:pt idx="6508">0</cx:pt>
          <cx:pt idx="6509">0.20000000000000001</cx:pt>
          <cx:pt idx="6510">0</cx:pt>
          <cx:pt idx="6511">0</cx:pt>
          <cx:pt idx="6512">0</cx:pt>
          <cx:pt idx="6513">0</cx:pt>
          <cx:pt idx="6514">0.20000000000000001</cx:pt>
          <cx:pt idx="6515">0.20000000000000001</cx:pt>
          <cx:pt idx="6516">0</cx:pt>
          <cx:pt idx="6517">0</cx:pt>
          <cx:pt idx="6518">0</cx:pt>
          <cx:pt idx="6519">0.20000000000000001</cx:pt>
          <cx:pt idx="6520">0</cx:pt>
          <cx:pt idx="6521">0</cx:pt>
          <cx:pt idx="6522">0</cx:pt>
          <cx:pt idx="6523">0.20000000000000001</cx:pt>
          <cx:pt idx="6524">0.40000000000000002</cx:pt>
          <cx:pt idx="6525">0.69999999999999996</cx:pt>
          <cx:pt idx="6526">0.69999999999999996</cx:pt>
          <cx:pt idx="6527">0</cx:pt>
          <cx:pt idx="6528">0</cx:pt>
          <cx:pt idx="6529">0.20000000000000001</cx:pt>
          <cx:pt idx="6530">0.80000000000000004</cx:pt>
          <cx:pt idx="6531">0</cx:pt>
          <cx:pt idx="6532">0</cx:pt>
          <cx:pt idx="6533">0</cx:pt>
          <cx:pt idx="6534">0.20000000000000001</cx:pt>
          <cx:pt idx="6535">0.20000000000000001</cx:pt>
          <cx:pt idx="6536">0.40000000000000002</cx:pt>
          <cx:pt idx="6537">0.20000000000000001</cx:pt>
          <cx:pt idx="6538">0</cx:pt>
          <cx:pt idx="6539">0</cx:pt>
          <cx:pt idx="6540">0</cx:pt>
          <cx:pt idx="6541">0</cx:pt>
          <cx:pt idx="6542">0.20000000000000001</cx:pt>
          <cx:pt idx="6543">0</cx:pt>
          <cx:pt idx="6544">0.69999999999999996</cx:pt>
          <cx:pt idx="6545">0.20000000000000001</cx:pt>
          <cx:pt idx="6546">0.20000000000000001</cx:pt>
          <cx:pt idx="6547">0.29999999999999999</cx:pt>
          <cx:pt idx="6548">0.20000000000000001</cx:pt>
          <cx:pt idx="6549">0</cx:pt>
          <cx:pt idx="6550">0.10000000000000001</cx:pt>
          <cx:pt idx="6551">0</cx:pt>
          <cx:pt idx="6552">0</cx:pt>
          <cx:pt idx="6553">0.20000000000000001</cx:pt>
          <cx:pt idx="6554">0.20000000000000001</cx:pt>
          <cx:pt idx="6555">0.20000000000000001</cx:pt>
          <cx:pt idx="6556">0.80000000000000004</cx:pt>
          <cx:pt idx="6557">0.20000000000000001</cx:pt>
          <cx:pt idx="6558">0.10000000000000001</cx:pt>
          <cx:pt idx="6559">0</cx:pt>
          <cx:pt idx="6560">0</cx:pt>
          <cx:pt idx="6561">0.80000000000000004</cx:pt>
          <cx:pt idx="6562">0</cx:pt>
          <cx:pt idx="6563">0.29999999999999999</cx:pt>
          <cx:pt idx="6564">0</cx:pt>
          <cx:pt idx="6565">0</cx:pt>
          <cx:pt idx="6566">0.80000000000000004</cx:pt>
          <cx:pt idx="6567">0.20000000000000001</cx:pt>
          <cx:pt idx="6568">0.20000000000000001</cx:pt>
          <cx:pt idx="6569">0.29999999999999999</cx:pt>
          <cx:pt idx="6570">0.20000000000000001</cx:pt>
          <cx:pt idx="6571">0.20000000000000001</cx:pt>
          <cx:pt idx="6572">0</cx:pt>
          <cx:pt idx="6573">0</cx:pt>
          <cx:pt idx="6574">0</cx:pt>
          <cx:pt idx="6575">0</cx:pt>
          <cx:pt idx="6576">0.20000000000000001</cx:pt>
          <cx:pt idx="6577">0</cx:pt>
          <cx:pt idx="6578">0.20000000000000001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0.20000000000000001</cx:pt>
          <cx:pt idx="6591">0</cx:pt>
          <cx:pt idx="6592">0.20000000000000001</cx:pt>
          <cx:pt idx="6593">0.20000000000000001</cx:pt>
          <cx:pt idx="6594">0</cx:pt>
          <cx:pt idx="6595">0.69999999999999996</cx:pt>
          <cx:pt idx="6596">0.20000000000000001</cx:pt>
          <cx:pt idx="6597">0.69999999999999996</cx:pt>
          <cx:pt idx="6598">0.20000000000000001</cx:pt>
          <cx:pt idx="6599">0</cx:pt>
          <cx:pt idx="6600">0</cx:pt>
          <cx:pt idx="6601">0</cx:pt>
          <cx:pt idx="6602">0</cx:pt>
          <cx:pt idx="6603">0.20000000000000001</cx:pt>
          <cx:pt idx="6604">0</cx:pt>
          <cx:pt idx="6605">0</cx:pt>
          <cx:pt idx="6606">0.20000000000000001</cx:pt>
          <cx:pt idx="6607">0.20000000000000001</cx:pt>
          <cx:pt idx="6608">0.20000000000000001</cx:pt>
          <cx:pt idx="6609">0</cx:pt>
          <cx:pt idx="6610">0.20000000000000001</cx:pt>
          <cx:pt idx="6611">0</cx:pt>
          <cx:pt idx="6612">0</cx:pt>
          <cx:pt idx="6613">0</cx:pt>
          <cx:pt idx="6614">0</cx:pt>
          <cx:pt idx="6615">0.14999999999999999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0.29999999999999999</cx:pt>
          <cx:pt idx="6625">0.29999999999999999</cx:pt>
          <cx:pt idx="6626">0</cx:pt>
          <cx:pt idx="6627">0</cx:pt>
          <cx:pt idx="6628">0</cx:pt>
          <cx:pt idx="6629">0.69999999999999996</cx:pt>
          <cx:pt idx="6630">0.20000000000000001</cx:pt>
          <cx:pt idx="6631">0</cx:pt>
          <cx:pt idx="6632">0</cx:pt>
          <cx:pt idx="6633">0</cx:pt>
          <cx:pt idx="6634">0.69999999999999996</cx:pt>
          <cx:pt idx="6635">0.20000000000000001</cx:pt>
          <cx:pt idx="6636">0.20000000000000001</cx:pt>
          <cx:pt idx="6637">0</cx:pt>
          <cx:pt idx="6638">0.20000000000000001</cx:pt>
          <cx:pt idx="6639">0.40000000000000002</cx:pt>
          <cx:pt idx="6640">0</cx:pt>
          <cx:pt idx="6641">0</cx:pt>
          <cx:pt idx="6642">0</cx:pt>
          <cx:pt idx="6643">0.20000000000000001</cx:pt>
          <cx:pt idx="6644">0.20000000000000001</cx:pt>
          <cx:pt idx="6645">0.20000000000000001</cx:pt>
          <cx:pt idx="6646">0.5</cx:pt>
          <cx:pt idx="6647">0.20000000000000001</cx:pt>
          <cx:pt idx="6648">0.80000000000000004</cx:pt>
          <cx:pt idx="6649">0.20000000000000001</cx:pt>
          <cx:pt idx="6650">0.20000000000000001</cx:pt>
          <cx:pt idx="6651">0.59999999999999998</cx:pt>
          <cx:pt idx="6652">0.20000000000000001</cx:pt>
          <cx:pt idx="6653">0.29999999999999999</cx:pt>
          <cx:pt idx="6654">0.20000000000000001</cx:pt>
          <cx:pt idx="6655">0.20000000000000001</cx:pt>
          <cx:pt idx="6656">0.20000000000000001</cx:pt>
          <cx:pt idx="6657">0.20000000000000001</cx:pt>
          <cx:pt idx="6658">0.20000000000000001</cx:pt>
          <cx:pt idx="6659">0.5</cx:pt>
          <cx:pt idx="6660">0</cx:pt>
          <cx:pt idx="6661">0</cx:pt>
          <cx:pt idx="6662">0</cx:pt>
          <cx:pt idx="6663">0</cx:pt>
          <cx:pt idx="6664">0</cx:pt>
          <cx:pt idx="6665">0.20000000000000001</cx:pt>
          <cx:pt idx="6666">0</cx:pt>
          <cx:pt idx="6667">0</cx:pt>
          <cx:pt idx="6668">0</cx:pt>
          <cx:pt idx="6669">0</cx:pt>
          <cx:pt idx="6670">0</cx:pt>
          <cx:pt idx="6671">0.20000000000000001</cx:pt>
          <cx:pt idx="6672">0</cx:pt>
          <cx:pt idx="6673">0</cx:pt>
          <cx:pt idx="6674">0</cx:pt>
          <cx:pt idx="6675">0</cx:pt>
          <cx:pt idx="6676">0</cx:pt>
          <cx:pt idx="6677">0</cx:pt>
          <cx:pt idx="6678">0.20000000000000001</cx:pt>
          <cx:pt idx="6679">0</cx:pt>
          <cx:pt idx="6680">0</cx:pt>
          <cx:pt idx="6681">0</cx:pt>
          <cx:pt idx="6682">0</cx:pt>
          <cx:pt idx="6683">0</cx:pt>
          <cx:pt idx="6684">0.20000000000000001</cx:pt>
          <cx:pt idx="6685">0.59999999999999998</cx:pt>
          <cx:pt idx="6686">0.20000000000000001</cx:pt>
          <cx:pt idx="6687">0</cx:pt>
          <cx:pt idx="6688">0</cx:pt>
          <cx:pt idx="6689">0.20000000000000001</cx:pt>
          <cx:pt idx="6690">0</cx:pt>
          <cx:pt idx="6691">0</cx:pt>
          <cx:pt idx="6692">0</cx:pt>
          <cx:pt idx="6693">0</cx:pt>
          <cx:pt idx="6694">0</cx:pt>
          <cx:pt idx="6695">0.20000000000000001</cx:pt>
          <cx:pt idx="6696">0.20000000000000001</cx:pt>
          <cx:pt idx="6697">0</cx:pt>
          <cx:pt idx="6698">0</cx:pt>
          <cx:pt idx="6699">0.20000000000000001</cx:pt>
          <cx:pt idx="6700">0.20000000000000001</cx:pt>
          <cx:pt idx="6701">0.20000000000000001</cx:pt>
          <cx:pt idx="6702">0.69999999999999996</cx:pt>
          <cx:pt idx="6703">0.20000000000000001</cx:pt>
          <cx:pt idx="6704">0</cx:pt>
          <cx:pt idx="6705">0.20000000000000001</cx:pt>
          <cx:pt idx="6706">0.20000000000000001</cx:pt>
          <cx:pt idx="6707">0</cx:pt>
          <cx:pt idx="6708">0.20000000000000001</cx:pt>
          <cx:pt idx="6709">0.20000000000000001</cx:pt>
          <cx:pt idx="6710">0.20000000000000001</cx:pt>
          <cx:pt idx="6711">0.20000000000000001</cx:pt>
          <cx:pt idx="6712">0.59999999999999998</cx:pt>
          <cx:pt idx="6713">0.59999999999999998</cx:pt>
          <cx:pt idx="6714">0.20000000000000001</cx:pt>
          <cx:pt idx="6715">0.20000000000000001</cx:pt>
          <cx:pt idx="6716">0</cx:pt>
          <cx:pt idx="6717">0</cx:pt>
          <cx:pt idx="6718">0</cx:pt>
          <cx:pt idx="6719">0.20000000000000001</cx:pt>
          <cx:pt idx="6720">0</cx:pt>
          <cx:pt idx="6721">0</cx:pt>
          <cx:pt idx="6722">0</cx:pt>
          <cx:pt idx="6723">0</cx:pt>
          <cx:pt idx="6724">0</cx:pt>
          <cx:pt idx="6725">0</cx:pt>
          <cx:pt idx="6726">0.20000000000000001</cx:pt>
          <cx:pt idx="6727">0</cx:pt>
          <cx:pt idx="6728">0.20000000000000001</cx:pt>
          <cx:pt idx="6729">0.69999999999999996</cx:pt>
          <cx:pt idx="6730">0.20000000000000001</cx:pt>
          <cx:pt idx="6731">0.20000000000000001</cx:pt>
          <cx:pt idx="6732">0.20000000000000001</cx:pt>
          <cx:pt idx="6733">0.20000000000000001</cx:pt>
          <cx:pt idx="6734">0.20000000000000001</cx:pt>
          <cx:pt idx="6735">0</cx:pt>
          <cx:pt idx="6736">0</cx:pt>
          <cx:pt idx="6737">0</cx:pt>
          <cx:pt idx="6738">0.20000000000000001</cx:pt>
          <cx:pt idx="6739">0.20000000000000001</cx:pt>
          <cx:pt idx="6740">0.29999999999999999</cx:pt>
          <cx:pt idx="6741">0.20000000000000001</cx:pt>
          <cx:pt idx="6742">0.20000000000000001</cx:pt>
          <cx:pt idx="6743">0</cx:pt>
          <cx:pt idx="6744">0.20000000000000001</cx:pt>
          <cx:pt idx="6745">0.20000000000000001</cx:pt>
          <cx:pt idx="6746">0</cx:pt>
          <cx:pt idx="6747">0.20000000000000001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0.20000000000000001</cx:pt>
          <cx:pt idx="6760">0</cx:pt>
          <cx:pt idx="6761">0.10000000000000001</cx:pt>
          <cx:pt idx="6762">0.20000000000000001</cx:pt>
          <cx:pt idx="6763">0.20000000000000001</cx:pt>
          <cx:pt idx="6764">0.29999999999999999</cx:pt>
          <cx:pt idx="6765">0.29999999999999999</cx:pt>
          <cx:pt idx="6766">0.20000000000000001</cx:pt>
          <cx:pt idx="6767">0.59999999999999998</cx:pt>
          <cx:pt idx="6768">0</cx:pt>
          <cx:pt idx="6769">0</cx:pt>
          <cx:pt idx="6770">0.20000000000000001</cx:pt>
          <cx:pt idx="6771">0.69999999999999996</cx:pt>
          <cx:pt idx="6772">0.20000000000000001</cx:pt>
          <cx:pt idx="6773">0.20000000000000001</cx:pt>
          <cx:pt idx="6774">0</cx:pt>
          <cx:pt idx="6775">0</cx:pt>
          <cx:pt idx="6776">0.20000000000000001</cx:pt>
          <cx:pt idx="6777">0</cx:pt>
          <cx:pt idx="6778">0</cx:pt>
          <cx:pt idx="6779">0</cx:pt>
          <cx:pt idx="6780">0</cx:pt>
          <cx:pt idx="6781">0</cx:pt>
          <cx:pt idx="6782">0.20000000000000001</cx:pt>
          <cx:pt idx="6783">0.20000000000000001</cx:pt>
          <cx:pt idx="6784">0.40000000000000002</cx:pt>
          <cx:pt idx="6785">0.20000000000000001</cx:pt>
          <cx:pt idx="6786">0.20000000000000001</cx:pt>
          <cx:pt idx="6787">0</cx:pt>
          <cx:pt idx="6788">0</cx:pt>
          <cx:pt idx="6789">0.20000000000000001</cx:pt>
          <cx:pt idx="6790">0.20000000000000001</cx:pt>
          <cx:pt idx="6791">0</cx:pt>
          <cx:pt idx="6792">0</cx:pt>
          <cx:pt idx="6793">0.20000000000000001</cx:pt>
          <cx:pt idx="6794">0.20000000000000001</cx:pt>
          <cx:pt idx="6795">0.59999999999999998</cx:pt>
          <cx:pt idx="6796">0.59999999999999998</cx:pt>
          <cx:pt idx="6797">0.80000000000000004</cx:pt>
          <cx:pt idx="6798">0.59999999999999998</cx:pt>
          <cx:pt idx="6799">0.5</cx:pt>
          <cx:pt idx="6800">0.69999999999999996</cx:pt>
          <cx:pt idx="6801">0.20000000000000001</cx:pt>
          <cx:pt idx="6802">0.20000000000000001</cx:pt>
          <cx:pt idx="6803">0.20000000000000001</cx:pt>
          <cx:pt idx="6804">0</cx:pt>
          <cx:pt idx="6805">0</cx:pt>
          <cx:pt idx="6806">0.20000000000000001</cx:pt>
          <cx:pt idx="6807">0.20000000000000001</cx:pt>
          <cx:pt idx="6808">0.59999999999999998</cx:pt>
          <cx:pt idx="6809">0.69999999999999996</cx:pt>
          <cx:pt idx="6810">0.69999999999999996</cx:pt>
          <cx:pt idx="6811">0.29999999999999999</cx:pt>
          <cx:pt idx="6812">0.69999999999999996</cx:pt>
          <cx:pt idx="6813">0.20000000000000001</cx:pt>
          <cx:pt idx="6814">0.69999999999999996</cx:pt>
          <cx:pt idx="6815">0</cx:pt>
          <cx:pt idx="6816">0</cx:pt>
          <cx:pt idx="6817">0.20000000000000001</cx:pt>
          <cx:pt idx="6818">0.80000000000000004</cx:pt>
          <cx:pt idx="6819">0.59999999999999998</cx:pt>
          <cx:pt idx="6820">0.29999999999999999</cx:pt>
          <cx:pt idx="6821">0.59999999999999998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0.20000000000000001</cx:pt>
          <cx:pt idx="6833">0.20000000000000001</cx:pt>
          <cx:pt idx="6834">0</cx:pt>
          <cx:pt idx="6835">0</cx:pt>
          <cx:pt idx="6836">0</cx:pt>
          <cx:pt idx="6837">0</cx:pt>
          <cx:pt idx="6838">0</cx:pt>
          <cx:pt idx="6839">0.20000000000000001</cx:pt>
          <cx:pt idx="6840">0.69999999999999996</cx:pt>
          <cx:pt idx="6841">0</cx:pt>
          <cx:pt idx="6842">0</cx:pt>
          <cx:pt idx="6843">0</cx:pt>
          <cx:pt idx="6844">0</cx:pt>
          <cx:pt idx="6845">0.20000000000000001</cx:pt>
          <cx:pt idx="6846">0</cx:pt>
          <cx:pt idx="6847">0.20000000000000001</cx:pt>
          <cx:pt idx="6848">0.20000000000000001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0.20000000000000001</cx:pt>
          <cx:pt idx="6863">0.20000000000000001</cx:pt>
          <cx:pt idx="6864">0.20000000000000001</cx:pt>
          <cx:pt idx="6865">0.20000000000000001</cx:pt>
          <cx:pt idx="6866">0</cx:pt>
          <cx:pt idx="6867">0.20000000000000001</cx:pt>
          <cx:pt idx="6868">0.20000000000000001</cx:pt>
          <cx:pt idx="6869">0</cx:pt>
          <cx:pt idx="6870">0</cx:pt>
          <cx:pt idx="6871">0.20000000000000001</cx:pt>
          <cx:pt idx="6872">0</cx:pt>
          <cx:pt idx="6873">0.80000000000000004</cx:pt>
          <cx:pt idx="6874">0.20000000000000001</cx:pt>
          <cx:pt idx="6875">0</cx:pt>
          <cx:pt idx="6876">0</cx:pt>
          <cx:pt idx="6877">0.59999999999999998</cx:pt>
          <cx:pt idx="6878">0.20000000000000001</cx:pt>
          <cx:pt idx="6879">0.20000000000000001</cx:pt>
          <cx:pt idx="6880">0</cx:pt>
          <cx:pt idx="6881">0</cx:pt>
          <cx:pt idx="6882">0</cx:pt>
          <cx:pt idx="6883">0</cx:pt>
          <cx:pt idx="6884">0</cx:pt>
          <cx:pt idx="6885">0.20000000000000001</cx:pt>
          <cx:pt idx="6886">0.40000000000000002</cx:pt>
          <cx:pt idx="6887">0</cx:pt>
          <cx:pt idx="6888">0.20000000000000001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0.69999999999999996</cx:pt>
          <cx:pt idx="6898">0.29999999999999999</cx:pt>
          <cx:pt idx="6899">0.80000000000000004</cx:pt>
          <cx:pt idx="6900">0</cx:pt>
          <cx:pt idx="6901">0.20000000000000001</cx:pt>
          <cx:pt idx="6902">0.20000000000000001</cx:pt>
          <cx:pt idx="6903">0.80000000000000004</cx:pt>
          <cx:pt idx="6904">0.20000000000000001</cx:pt>
          <cx:pt idx="6905">0</cx:pt>
          <cx:pt idx="6906">0</cx:pt>
          <cx:pt idx="6907">0.20000000000000001</cx:pt>
          <cx:pt idx="6908">0</cx:pt>
          <cx:pt idx="6909">0.69999999999999996</cx:pt>
          <cx:pt idx="6910">0</cx:pt>
          <cx:pt idx="6911">0</cx:pt>
          <cx:pt idx="6912">0</cx:pt>
          <cx:pt idx="6913">0.20000000000000001</cx:pt>
          <cx:pt idx="6914">0.20000000000000001</cx:pt>
          <cx:pt idx="6915">0.80000000000000004</cx:pt>
          <cx:pt idx="6916">0.20000000000000001</cx:pt>
          <cx:pt idx="6917">0.20000000000000001</cx:pt>
          <cx:pt idx="6918">0</cx:pt>
          <cx:pt idx="6919">0.69999999999999996</cx:pt>
          <cx:pt idx="6920">0</cx:pt>
          <cx:pt idx="6921">0</cx:pt>
          <cx:pt idx="6922">0</cx:pt>
          <cx:pt idx="6923">0</cx:pt>
          <cx:pt idx="6924">0</cx:pt>
          <cx:pt idx="6925">0.20000000000000001</cx:pt>
          <cx:pt idx="6926">0</cx:pt>
          <cx:pt idx="6927">0</cx:pt>
          <cx:pt idx="6928">0</cx:pt>
          <cx:pt idx="6929">0.20000000000000001</cx:pt>
          <cx:pt idx="6930">0</cx:pt>
          <cx:pt idx="6931">0.40000000000000002</cx:pt>
          <cx:pt idx="6932">0.40000000000000002</cx:pt>
          <cx:pt idx="6933">0.20000000000000001</cx:pt>
          <cx:pt idx="6934">0.20000000000000001</cx:pt>
          <cx:pt idx="6935">0.20000000000000001</cx:pt>
          <cx:pt idx="6936">0.59999999999999998</cx:pt>
          <cx:pt idx="6937">0.20000000000000001</cx:pt>
          <cx:pt idx="6938">0</cx:pt>
          <cx:pt idx="6939">0.20000000000000001</cx:pt>
          <cx:pt idx="6940">0</cx:pt>
          <cx:pt idx="6941">0</cx:pt>
          <cx:pt idx="6942">0</cx:pt>
          <cx:pt idx="6943">0.20000000000000001</cx:pt>
          <cx:pt idx="6944">0</cx:pt>
          <cx:pt idx="6945">0.20000000000000001</cx:pt>
          <cx:pt idx="6946">0</cx:pt>
          <cx:pt idx="6947">0.20000000000000001</cx:pt>
          <cx:pt idx="6948">0.29999999999999999</cx:pt>
          <cx:pt idx="6949">0.20000000000000001</cx:pt>
          <cx:pt idx="6950">0.40000000000000002</cx:pt>
          <cx:pt idx="6951">0.40000000000000002</cx:pt>
          <cx:pt idx="6952">0.20000000000000001</cx:pt>
          <cx:pt idx="6953">0.20000000000000001</cx:pt>
          <cx:pt idx="6954">0.20000000000000001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0.20000000000000001</cx:pt>
          <cx:pt idx="6971">0.20000000000000001</cx:pt>
          <cx:pt idx="6972">0.20000000000000001</cx:pt>
          <cx:pt idx="6973">0.69999999999999996</cx:pt>
          <cx:pt idx="6974">0.20000000000000001</cx:pt>
          <cx:pt idx="6975">0.20000000000000001</cx:pt>
          <cx:pt idx="6976">0.20000000000000001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0.10000000000000001</cx:pt>
          <cx:pt idx="6985">0</cx:pt>
          <cx:pt idx="6986">0</cx:pt>
          <cx:pt idx="6987">0</cx:pt>
          <cx:pt idx="6988">0.20000000000000001</cx:pt>
          <cx:pt idx="6989">0.80000000000000004</cx:pt>
          <cx:pt idx="6990">0</cx:pt>
          <cx:pt idx="6991">0</cx:pt>
          <cx:pt idx="6992">0</cx:pt>
          <cx:pt idx="6993">0</cx:pt>
          <cx:pt idx="6994">0</cx:pt>
          <cx:pt idx="6995">0</cx:pt>
          <cx:pt idx="6996">0.80000000000000004</cx:pt>
          <cx:pt idx="6997">0.20000000000000001</cx:pt>
          <cx:pt idx="6998">0</cx:pt>
          <cx:pt idx="6999">0</cx:pt>
          <cx:pt idx="7000">0</cx:pt>
          <cx:pt idx="7001">0.29999999999999999</cx:pt>
          <cx:pt idx="7002">0</cx:pt>
          <cx:pt idx="7003">0.20000000000000001</cx:pt>
          <cx:pt idx="7004">0.20000000000000001</cx:pt>
          <cx:pt idx="7005">0.10000000000000001</cx:pt>
          <cx:pt idx="7006">0.59999999999999998</cx:pt>
          <cx:pt idx="7007">0.69999999999999996</cx:pt>
          <cx:pt idx="7008">0.29999999999999999</cx:pt>
          <cx:pt idx="7009">0.20000000000000001</cx:pt>
          <cx:pt idx="7010">0.20000000000000001</cx:pt>
          <cx:pt idx="7011">0</cx:pt>
          <cx:pt idx="7012">0</cx:pt>
          <cx:pt idx="7013">0.14999999999999999</cx:pt>
          <cx:pt idx="7014">0</cx:pt>
          <cx:pt idx="7015">0</cx:pt>
          <cx:pt idx="7016">0</cx:pt>
          <cx:pt idx="7017">0</cx:pt>
          <cx:pt idx="7018">0</cx:pt>
          <cx:pt idx="7019">0.20000000000000001</cx:pt>
          <cx:pt idx="7020">0.20000000000000001</cx:pt>
          <cx:pt idx="7021">0.20000000000000001</cx:pt>
          <cx:pt idx="7022">0.20000000000000001</cx:pt>
          <cx:pt idx="7023">0.20000000000000001</cx:pt>
          <cx:pt idx="7024">0.20000000000000001</cx:pt>
          <cx:pt idx="7025">0</cx:pt>
          <cx:pt idx="7026">0.20000000000000001</cx:pt>
          <cx:pt idx="7027">0</cx:pt>
          <cx:pt idx="7028">0</cx:pt>
          <cx:pt idx="7029">0</cx:pt>
          <cx:pt idx="7030">0</cx:pt>
          <cx:pt idx="7031">0</cx:pt>
          <cx:pt idx="7032">0.10000000000000001</cx:pt>
          <cx:pt idx="7033">0.20000000000000001</cx:pt>
          <cx:pt idx="7034">0.20000000000000001</cx:pt>
          <cx:pt idx="7035">0.20000000000000001</cx:pt>
          <cx:pt idx="7036">0.20000000000000001</cx:pt>
          <cx:pt idx="7037">0</cx:pt>
          <cx:pt idx="7038">0</cx:pt>
          <cx:pt idx="7039">0</cx:pt>
          <cx:pt idx="7040">0.20000000000000001</cx:pt>
          <cx:pt idx="7041">0</cx:pt>
          <cx:pt idx="7042">0.40000000000000002</cx:pt>
          <cx:pt idx="7043">0.29999999999999999</cx:pt>
          <cx:pt idx="7044">0.20000000000000001</cx:pt>
          <cx:pt idx="7045">0.20000000000000001</cx:pt>
          <cx:pt idx="7046">0.20000000000000001</cx:pt>
          <cx:pt idx="7047">0</cx:pt>
          <cx:pt idx="7048">0.20000000000000001</cx:pt>
          <cx:pt idx="7049">0.20000000000000001</cx:pt>
          <cx:pt idx="7050">0.20000000000000001</cx:pt>
          <cx:pt idx="7051">0</cx:pt>
          <cx:pt idx="7052">0</cx:pt>
          <cx:pt idx="7053">0</cx:pt>
          <cx:pt idx="7054">0.20000000000000001</cx:pt>
          <cx:pt idx="7055">0.20000000000000001</cx:pt>
          <cx:pt idx="7056">0.20000000000000001</cx:pt>
          <cx:pt idx="7057">0.20000000000000001</cx:pt>
          <cx:pt idx="7058">0</cx:pt>
          <cx:pt idx="7059">0</cx:pt>
          <cx:pt idx="7060">0.20000000000000001</cx:pt>
          <cx:pt idx="7061">0.20000000000000001</cx:pt>
          <cx:pt idx="7062">0.20000000000000001</cx:pt>
          <cx:pt idx="7063">0.20000000000000001</cx:pt>
          <cx:pt idx="7064">0</cx:pt>
          <cx:pt idx="7065">0</cx:pt>
          <cx:pt idx="7066">0</cx:pt>
          <cx:pt idx="7067">0.80000000000000004</cx:pt>
          <cx:pt idx="7068">0.20000000000000001</cx:pt>
          <cx:pt idx="7069">0</cx:pt>
          <cx:pt idx="7070">0.20000000000000001</cx:pt>
          <cx:pt idx="7071">0.20000000000000001</cx:pt>
          <cx:pt idx="7072">0.20000000000000001</cx:pt>
          <cx:pt idx="7073">0.20000000000000001</cx:pt>
          <cx:pt idx="7074">0.80000000000000004</cx:pt>
          <cx:pt idx="7075">0.20000000000000001</cx:pt>
          <cx:pt idx="7076">0</cx:pt>
          <cx:pt idx="7077">0.69999999999999996</cx:pt>
          <cx:pt idx="7078">0.20000000000000001</cx:pt>
          <cx:pt idx="7079">0.20000000000000001</cx:pt>
          <cx:pt idx="7080">0.40000000000000002</cx:pt>
          <cx:pt idx="7081">0.20000000000000001</cx:pt>
          <cx:pt idx="7082">0.69999999999999996</cx:pt>
          <cx:pt idx="7083">0</cx:pt>
          <cx:pt idx="7084">0.20000000000000001</cx:pt>
          <cx:pt idx="7085">0.69999999999999996</cx:pt>
          <cx:pt idx="7086">0.20000000000000001</cx:pt>
          <cx:pt idx="7087">0</cx:pt>
          <cx:pt idx="7088">0</cx:pt>
          <cx:pt idx="7089">0.20000000000000001</cx:pt>
          <cx:pt idx="7090">0</cx:pt>
          <cx:pt idx="7091">0</cx:pt>
          <cx:pt idx="7092">0</cx:pt>
          <cx:pt idx="7093">0</cx:pt>
          <cx:pt idx="7094">0.20000000000000001</cx:pt>
          <cx:pt idx="7095">0.20000000000000001</cx:pt>
          <cx:pt idx="7096">0.20000000000000001</cx:pt>
          <cx:pt idx="7097">0.20000000000000001</cx:pt>
          <cx:pt idx="7098">0</cx:pt>
          <cx:pt idx="7099">0</cx:pt>
          <cx:pt idx="7100">0.20000000000000001</cx:pt>
          <cx:pt idx="7101">0.20000000000000001</cx:pt>
          <cx:pt idx="7102">0.69999999999999996</cx:pt>
          <cx:pt idx="7103">0</cx:pt>
          <cx:pt idx="7104">0.29999999999999999</cx:pt>
          <cx:pt idx="7105">0.20000000000000001</cx:pt>
          <cx:pt idx="7106">0.20000000000000001</cx:pt>
          <cx:pt idx="7107">0</cx:pt>
          <cx:pt idx="7108">0</cx:pt>
          <cx:pt idx="7109">0</cx:pt>
          <cx:pt idx="7110">0</cx:pt>
          <cx:pt idx="7111">0</cx:pt>
          <cx:pt idx="7112">0</cx:pt>
          <cx:pt idx="7113">0.20000000000000001</cx:pt>
          <cx:pt idx="7114">0</cx:pt>
          <cx:pt idx="7115">0.20000000000000001</cx:pt>
          <cx:pt idx="7116">0</cx:pt>
          <cx:pt idx="7117">0.20000000000000001</cx:pt>
          <cx:pt idx="7118">0</cx:pt>
          <cx:pt idx="7119">0.20000000000000001</cx:pt>
          <cx:pt idx="7120">0.69999999999999996</cx:pt>
          <cx:pt idx="7121">0</cx:pt>
          <cx:pt idx="7122">0</cx:pt>
          <cx:pt idx="7123">0</cx:pt>
          <cx:pt idx="7124">0</cx:pt>
          <cx:pt idx="7125">0</cx:pt>
          <cx:pt idx="7126">0</cx:pt>
          <cx:pt idx="7127">0</cx:pt>
          <cx:pt idx="7128">0</cx:pt>
          <cx:pt idx="7129">0.20000000000000001</cx:pt>
          <cx:pt idx="7130">0.20000000000000001</cx:pt>
          <cx:pt idx="7131">0</cx:pt>
          <cx:pt idx="7132">0</cx:pt>
          <cx:pt idx="7133">0</cx:pt>
          <cx:pt idx="7134">0</cx:pt>
          <cx:pt idx="7135">0</cx:pt>
          <cx:pt idx="7136">0.69999999999999996</cx:pt>
          <cx:pt idx="7137">0.20000000000000001</cx:pt>
          <cx:pt idx="7138">0.69999999999999996</cx:pt>
          <cx:pt idx="7139">0.20000000000000001</cx:pt>
          <cx:pt idx="7140">0</cx:pt>
          <cx:pt idx="7141">0</cx:pt>
          <cx:pt idx="7142">0</cx:pt>
          <cx:pt idx="7143">0.40000000000000002</cx:pt>
          <cx:pt idx="7144">0.69999999999999996</cx:pt>
          <cx:pt idx="7145">0.40000000000000002</cx:pt>
          <cx:pt idx="7146">0.20000000000000001</cx:pt>
          <cx:pt idx="7147">0</cx:pt>
          <cx:pt idx="7148">0</cx:pt>
          <cx:pt idx="7149">0.20000000000000001</cx:pt>
          <cx:pt idx="7150">0</cx:pt>
          <cx:pt idx="7151">0.5</cx:pt>
          <cx:pt idx="7152">0.20000000000000001</cx:pt>
          <cx:pt idx="7153">0.80000000000000004</cx:pt>
          <cx:pt idx="7154">0</cx:pt>
          <cx:pt idx="7155">0</cx:pt>
          <cx:pt idx="7156">0</cx:pt>
          <cx:pt idx="7157">0</cx:pt>
          <cx:pt idx="7158">0</cx:pt>
          <cx:pt idx="7159">0.20000000000000001</cx:pt>
          <cx:pt idx="7160">0.20000000000000001</cx:pt>
          <cx:pt idx="7161">0</cx:pt>
          <cx:pt idx="7162">0</cx:pt>
          <cx:pt idx="7163">0</cx:pt>
          <cx:pt idx="7164">0.20000000000000001</cx:pt>
          <cx:pt idx="7165">0</cx:pt>
          <cx:pt idx="7166">0</cx:pt>
          <cx:pt idx="7167">0.20000000000000001</cx:pt>
          <cx:pt idx="7168">0</cx:pt>
          <cx:pt idx="7169">0.20000000000000001</cx:pt>
          <cx:pt idx="7170">0.10000000000000001</cx:pt>
          <cx:pt idx="7171">0</cx:pt>
          <cx:pt idx="7172">0.20000000000000001</cx:pt>
          <cx:pt idx="7173">0.20000000000000001</cx:pt>
          <cx:pt idx="7174">0.20000000000000001</cx:pt>
          <cx:pt idx="7175">0.80000000000000004</cx:pt>
          <cx:pt idx="7176">0.20000000000000001</cx:pt>
          <cx:pt idx="7177">0.69999999999999996</cx:pt>
          <cx:pt idx="7178">0.69999999999999996</cx:pt>
          <cx:pt idx="7179">0</cx:pt>
          <cx:pt idx="7180">0</cx:pt>
          <cx:pt idx="7181">0.20000000000000001</cx:pt>
          <cx:pt idx="7182">0.20000000000000001</cx:pt>
          <cx:pt idx="7183">0</cx:pt>
          <cx:pt idx="7184">0.20000000000000001</cx:pt>
          <cx:pt idx="7185">0.20000000000000001</cx:pt>
          <cx:pt idx="7186">0.29999999999999999</cx:pt>
          <cx:pt idx="7187">0.59999999999999998</cx:pt>
          <cx:pt idx="7188">0.80000000000000004</cx:pt>
          <cx:pt idx="7189">0.20000000000000001</cx:pt>
          <cx:pt idx="7190">0.20000000000000001</cx:pt>
          <cx:pt idx="7191">0.69999999999999996</cx:pt>
          <cx:pt idx="7192">0.20000000000000001</cx:pt>
          <cx:pt idx="7193">0</cx:pt>
          <cx:pt idx="7194">0</cx:pt>
          <cx:pt idx="7195">0</cx:pt>
          <cx:pt idx="7196">0</cx:pt>
          <cx:pt idx="7197">0</cx:pt>
          <cx:pt idx="7198">0</cx:pt>
          <cx:pt idx="7199">0</cx:pt>
          <cx:pt idx="7200">0.20000000000000001</cx:pt>
          <cx:pt idx="7201">0.45000000000000001</cx:pt>
          <cx:pt idx="7202">0</cx:pt>
          <cx:pt idx="7203">0.59999999999999998</cx:pt>
          <cx:pt idx="7204">0</cx:pt>
          <cx:pt idx="7205">0</cx:pt>
          <cx:pt idx="7206">0.20000000000000001</cx:pt>
          <cx:pt idx="7207">0.20000000000000001</cx:pt>
          <cx:pt idx="7208">0.20000000000000001</cx:pt>
          <cx:pt idx="7209">0.20000000000000001</cx:pt>
          <cx:pt idx="7210">0</cx:pt>
          <cx:pt idx="7211">0.20000000000000001</cx:pt>
          <cx:pt idx="7212">0.20000000000000001</cx:pt>
          <cx:pt idx="7213">0</cx:pt>
          <cx:pt idx="7214">0</cx:pt>
          <cx:pt idx="7215">0</cx:pt>
          <cx:pt idx="7216">0</cx:pt>
          <cx:pt idx="7217">0.20000000000000001</cx:pt>
          <cx:pt idx="7218">0</cx:pt>
          <cx:pt idx="7219">0.20000000000000001</cx:pt>
          <cx:pt idx="7220">0.69999999999999996</cx:pt>
          <cx:pt idx="7221">0</cx:pt>
          <cx:pt idx="7222">0.20000000000000001</cx:pt>
          <cx:pt idx="7223">0.20000000000000001</cx:pt>
          <cx:pt idx="7224">0</cx:pt>
          <cx:pt idx="7225">0</cx:pt>
          <cx:pt idx="7226">0.20000000000000001</cx:pt>
          <cx:pt idx="7227">0.20000000000000001</cx:pt>
          <cx:pt idx="7228">0.20000000000000001</cx:pt>
          <cx:pt idx="7229">0</cx:pt>
          <cx:pt idx="7230">0</cx:pt>
          <cx:pt idx="7231">0</cx:pt>
          <cx:pt idx="7232">0</cx:pt>
          <cx:pt idx="7233">0</cx:pt>
          <cx:pt idx="7234">0</cx:pt>
          <cx:pt idx="7235">0.20000000000000001</cx:pt>
          <cx:pt idx="7236">0</cx:pt>
          <cx:pt idx="7237">0.69999999999999996</cx:pt>
          <cx:pt idx="7238">0</cx:pt>
          <cx:pt idx="7239">0</cx:pt>
          <cx:pt idx="7240">0</cx:pt>
          <cx:pt idx="7241">0.20000000000000001</cx:pt>
          <cx:pt idx="7242">0</cx:pt>
          <cx:pt idx="7243">0.29999999999999999</cx:pt>
          <cx:pt idx="7244">0</cx:pt>
          <cx:pt idx="7245">0</cx:pt>
          <cx:pt idx="7246">0.20000000000000001</cx:pt>
          <cx:pt idx="7247">0.5</cx:pt>
          <cx:pt idx="7248">0.20000000000000001</cx:pt>
          <cx:pt idx="7249">0</cx:pt>
          <cx:pt idx="7250">0</cx:pt>
          <cx:pt idx="7251">0.20000000000000001</cx:pt>
          <cx:pt idx="7252">0</cx:pt>
          <cx:pt idx="7253">0</cx:pt>
          <cx:pt idx="7254">0</cx:pt>
          <cx:pt idx="7255">0</cx:pt>
          <cx:pt idx="7256">0</cx:pt>
          <cx:pt idx="7257">0</cx:pt>
          <cx:pt idx="7258">0</cx:pt>
          <cx:pt idx="7259">0</cx:pt>
          <cx:pt idx="7260">0</cx:pt>
          <cx:pt idx="7261">0</cx:pt>
          <cx:pt idx="7262">0.40000000000000002</cx:pt>
          <cx:pt idx="7263">0.20000000000000001</cx:pt>
          <cx:pt idx="7264">0</cx:pt>
          <cx:pt idx="7265">0.29999999999999999</cx:pt>
          <cx:pt idx="7266">0.69999999999999996</cx:pt>
          <cx:pt idx="7267">0.20000000000000001</cx:pt>
          <cx:pt idx="7268">0.20000000000000001</cx:pt>
          <cx:pt idx="7269">0.20000000000000001</cx:pt>
          <cx:pt idx="7270">0.14999999999999999</cx:pt>
          <cx:pt idx="7271">0</cx:pt>
          <cx:pt idx="7272">0.20000000000000001</cx:pt>
          <cx:pt idx="7273">0.69999999999999996</cx:pt>
          <cx:pt idx="7274">0.20000000000000001</cx:pt>
          <cx:pt idx="7275">0</cx:pt>
          <cx:pt idx="7276">0.20000000000000001</cx:pt>
          <cx:pt idx="7277">0.20000000000000001</cx:pt>
          <cx:pt idx="7278">0</cx:pt>
          <cx:pt idx="7279">0.20000000000000001</cx:pt>
          <cx:pt idx="7280">0</cx:pt>
          <cx:pt idx="7281">0.69999999999999996</cx:pt>
          <cx:pt idx="7282">0.80000000000000004</cx:pt>
          <cx:pt idx="7283">0.20000000000000001</cx:pt>
          <cx:pt idx="7284">0.20000000000000001</cx:pt>
          <cx:pt idx="7285">0</cx:pt>
          <cx:pt idx="7286">0</cx:pt>
          <cx:pt idx="7287">0</cx:pt>
          <cx:pt idx="7288">0.40000000000000002</cx:pt>
          <cx:pt idx="7289">0</cx:pt>
          <cx:pt idx="7290">0.20000000000000001</cx:pt>
          <cx:pt idx="7291">0</cx:pt>
          <cx:pt idx="7292">0.5</cx:pt>
          <cx:pt idx="7293">0</cx:pt>
          <cx:pt idx="7294">0</cx:pt>
          <cx:pt idx="7295">0.20000000000000001</cx:pt>
          <cx:pt idx="7296">0.20000000000000001</cx:pt>
          <cx:pt idx="7297">0.20000000000000001</cx:pt>
          <cx:pt idx="7298">0.5</cx:pt>
          <cx:pt idx="7299">0.59999999999999998</cx:pt>
          <cx:pt idx="7300">0.29999999999999999</cx:pt>
          <cx:pt idx="7301">0.80000000000000004</cx:pt>
          <cx:pt idx="7302">0.20000000000000001</cx:pt>
          <cx:pt idx="7303">0.20000000000000001</cx:pt>
          <cx:pt idx="7304">0.20000000000000001</cx:pt>
          <cx:pt idx="7305">0.29999999999999999</cx:pt>
          <cx:pt idx="7306">0</cx:pt>
          <cx:pt idx="7307">0.20000000000000001</cx:pt>
          <cx:pt idx="7308">0</cx:pt>
          <cx:pt idx="7309">0</cx:pt>
          <cx:pt idx="7310">0</cx:pt>
          <cx:pt idx="7311">0.69999999999999996</cx:pt>
          <cx:pt idx="7312">0.69999999999999996</cx:pt>
          <cx:pt idx="7313">0.20000000000000001</cx:pt>
          <cx:pt idx="7314">0.20000000000000001</cx:pt>
          <cx:pt idx="7315">0</cx:pt>
          <cx:pt idx="7316">0.40000000000000002</cx:pt>
          <cx:pt idx="7317">0.20000000000000001</cx:pt>
          <cx:pt idx="7318">0.69999999999999996</cx:pt>
          <cx:pt idx="7319">0</cx:pt>
          <cx:pt idx="7320">0</cx:pt>
          <cx:pt idx="7321">0.20000000000000001</cx:pt>
          <cx:pt idx="7322">0.20000000000000001</cx:pt>
          <cx:pt idx="7323">0</cx:pt>
          <cx:pt idx="7324">0</cx:pt>
          <cx:pt idx="7325">0</cx:pt>
          <cx:pt idx="7326">0.20000000000000001</cx:pt>
          <cx:pt idx="7327">0</cx:pt>
          <cx:pt idx="7328">0.20000000000000001</cx:pt>
          <cx:pt idx="7329">0</cx:pt>
          <cx:pt idx="7330">0.59999999999999998</cx:pt>
          <cx:pt idx="7331">0.40000000000000002</cx:pt>
          <cx:pt idx="7332">0.69999999999999996</cx:pt>
          <cx:pt idx="7333">0.20000000000000001</cx:pt>
          <cx:pt idx="7334">0.20000000000000001</cx:pt>
          <cx:pt idx="7335">0</cx:pt>
          <cx:pt idx="7336">0.20000000000000001</cx:pt>
          <cx:pt idx="7337">0</cx:pt>
          <cx:pt idx="7338">0.10000000000000001</cx:pt>
          <cx:pt idx="7339">0</cx:pt>
          <cx:pt idx="7340">0</cx:pt>
          <cx:pt idx="7341">0</cx:pt>
          <cx:pt idx="7342">0</cx:pt>
          <cx:pt idx="7343">0</cx:pt>
          <cx:pt idx="7344">0.45000000000000001</cx:pt>
          <cx:pt idx="7345">0.20000000000000001</cx:pt>
          <cx:pt idx="7346">0.20000000000000001</cx:pt>
          <cx:pt idx="7347">0.20000000000000001</cx:pt>
          <cx:pt idx="7348">0.80000000000000004</cx:pt>
          <cx:pt idx="7349">0</cx:pt>
          <cx:pt idx="7350">0</cx:pt>
          <cx:pt idx="7351">0</cx:pt>
          <cx:pt idx="7352">0.40000000000000002</cx:pt>
          <cx:pt idx="7353">0.20000000000000001</cx:pt>
          <cx:pt idx="7354">0</cx:pt>
          <cx:pt idx="7355">0</cx:pt>
          <cx:pt idx="7356">0.20000000000000001</cx:pt>
          <cx:pt idx="7357">0.20000000000000001</cx:pt>
          <cx:pt idx="7358">0.40000000000000002</cx:pt>
          <cx:pt idx="7359">0.40000000000000002</cx:pt>
          <cx:pt idx="7360">0</cx:pt>
          <cx:pt idx="7361">0.20000000000000001</cx:pt>
          <cx:pt idx="7362">0.20000000000000001</cx:pt>
          <cx:pt idx="7363">0.40000000000000002</cx:pt>
          <cx:pt idx="7364">0.20000000000000001</cx:pt>
          <cx:pt idx="7365">0.69999999999999996</cx:pt>
          <cx:pt idx="7366">0.20000000000000001</cx:pt>
          <cx:pt idx="7367">0.29999999999999999</cx:pt>
          <cx:pt idx="7368">0.69999999999999996</cx:pt>
          <cx:pt idx="7369">0.20000000000000001</cx:pt>
          <cx:pt idx="7370">0</cx:pt>
          <cx:pt idx="7371">0</cx:pt>
          <cx:pt idx="7372">0</cx:pt>
          <cx:pt idx="7373">0</cx:pt>
          <cx:pt idx="7374">0</cx:pt>
          <cx:pt idx="7375">0.20000000000000001</cx:pt>
          <cx:pt idx="7376">0.20000000000000001</cx:pt>
          <cx:pt idx="7377">0</cx:pt>
          <cx:pt idx="7378">0.20000000000000001</cx:pt>
          <cx:pt idx="7379">0</cx:pt>
          <cx:pt idx="7380">0</cx:pt>
          <cx:pt idx="7381">0</cx:pt>
          <cx:pt idx="7382">0</cx:pt>
          <cx:pt idx="7383">0</cx:pt>
          <cx:pt idx="7384">0</cx:pt>
          <cx:pt idx="7385">0</cx:pt>
          <cx:pt idx="7386">0</cx:pt>
          <cx:pt idx="7387">0</cx:pt>
          <cx:pt idx="7388">0</cx:pt>
          <cx:pt idx="7389">0.20000000000000001</cx:pt>
          <cx:pt idx="7390">0.20000000000000001</cx:pt>
          <cx:pt idx="7391">0.20000000000000001</cx:pt>
          <cx:pt idx="7392">0</cx:pt>
          <cx:pt idx="7393">0</cx:pt>
          <cx:pt idx="7394">0</cx:pt>
          <cx:pt idx="7395">0.40000000000000002</cx:pt>
          <cx:pt idx="7396">0.10000000000000001</cx:pt>
          <cx:pt idx="7397">0.20000000000000001</cx:pt>
          <cx:pt idx="7398">0.20000000000000001</cx:pt>
          <cx:pt idx="7399">0.20000000000000001</cx:pt>
          <cx:pt idx="7400">0</cx:pt>
          <cx:pt idx="7401">0</cx:pt>
          <cx:pt idx="7402">0</cx:pt>
          <cx:pt idx="7403">0.14999999999999999</cx:pt>
          <cx:pt idx="7404">0</cx:pt>
          <cx:pt idx="7405">0.20000000000000001</cx:pt>
          <cx:pt idx="7406">0.20000000000000001</cx:pt>
          <cx:pt idx="7407">0.20000000000000001</cx:pt>
          <cx:pt idx="7408">0</cx:pt>
          <cx:pt idx="7409">0.40000000000000002</cx:pt>
          <cx:pt idx="7410">0</cx:pt>
          <cx:pt idx="7411">0.20000000000000001</cx:pt>
          <cx:pt idx="7412">0.20000000000000001</cx:pt>
          <cx:pt idx="7413">0.20000000000000001</cx:pt>
          <cx:pt idx="7414">0.29999999999999999</cx:pt>
          <cx:pt idx="7415">0.20000000000000001</cx:pt>
          <cx:pt idx="7416">0.40000000000000002</cx:pt>
          <cx:pt idx="7417">0.20000000000000001</cx:pt>
          <cx:pt idx="7418">0.69999999999999996</cx:pt>
          <cx:pt idx="7419">0.20000000000000001</cx:pt>
          <cx:pt idx="7420">0.69999999999999996</cx:pt>
          <cx:pt idx="7421">0.20000000000000001</cx:pt>
          <cx:pt idx="7422">0.69999999999999996</cx:pt>
          <cx:pt idx="7423">0.20000000000000001</cx:pt>
          <cx:pt idx="7424">0.20000000000000001</cx:pt>
          <cx:pt idx="7425">0.29999999999999999</cx:pt>
          <cx:pt idx="7426">0.59999999999999998</cx:pt>
          <cx:pt idx="7427">0</cx:pt>
          <cx:pt idx="7428">0</cx:pt>
          <cx:pt idx="7429">0</cx:pt>
          <cx:pt idx="7430">0</cx:pt>
          <cx:pt idx="7431">0</cx:pt>
          <cx:pt idx="7432">0.20000000000000001</cx:pt>
          <cx:pt idx="7433">0.69999999999999996</cx:pt>
          <cx:pt idx="7434">0.20000000000000001</cx:pt>
          <cx:pt idx="7435">0.20000000000000001</cx:pt>
          <cx:pt idx="7436">0</cx:pt>
          <cx:pt idx="7437">0.20000000000000001</cx:pt>
          <cx:pt idx="7438">0</cx:pt>
          <cx:pt idx="7439">0.20000000000000001</cx:pt>
          <cx:pt idx="7440">0.20000000000000001</cx:pt>
          <cx:pt idx="7441">0</cx:pt>
          <cx:pt idx="7442">0.20000000000000001</cx:pt>
          <cx:pt idx="7443">0.20000000000000001</cx:pt>
          <cx:pt idx="7444">0.20000000000000001</cx:pt>
          <cx:pt idx="7445">0.20000000000000001</cx:pt>
          <cx:pt idx="7446">0.59999999999999998</cx:pt>
          <cx:pt idx="7447">0.20000000000000001</cx:pt>
          <cx:pt idx="7448">0.20000000000000001</cx:pt>
          <cx:pt idx="7449">0.20000000000000001</cx:pt>
          <cx:pt idx="7450">0.29999999999999999</cx:pt>
          <cx:pt idx="7451">0.80000000000000004</cx:pt>
          <cx:pt idx="7452">0.20000000000000001</cx:pt>
          <cx:pt idx="7453">0.20000000000000001</cx:pt>
          <cx:pt idx="7454">0.20000000000000001</cx:pt>
          <cx:pt idx="7455">0.20000000000000001</cx:pt>
          <cx:pt idx="7456">0</cx:pt>
          <cx:pt idx="7457">0</cx:pt>
          <cx:pt idx="7458">0</cx:pt>
          <cx:pt idx="7459">0</cx:pt>
          <cx:pt idx="7460">0.20000000000000001</cx:pt>
          <cx:pt idx="7461">0</cx:pt>
          <cx:pt idx="7462">0</cx:pt>
          <cx:pt idx="7463">0</cx:pt>
          <cx:pt idx="7464">0</cx:pt>
          <cx:pt idx="7465">0</cx:pt>
          <cx:pt idx="7466">0</cx:pt>
          <cx:pt idx="7467">0</cx:pt>
          <cx:pt idx="7468">0</cx:pt>
          <cx:pt idx="7469">0</cx:pt>
          <cx:pt idx="7470">0.69999999999999996</cx:pt>
          <cx:pt idx="7471">0.20000000000000001</cx:pt>
          <cx:pt idx="7472">0</cx:pt>
          <cx:pt idx="7473">0.20000000000000001</cx:pt>
          <cx:pt idx="7474">0</cx:pt>
          <cx:pt idx="7475">0</cx:pt>
          <cx:pt idx="7476">0</cx:pt>
          <cx:pt idx="7477">0</cx:pt>
          <cx:pt idx="7478">0</cx:pt>
          <cx:pt idx="7479">0</cx:pt>
          <cx:pt idx="7480">0</cx:pt>
          <cx:pt idx="7481">0</cx:pt>
          <cx:pt idx="7482">0.20000000000000001</cx:pt>
          <cx:pt idx="7483">0.29999999999999999</cx:pt>
          <cx:pt idx="7484">0</cx:pt>
          <cx:pt idx="7485">0</cx:pt>
          <cx:pt idx="7486">0</cx:pt>
          <cx:pt idx="7487">0</cx:pt>
          <cx:pt idx="7488">0.29999999999999999</cx:pt>
          <cx:pt idx="7489">0</cx:pt>
          <cx:pt idx="7490">0</cx:pt>
          <cx:pt idx="7491">0</cx:pt>
          <cx:pt idx="7492">0.20000000000000001</cx:pt>
          <cx:pt idx="7493">0.29999999999999999</cx:pt>
          <cx:pt idx="7494">0.80000000000000004</cx:pt>
          <cx:pt idx="7495">0.20000000000000001</cx:pt>
          <cx:pt idx="7496">0</cx:pt>
          <cx:pt idx="7497">0</cx:pt>
          <cx:pt idx="7498">0</cx:pt>
          <cx:pt idx="7499">0</cx:pt>
          <cx:pt idx="7500">0</cx:pt>
          <cx:pt idx="7501">0.20000000000000001</cx:pt>
          <cx:pt idx="7502">0</cx:pt>
          <cx:pt idx="7503">0.20000000000000001</cx:pt>
          <cx:pt idx="7504">0</cx:pt>
          <cx:pt idx="7505">0.80000000000000004</cx:pt>
          <cx:pt idx="7506">0.20000000000000001</cx:pt>
          <cx:pt idx="7507">0</cx:pt>
          <cx:pt idx="7508">0.20000000000000001</cx:pt>
          <cx:pt idx="7509">0.40000000000000002</cx:pt>
          <cx:pt idx="7510">0.20000000000000001</cx:pt>
          <cx:pt idx="7511">0.20000000000000001</cx:pt>
          <cx:pt idx="7512">0.20000000000000001</cx:pt>
          <cx:pt idx="7513">0.20000000000000001</cx:pt>
          <cx:pt idx="7514">0</cx:pt>
          <cx:pt idx="7515">0</cx:pt>
          <cx:pt idx="7516">0</cx:pt>
          <cx:pt idx="7517">0</cx:pt>
          <cx:pt idx="7518">0</cx:pt>
          <cx:pt idx="7519">0</cx:pt>
          <cx:pt idx="7520">0</cx:pt>
          <cx:pt idx="7521">0.69999999999999996</cx:pt>
          <cx:pt idx="7522">0.69999999999999996</cx:pt>
          <cx:pt idx="7523">0.29999999999999999</cx:pt>
          <cx:pt idx="7524">0.20000000000000001</cx:pt>
          <cx:pt idx="7525">0.20000000000000001</cx:pt>
          <cx:pt idx="7526">0</cx:pt>
          <cx:pt idx="7527">0</cx:pt>
          <cx:pt idx="7528">0</cx:pt>
          <cx:pt idx="7529">0.20000000000000001</cx:pt>
          <cx:pt idx="7530">0.20000000000000001</cx:pt>
          <cx:pt idx="7531">0.20000000000000001</cx:pt>
          <cx:pt idx="7532">0.20000000000000001</cx:pt>
          <cx:pt idx="7533">0.20000000000000001</cx:pt>
          <cx:pt idx="7534">0.20000000000000001</cx:pt>
          <cx:pt idx="7535">0</cx:pt>
          <cx:pt idx="7536">0.59999999999999998</cx:pt>
          <cx:pt idx="7537">0</cx:pt>
          <cx:pt idx="7538">0.20000000000000001</cx:pt>
          <cx:pt idx="7539">0.69999999999999996</cx:pt>
          <cx:pt idx="7540">0.69999999999999996</cx:pt>
          <cx:pt idx="7541">0.20000000000000001</cx:pt>
          <cx:pt idx="7542">0.20000000000000001</cx:pt>
          <cx:pt idx="7543">0.20000000000000001</cx:pt>
          <cx:pt idx="7544">0.20000000000000001</cx:pt>
          <cx:pt idx="7545">0.20000000000000001</cx:pt>
          <cx:pt idx="7546">0.20000000000000001</cx:pt>
          <cx:pt idx="7547">0.80000000000000004</cx:pt>
          <cx:pt idx="7548">0.80000000000000004</cx:pt>
          <cx:pt idx="7549">0.59999999999999998</cx:pt>
          <cx:pt idx="7550">0</cx:pt>
          <cx:pt idx="7551">0</cx:pt>
          <cx:pt idx="7552">0.20000000000000001</cx:pt>
          <cx:pt idx="7553">0</cx:pt>
          <cx:pt idx="7554">0.5</cx:pt>
          <cx:pt idx="7555">0.20000000000000001</cx:pt>
          <cx:pt idx="7556">0</cx:pt>
          <cx:pt idx="7557">0</cx:pt>
          <cx:pt idx="7558">0</cx:pt>
          <cx:pt idx="7559">0</cx:pt>
          <cx:pt idx="7560">0</cx:pt>
          <cx:pt idx="7561">0.29999999999999999</cx:pt>
          <cx:pt idx="7562">0.29999999999999999</cx:pt>
          <cx:pt idx="7563">0.20000000000000001</cx:pt>
          <cx:pt idx="7564">0.20000000000000001</cx:pt>
          <cx:pt idx="7565">0</cx:pt>
          <cx:pt idx="7566">0.20000000000000001</cx:pt>
          <cx:pt idx="7567">0.20000000000000001</cx:pt>
          <cx:pt idx="7568">0</cx:pt>
          <cx:pt idx="7569">0</cx:pt>
          <cx:pt idx="7570">0</cx:pt>
          <cx:pt idx="7571">0</cx:pt>
          <cx:pt idx="7572">0</cx:pt>
          <cx:pt idx="7573">0</cx:pt>
          <cx:pt idx="7574">0</cx:pt>
          <cx:pt idx="7575">0</cx:pt>
          <cx:pt idx="7576">0</cx:pt>
          <cx:pt idx="7577">0.20000000000000001</cx:pt>
          <cx:pt idx="7578">0</cx:pt>
          <cx:pt idx="7579">0</cx:pt>
          <cx:pt idx="7580">0</cx:pt>
          <cx:pt idx="7581">0.20000000000000001</cx:pt>
          <cx:pt idx="7582">0.10000000000000001</cx:pt>
          <cx:pt idx="7583">0</cx:pt>
          <cx:pt idx="7584">0</cx:pt>
          <cx:pt idx="7585">0</cx:pt>
          <cx:pt idx="7586">0</cx:pt>
          <cx:pt idx="7587">0</cx:pt>
          <cx:pt idx="7588">0</cx:pt>
          <cx:pt idx="7589">0.20000000000000001</cx:pt>
          <cx:pt idx="7590">0.20000000000000001</cx:pt>
          <cx:pt idx="7591">0.29999999999999999</cx:pt>
          <cx:pt idx="7592">0.20000000000000001</cx:pt>
          <cx:pt idx="7593">0.29999999999999999</cx:pt>
          <cx:pt idx="7594">0</cx:pt>
          <cx:pt idx="7595">0</cx:pt>
          <cx:pt idx="7596">0.20000000000000001</cx:pt>
          <cx:pt idx="7597">0.20000000000000001</cx:pt>
          <cx:pt idx="7598">0.20000000000000001</cx:pt>
          <cx:pt idx="7599">0.20000000000000001</cx:pt>
          <cx:pt idx="7600">0.69999999999999996</cx:pt>
          <cx:pt idx="7601">0.20000000000000001</cx:pt>
          <cx:pt idx="7602">0.20000000000000001</cx:pt>
          <cx:pt idx="7603">0</cx:pt>
          <cx:pt idx="7604">0.59999999999999998</cx:pt>
          <cx:pt idx="7605">0.59999999999999998</cx:pt>
          <cx:pt idx="7606">0.20000000000000001</cx:pt>
          <cx:pt idx="7607">0.20000000000000001</cx:pt>
          <cx:pt idx="7608">0</cx:pt>
          <cx:pt idx="7609">0</cx:pt>
          <cx:pt idx="7610">0</cx:pt>
          <cx:pt idx="7611">0</cx:pt>
          <cx:pt idx="7612">0</cx:pt>
          <cx:pt idx="7613">0</cx:pt>
          <cx:pt idx="7614">0</cx:pt>
          <cx:pt idx="7615">0.69999999999999996</cx:pt>
          <cx:pt idx="7616">0</cx:pt>
          <cx:pt idx="7617">0.20000000000000001</cx:pt>
          <cx:pt idx="7618">0.20000000000000001</cx:pt>
          <cx:pt idx="7619">0.20000000000000001</cx:pt>
          <cx:pt idx="7620">0.20000000000000001</cx:pt>
          <cx:pt idx="7621">0.20000000000000001</cx:pt>
          <cx:pt idx="7622">0</cx:pt>
          <cx:pt idx="7623">0</cx:pt>
          <cx:pt idx="7624">0.10000000000000001</cx:pt>
          <cx:pt idx="7625">0</cx:pt>
          <cx:pt idx="7626">0.20000000000000001</cx:pt>
          <cx:pt idx="7627">0.20000000000000001</cx:pt>
          <cx:pt idx="7628">0.20000000000000001</cx:pt>
          <cx:pt idx="7629">0.20000000000000001</cx:pt>
          <cx:pt idx="7630">0.20000000000000001</cx:pt>
          <cx:pt idx="7631">0.29999999999999999</cx:pt>
          <cx:pt idx="7632">0</cx:pt>
          <cx:pt idx="7633">0</cx:pt>
          <cx:pt idx="7634">0</cx:pt>
          <cx:pt idx="7635">0</cx:pt>
          <cx:pt idx="7636">0</cx:pt>
          <cx:pt idx="7637">0</cx:pt>
          <cx:pt idx="7638">0</cx:pt>
          <cx:pt idx="7639">0</cx:pt>
          <cx:pt idx="7640">0</cx:pt>
          <cx:pt idx="7641">0.69999999999999996</cx:pt>
          <cx:pt idx="7642">0.69999999999999996</cx:pt>
          <cx:pt idx="7643">0.69999999999999996</cx:pt>
          <cx:pt idx="7644">0.20000000000000001</cx:pt>
          <cx:pt idx="7645">0.20000000000000001</cx:pt>
          <cx:pt idx="7646">0.5</cx:pt>
          <cx:pt idx="7647">0.20000000000000001</cx:pt>
          <cx:pt idx="7648">0.20000000000000001</cx:pt>
          <cx:pt idx="7649">0.40000000000000002</cx:pt>
          <cx:pt idx="7650">0.20000000000000001</cx:pt>
          <cx:pt idx="7651">0.20000000000000001</cx:pt>
          <cx:pt idx="7652">0.20000000000000001</cx:pt>
          <cx:pt idx="7653">0</cx:pt>
          <cx:pt idx="7654">0</cx:pt>
          <cx:pt idx="7655">0</cx:pt>
          <cx:pt idx="7656">0</cx:pt>
          <cx:pt idx="7657">0</cx:pt>
          <cx:pt idx="7658">0.69999999999999996</cx:pt>
          <cx:pt idx="7659">0</cx:pt>
          <cx:pt idx="7660">0.59999999999999998</cx:pt>
          <cx:pt idx="7661">0.80000000000000004</cx:pt>
          <cx:pt idx="7662">0</cx:pt>
          <cx:pt idx="7663">0.20000000000000001</cx:pt>
          <cx:pt idx="7664">0</cx:pt>
          <cx:pt idx="7665">0</cx:pt>
          <cx:pt idx="7666">0</cx:pt>
          <cx:pt idx="7667">0</cx:pt>
          <cx:pt idx="7668">0</cx:pt>
          <cx:pt idx="7669">0</cx:pt>
          <cx:pt idx="7670">0</cx:pt>
          <cx:pt idx="7671">0</cx:pt>
          <cx:pt idx="7672">0</cx:pt>
          <cx:pt idx="7673">0</cx:pt>
          <cx:pt idx="7674">0.29999999999999999</cx:pt>
          <cx:pt idx="7675">0</cx:pt>
          <cx:pt idx="7676">0.20000000000000001</cx:pt>
          <cx:pt idx="7677">0</cx:pt>
          <cx:pt idx="7678">0</cx:pt>
          <cx:pt idx="7679">0</cx:pt>
          <cx:pt idx="7680">0</cx:pt>
          <cx:pt idx="7681">0</cx:pt>
          <cx:pt idx="7682">0.10000000000000001</cx:pt>
          <cx:pt idx="7683">0</cx:pt>
          <cx:pt idx="7684">0.20000000000000001</cx:pt>
          <cx:pt idx="7685">0</cx:pt>
          <cx:pt idx="7686">0</cx:pt>
          <cx:pt idx="7687">0</cx:pt>
          <cx:pt idx="7688">0</cx:pt>
          <cx:pt idx="7689">0</cx:pt>
          <cx:pt idx="7690">0</cx:pt>
          <cx:pt idx="7691">0</cx:pt>
          <cx:pt idx="7692">0</cx:pt>
          <cx:pt idx="7693">0.20000000000000001</cx:pt>
          <cx:pt idx="7694">0.20000000000000001</cx:pt>
          <cx:pt idx="7695">0.20000000000000001</cx:pt>
          <cx:pt idx="7696">0.80000000000000004</cx:pt>
          <cx:pt idx="7697">0</cx:pt>
          <cx:pt idx="7698">0</cx:pt>
          <cx:pt idx="7699">0</cx:pt>
          <cx:pt idx="7700">0</cx:pt>
          <cx:pt idx="7701">0.29999999999999999</cx:pt>
          <cx:pt idx="7702">0</cx:pt>
          <cx:pt idx="7703">0</cx:pt>
          <cx:pt idx="7704">0</cx:pt>
          <cx:pt idx="7705">0</cx:pt>
          <cx:pt idx="7706">0</cx:pt>
          <cx:pt idx="7707">0</cx:pt>
          <cx:pt idx="7708">0.20000000000000001</cx:pt>
          <cx:pt idx="7709">0.69999999999999996</cx:pt>
          <cx:pt idx="7710">0.20000000000000001</cx:pt>
          <cx:pt idx="7711">0.20000000000000001</cx:pt>
          <cx:pt idx="7712">0.20000000000000001</cx:pt>
          <cx:pt idx="7713">0.20000000000000001</cx:pt>
          <cx:pt idx="7714">0</cx:pt>
          <cx:pt idx="7715">0.20000000000000001</cx:pt>
          <cx:pt idx="7716">0.20000000000000001</cx:pt>
          <cx:pt idx="7717">0.69999999999999996</cx:pt>
          <cx:pt idx="7718">0</cx:pt>
          <cx:pt idx="7719">0</cx:pt>
          <cx:pt idx="7720">0</cx:pt>
          <cx:pt idx="7721">0.20000000000000001</cx:pt>
          <cx:pt idx="7722">0</cx:pt>
          <cx:pt idx="7723">0.29999999999999999</cx:pt>
          <cx:pt idx="7724">0.20000000000000001</cx:pt>
          <cx:pt idx="7725">0.20000000000000001</cx:pt>
          <cx:pt idx="7726">0.20000000000000001</cx:pt>
          <cx:pt idx="7727">0</cx:pt>
          <cx:pt idx="7728">0.20000000000000001</cx:pt>
          <cx:pt idx="7729">0.20000000000000001</cx:pt>
          <cx:pt idx="7730">0.20000000000000001</cx:pt>
          <cx:pt idx="7731">0.20000000000000001</cx:pt>
          <cx:pt idx="7732">0.20000000000000001</cx:pt>
          <cx:pt idx="7733">0.20000000000000001</cx:pt>
          <cx:pt idx="7734">0</cx:pt>
          <cx:pt idx="7735">0</cx:pt>
          <cx:pt idx="7736">0.20000000000000001</cx:pt>
          <cx:pt idx="7737">0.20000000000000001</cx:pt>
          <cx:pt idx="7738">0</cx:pt>
          <cx:pt idx="7739">0</cx:pt>
          <cx:pt idx="7740">0</cx:pt>
          <cx:pt idx="7741">0.20000000000000001</cx:pt>
          <cx:pt idx="7742">0</cx:pt>
          <cx:pt idx="7743">0</cx:pt>
          <cx:pt idx="7744">0</cx:pt>
          <cx:pt idx="7745">0</cx:pt>
          <cx:pt idx="7746">0.20000000000000001</cx:pt>
          <cx:pt idx="7747">0</cx:pt>
          <cx:pt idx="7748">0</cx:pt>
          <cx:pt idx="7749">0</cx:pt>
          <cx:pt idx="7750">0</cx:pt>
          <cx:pt idx="7751">0</cx:pt>
          <cx:pt idx="7752">0</cx:pt>
          <cx:pt idx="7753">0.20000000000000001</cx:pt>
          <cx:pt idx="7754">0.20000000000000001</cx:pt>
          <cx:pt idx="7755">0.20000000000000001</cx:pt>
          <cx:pt idx="7756">0.20000000000000001</cx:pt>
          <cx:pt idx="7757">0</cx:pt>
          <cx:pt idx="7758">0</cx:pt>
          <cx:pt idx="7759">0.20000000000000001</cx:pt>
          <cx:pt idx="7760">0.20000000000000001</cx:pt>
          <cx:pt idx="7761">0.20000000000000001</cx:pt>
          <cx:pt idx="7762">0.20000000000000001</cx:pt>
          <cx:pt idx="7763">0</cx:pt>
          <cx:pt idx="7764">0</cx:pt>
          <cx:pt idx="7765">0</cx:pt>
          <cx:pt idx="7766">0</cx:pt>
          <cx:pt idx="7767">0.20000000000000001</cx:pt>
          <cx:pt idx="7768">0.20000000000000001</cx:pt>
          <cx:pt idx="7769">0.20000000000000001</cx:pt>
          <cx:pt idx="7770">0</cx:pt>
          <cx:pt idx="7771">0.69999999999999996</cx:pt>
          <cx:pt idx="7772">0.69999999999999996</cx:pt>
          <cx:pt idx="7773">0.20000000000000001</cx:pt>
          <cx:pt idx="7774">0</cx:pt>
          <cx:pt idx="7775">0</cx:pt>
          <cx:pt idx="7776">0</cx:pt>
          <cx:pt idx="7777">0</cx:pt>
          <cx:pt idx="7778">0.20000000000000001</cx:pt>
          <cx:pt idx="7779">0</cx:pt>
          <cx:pt idx="7780">0</cx:pt>
          <cx:pt idx="7781">0.80000000000000004</cx:pt>
          <cx:pt idx="7782">0.20000000000000001</cx:pt>
          <cx:pt idx="7783">0.40000000000000002</cx:pt>
          <cx:pt idx="7784">0.20000000000000001</cx:pt>
          <cx:pt idx="7785">0</cx:pt>
          <cx:pt idx="7786">0.80000000000000004</cx:pt>
          <cx:pt idx="7787">0.20000000000000001</cx:pt>
          <cx:pt idx="7788">0.59999999999999998</cx:pt>
          <cx:pt idx="7789">0.20000000000000001</cx:pt>
          <cx:pt idx="7790">0.69999999999999996</cx:pt>
          <cx:pt idx="7791">0.80000000000000004</cx:pt>
          <cx:pt idx="7792">0.20000000000000001</cx:pt>
          <cx:pt idx="7793">0</cx:pt>
          <cx:pt idx="7794">0</cx:pt>
          <cx:pt idx="7795">0.20000000000000001</cx:pt>
          <cx:pt idx="7796">0</cx:pt>
          <cx:pt idx="7797">0</cx:pt>
          <cx:pt idx="7798">0</cx:pt>
          <cx:pt idx="7799">0.10000000000000001</cx:pt>
          <cx:pt idx="7800">0.20000000000000001</cx:pt>
          <cx:pt idx="7801">0</cx:pt>
          <cx:pt idx="7802">0.20000000000000001</cx:pt>
          <cx:pt idx="7803">0.20000000000000001</cx:pt>
          <cx:pt idx="7804">0.20000000000000001</cx:pt>
          <cx:pt idx="7805">0.20000000000000001</cx:pt>
          <cx:pt idx="7806">0.69999999999999996</cx:pt>
          <cx:pt idx="7807">0.69999999999999996</cx:pt>
          <cx:pt idx="7808">0.20000000000000001</cx:pt>
          <cx:pt idx="7809">0.20000000000000001</cx:pt>
          <cx:pt idx="7810">0</cx:pt>
          <cx:pt idx="7811">0</cx:pt>
          <cx:pt idx="7812">0.29999999999999999</cx:pt>
          <cx:pt idx="7813">0</cx:pt>
          <cx:pt idx="7814">0.14999999999999999</cx:pt>
          <cx:pt idx="7815">0.20000000000000001</cx:pt>
          <cx:pt idx="7816">0</cx:pt>
          <cx:pt idx="7817">0</cx:pt>
          <cx:pt idx="7818">0.20000000000000001</cx:pt>
          <cx:pt idx="7819">0</cx:pt>
          <cx:pt idx="7820">0</cx:pt>
          <cx:pt idx="7821">0.20000000000000001</cx:pt>
          <cx:pt idx="7822">0</cx:pt>
          <cx:pt idx="7823">0</cx:pt>
          <cx:pt idx="7824">0.20000000000000001</cx:pt>
          <cx:pt idx="7825">0.10000000000000001</cx:pt>
          <cx:pt idx="7826">0.20000000000000001</cx:pt>
          <cx:pt idx="7827">0.20000000000000001</cx:pt>
          <cx:pt idx="7828">0.20000000000000001</cx:pt>
          <cx:pt idx="7829">0</cx:pt>
          <cx:pt idx="7830">0.20000000000000001</cx:pt>
          <cx:pt idx="7831">0.20000000000000001</cx:pt>
          <cx:pt idx="7832">0.20000000000000001</cx:pt>
          <cx:pt idx="7833">0.20000000000000001</cx:pt>
          <cx:pt idx="7834">0.20000000000000001</cx:pt>
          <cx:pt idx="7835">0.20000000000000001</cx:pt>
          <cx:pt idx="7836">0.20000000000000001</cx:pt>
          <cx:pt idx="7837">0</cx:pt>
          <cx:pt idx="7838">0</cx:pt>
          <cx:pt idx="7839">0</cx:pt>
          <cx:pt idx="7840">0</cx:pt>
          <cx:pt idx="7841">0</cx:pt>
          <cx:pt idx="7842">0</cx:pt>
          <cx:pt idx="7843">0</cx:pt>
          <cx:pt idx="7844">0.29999999999999999</cx:pt>
          <cx:pt idx="7845">0</cx:pt>
          <cx:pt idx="7846">0</cx:pt>
          <cx:pt idx="7847">0.59999999999999998</cx:pt>
          <cx:pt idx="7848">0.20000000000000001</cx:pt>
          <cx:pt idx="7849">0.20000000000000001</cx:pt>
          <cx:pt idx="7850">0.20000000000000001</cx:pt>
          <cx:pt idx="7851">0.20000000000000001</cx:pt>
          <cx:pt idx="7852">0.80000000000000004</cx:pt>
          <cx:pt idx="7853">0</cx:pt>
          <cx:pt idx="7854">0</cx:pt>
          <cx:pt idx="7855">0</cx:pt>
          <cx:pt idx="7856">0.20000000000000001</cx:pt>
          <cx:pt idx="7857">0</cx:pt>
          <cx:pt idx="7858">0</cx:pt>
          <cx:pt idx="7859">0</cx:pt>
          <cx:pt idx="7860">0.69999999999999996</cx:pt>
          <cx:pt idx="7861">0</cx:pt>
          <cx:pt idx="7862">0</cx:pt>
          <cx:pt idx="7863">0.20000000000000001</cx:pt>
          <cx:pt idx="7864">0.20000000000000001</cx:pt>
          <cx:pt idx="7865">0.20000000000000001</cx:pt>
          <cx:pt idx="7866">0.69999999999999996</cx:pt>
          <cx:pt idx="7867">0</cx:pt>
          <cx:pt idx="7868">0</cx:pt>
          <cx:pt idx="7869">0.20000000000000001</cx:pt>
          <cx:pt idx="7870">0.20000000000000001</cx:pt>
          <cx:pt idx="7871">0</cx:pt>
          <cx:pt idx="7872">0.20000000000000001</cx:pt>
          <cx:pt idx="7873">0</cx:pt>
          <cx:pt idx="7874">0</cx:pt>
          <cx:pt idx="7875">0.20000000000000001</cx:pt>
          <cx:pt idx="7876">0.20000000000000001</cx:pt>
          <cx:pt idx="7877">0.20000000000000001</cx:pt>
          <cx:pt idx="7878">0.59999999999999998</cx:pt>
          <cx:pt idx="7879">0.40000000000000002</cx:pt>
          <cx:pt idx="7880">0.20000000000000001</cx:pt>
          <cx:pt idx="7881">0.20000000000000001</cx:pt>
          <cx:pt idx="7882">0.20000000000000001</cx:pt>
          <cx:pt idx="7883">0.20000000000000001</cx:pt>
          <cx:pt idx="7884">0.20000000000000001</cx:pt>
          <cx:pt idx="7885">0.20000000000000001</cx:pt>
          <cx:pt idx="7886">0.20000000000000001</cx:pt>
          <cx:pt idx="7887">0.20000000000000001</cx:pt>
          <cx:pt idx="7888">0</cx:pt>
          <cx:pt idx="7889">0</cx:pt>
          <cx:pt idx="7890">0</cx:pt>
          <cx:pt idx="7891">0</cx:pt>
          <cx:pt idx="7892">0</cx:pt>
          <cx:pt idx="7893">0.20000000000000001</cx:pt>
          <cx:pt idx="7894">0</cx:pt>
          <cx:pt idx="7895">0</cx:pt>
          <cx:pt idx="7896">0</cx:pt>
          <cx:pt idx="7897">0.20000000000000001</cx:pt>
          <cx:pt idx="7898">0.69999999999999996</cx:pt>
          <cx:pt idx="7899">0.20000000000000001</cx:pt>
          <cx:pt idx="7900">0.20000000000000001</cx:pt>
          <cx:pt idx="7901">0.20000000000000001</cx:pt>
          <cx:pt idx="7902">0.20000000000000001</cx:pt>
          <cx:pt idx="7903">0.20000000000000001</cx:pt>
          <cx:pt idx="7904">0.20000000000000001</cx:pt>
          <cx:pt idx="7905">0.20000000000000001</cx:pt>
          <cx:pt idx="7906">0.80000000000000004</cx:pt>
          <cx:pt idx="7907">0</cx:pt>
          <cx:pt idx="7908">0.20000000000000001</cx:pt>
          <cx:pt idx="7909">0</cx:pt>
          <cx:pt idx="7910">0</cx:pt>
          <cx:pt idx="7911">0.14999999999999999</cx:pt>
          <cx:pt idx="7912">0.59999999999999998</cx:pt>
          <cx:pt idx="7913">0.20000000000000001</cx:pt>
          <cx:pt idx="7914">0</cx:pt>
          <cx:pt idx="7915">0</cx:pt>
          <cx:pt idx="7916">0.29999999999999999</cx:pt>
          <cx:pt idx="7917">0.20000000000000001</cx:pt>
          <cx:pt idx="7918">0.20000000000000001</cx:pt>
          <cx:pt idx="7919">0</cx:pt>
          <cx:pt idx="7920">0</cx:pt>
          <cx:pt idx="7921">0</cx:pt>
          <cx:pt idx="7922">0.20000000000000001</cx:pt>
          <cx:pt idx="7923">0.69999999999999996</cx:pt>
          <cx:pt idx="7924">0</cx:pt>
          <cx:pt idx="7925">0</cx:pt>
          <cx:pt idx="7926">0</cx:pt>
          <cx:pt idx="7927">0</cx:pt>
          <cx:pt idx="7928">0</cx:pt>
          <cx:pt idx="7929">0.29999999999999999</cx:pt>
          <cx:pt idx="7930">0</cx:pt>
          <cx:pt idx="7931">0.20000000000000001</cx:pt>
          <cx:pt idx="7932">0.20000000000000001</cx:pt>
          <cx:pt idx="7933">0</cx:pt>
          <cx:pt idx="7934">0.20000000000000001</cx:pt>
          <cx:pt idx="7935">0</cx:pt>
          <cx:pt idx="7936">0.20000000000000001</cx:pt>
          <cx:pt idx="7937">0</cx:pt>
          <cx:pt idx="7938">0</cx:pt>
          <cx:pt idx="7939">0.20000000000000001</cx:pt>
          <cx:pt idx="7940">0.20000000000000001</cx:pt>
          <cx:pt idx="7941">0</cx:pt>
          <cx:pt idx="7942">0.80000000000000004</cx:pt>
          <cx:pt idx="7943">0.20000000000000001</cx:pt>
          <cx:pt idx="7944">0.20000000000000001</cx:pt>
          <cx:pt idx="7945">0.80000000000000004</cx:pt>
          <cx:pt idx="7946">0.80000000000000004</cx:pt>
          <cx:pt idx="7947">0.20000000000000001</cx:pt>
          <cx:pt idx="7948">0.29999999999999999</cx:pt>
          <cx:pt idx="7949">0.59999999999999998</cx:pt>
          <cx:pt idx="7950">0.20000000000000001</cx:pt>
          <cx:pt idx="7951">0.20000000000000001</cx:pt>
          <cx:pt idx="7952">0</cx:pt>
          <cx:pt idx="7953">0</cx:pt>
          <cx:pt idx="7954">0</cx:pt>
          <cx:pt idx="7955">0.20000000000000001</cx:pt>
          <cx:pt idx="7956">0</cx:pt>
          <cx:pt idx="7957">0</cx:pt>
          <cx:pt idx="7958">0</cx:pt>
          <cx:pt idx="7959">0.20000000000000001</cx:pt>
          <cx:pt idx="7960">0.20000000000000001</cx:pt>
          <cx:pt idx="7961">0.20000000000000001</cx:pt>
          <cx:pt idx="7962">0.69999999999999996</cx:pt>
          <cx:pt idx="7963">0.20000000000000001</cx:pt>
          <cx:pt idx="7964">0.20000000000000001</cx:pt>
          <cx:pt idx="7965">0.20000000000000001</cx:pt>
          <cx:pt idx="7966">0</cx:pt>
          <cx:pt idx="7967">0.69999999999999996</cx:pt>
          <cx:pt idx="7968">0.20000000000000001</cx:pt>
          <cx:pt idx="7969">0.20000000000000001</cx:pt>
          <cx:pt idx="7970">0.40000000000000002</cx:pt>
          <cx:pt idx="7971">0.20000000000000001</cx:pt>
          <cx:pt idx="7972">0.20000000000000001</cx:pt>
          <cx:pt idx="7973">0.69999999999999996</cx:pt>
          <cx:pt idx="7974">0.20000000000000001</cx:pt>
          <cx:pt idx="7975">0.69999999999999996</cx:pt>
          <cx:pt idx="7976">0.20000000000000001</cx:pt>
          <cx:pt idx="7977">0</cx:pt>
          <cx:pt idx="7978">0</cx:pt>
          <cx:pt idx="7979">0.20000000000000001</cx:pt>
          <cx:pt idx="7980">0.20000000000000001</cx:pt>
          <cx:pt idx="7981">0</cx:pt>
          <cx:pt idx="7982">0</cx:pt>
          <cx:pt idx="7983">0.20000000000000001</cx:pt>
          <cx:pt idx="7984">0.20000000000000001</cx:pt>
          <cx:pt idx="7985">0.20000000000000001</cx:pt>
          <cx:pt idx="7986">0</cx:pt>
          <cx:pt idx="7987">0</cx:pt>
          <cx:pt idx="7988">0</cx:pt>
          <cx:pt idx="7989">0</cx:pt>
          <cx:pt idx="7990">0</cx:pt>
          <cx:pt idx="7991">0.69999999999999996</cx:pt>
          <cx:pt idx="7992">0.20000000000000001</cx:pt>
          <cx:pt idx="7993">0.69999999999999996</cx:pt>
          <cx:pt idx="7994">0.69999999999999996</cx:pt>
          <cx:pt idx="7995">0.69999999999999996</cx:pt>
          <cx:pt idx="7996">0</cx:pt>
          <cx:pt idx="7997">0.20000000000000001</cx:pt>
          <cx:pt idx="7998">0</cx:pt>
          <cx:pt idx="7999">0</cx:pt>
          <cx:pt idx="8000">0</cx:pt>
          <cx:pt idx="8001">0</cx:pt>
          <cx:pt idx="8002">0</cx:pt>
          <cx:pt idx="8003">0</cx:pt>
          <cx:pt idx="8004">0</cx:pt>
          <cx:pt idx="8005">0</cx:pt>
          <cx:pt idx="8006">0</cx:pt>
          <cx:pt idx="8007">0</cx:pt>
          <cx:pt idx="8008">0</cx:pt>
          <cx:pt idx="8009">0</cx:pt>
          <cx:pt idx="8010">0.20000000000000001</cx:pt>
          <cx:pt idx="8011">0.20000000000000001</cx:pt>
          <cx:pt idx="8012">0.20000000000000001</cx:pt>
          <cx:pt idx="8013">0</cx:pt>
          <cx:pt idx="8014">0</cx:pt>
          <cx:pt idx="8015">0</cx:pt>
          <cx:pt idx="8016">0.20000000000000001</cx:pt>
          <cx:pt idx="8017">0.20000000000000001</cx:pt>
          <cx:pt idx="8018">0.20000000000000001</cx:pt>
          <cx:pt idx="8019">0</cx:pt>
          <cx:pt idx="8020">0</cx:pt>
          <cx:pt idx="8021">0.80000000000000004</cx:pt>
          <cx:pt idx="8022">0.20000000000000001</cx:pt>
          <cx:pt idx="8023">0.29999999999999999</cx:pt>
          <cx:pt idx="8024">0.80000000000000004</cx:pt>
          <cx:pt idx="8025">0</cx:pt>
          <cx:pt idx="8026">0</cx:pt>
          <cx:pt idx="8027">0</cx:pt>
          <cx:pt idx="8028">0</cx:pt>
          <cx:pt idx="8029">0.20000000000000001</cx:pt>
          <cx:pt idx="8030">0.59999999999999998</cx:pt>
          <cx:pt idx="8031">0.20000000000000001</cx:pt>
          <cx:pt idx="8032">0.20000000000000001</cx:pt>
          <cx:pt idx="8033">0.80000000000000004</cx:pt>
          <cx:pt idx="8034">0.59999999999999998</cx:pt>
          <cx:pt idx="8035">0.20000000000000001</cx:pt>
          <cx:pt idx="8036">0</cx:pt>
          <cx:pt idx="8037">0</cx:pt>
          <cx:pt idx="8038">0.14999999999999999</cx:pt>
          <cx:pt idx="8039">0.20000000000000001</cx:pt>
          <cx:pt idx="8040">0</cx:pt>
          <cx:pt idx="8041">0</cx:pt>
          <cx:pt idx="8042">0</cx:pt>
          <cx:pt idx="8043">0</cx:pt>
          <cx:pt idx="8044">0.20000000000000001</cx:pt>
          <cx:pt idx="8045">0</cx:pt>
          <cx:pt idx="8046">0.69999999999999996</cx:pt>
          <cx:pt idx="8047">0.20000000000000001</cx:pt>
          <cx:pt idx="8048">0</cx:pt>
          <cx:pt idx="8049">0.69999999999999996</cx:pt>
          <cx:pt idx="8050">0.20000000000000001</cx:pt>
          <cx:pt idx="8051">0.20000000000000001</cx:pt>
          <cx:pt idx="8052">0</cx:pt>
          <cx:pt idx="8053">0.69999999999999996</cx:pt>
          <cx:pt idx="8054">0</cx:pt>
          <cx:pt idx="8055">0.14999999999999999</cx:pt>
          <cx:pt idx="8056">0</cx:pt>
          <cx:pt idx="8057">0.20000000000000001</cx:pt>
          <cx:pt idx="8058">0.20000000000000001</cx:pt>
          <cx:pt idx="8059">0</cx:pt>
          <cx:pt idx="8060">0</cx:pt>
          <cx:pt idx="8061">0.20000000000000001</cx:pt>
          <cx:pt idx="8062">0</cx:pt>
          <cx:pt idx="8063">0</cx:pt>
          <cx:pt idx="8064">0</cx:pt>
          <cx:pt idx="8065">0</cx:pt>
          <cx:pt idx="8066">0.20000000000000001</cx:pt>
          <cx:pt idx="8067">0</cx:pt>
          <cx:pt idx="8068">0</cx:pt>
          <cx:pt idx="8069">0.20000000000000001</cx:pt>
          <cx:pt idx="8070">0.59999999999999998</cx:pt>
          <cx:pt idx="8071">0.29999999999999999</cx:pt>
          <cx:pt idx="8072">0.20000000000000001</cx:pt>
          <cx:pt idx="8073">0.80000000000000004</cx:pt>
          <cx:pt idx="8074">0.80000000000000004</cx:pt>
          <cx:pt idx="8075">0.80000000000000004</cx:pt>
          <cx:pt idx="8076">0</cx:pt>
          <cx:pt idx="8077">0</cx:pt>
          <cx:pt idx="8078">0</cx:pt>
          <cx:pt idx="8079">0.20000000000000001</cx:pt>
          <cx:pt idx="8080">0.20000000000000001</cx:pt>
          <cx:pt idx="8081">0.20000000000000001</cx:pt>
          <cx:pt idx="8082">0.20000000000000001</cx:pt>
          <cx:pt idx="8083">0.69999999999999996</cx:pt>
          <cx:pt idx="8084">0.20000000000000001</cx:pt>
          <cx:pt idx="8085">0</cx:pt>
          <cx:pt idx="8086">0.20000000000000001</cx:pt>
          <cx:pt idx="8087">0.20000000000000001</cx:pt>
          <cx:pt idx="8088">0.20000000000000001</cx:pt>
          <cx:pt idx="8089">0</cx:pt>
          <cx:pt idx="8090">0</cx:pt>
          <cx:pt idx="8091">0</cx:pt>
          <cx:pt idx="8092">0</cx:pt>
          <cx:pt idx="8093">0</cx:pt>
          <cx:pt idx="8094">0</cx:pt>
          <cx:pt idx="8095">0</cx:pt>
          <cx:pt idx="8096">0</cx:pt>
          <cx:pt idx="8097">0</cx:pt>
          <cx:pt idx="8098">0</cx:pt>
          <cx:pt idx="8099">0</cx:pt>
          <cx:pt idx="8100">0.20000000000000001</cx:pt>
          <cx:pt idx="8101">0</cx:pt>
          <cx:pt idx="8102">0.20000000000000001</cx:pt>
          <cx:pt idx="8103">0</cx:pt>
          <cx:pt idx="8104">0.20000000000000001</cx:pt>
          <cx:pt idx="8105">0.32000000000000001</cx:pt>
          <cx:pt idx="8106">0.20000000000000001</cx:pt>
          <cx:pt idx="8107">0.20000000000000001</cx:pt>
          <cx:pt idx="8108">0.29999999999999999</cx:pt>
          <cx:pt idx="8109">0.20000000000000001</cx:pt>
          <cx:pt idx="8110">0.29999999999999999</cx:pt>
          <cx:pt idx="8111">0.29999999999999999</cx:pt>
          <cx:pt idx="8112">0.80000000000000004</cx:pt>
          <cx:pt idx="8113">0.29999999999999999</cx:pt>
          <cx:pt idx="8114">0.20000000000000001</cx:pt>
          <cx:pt idx="8115">0</cx:pt>
          <cx:pt idx="8116">0</cx:pt>
          <cx:pt idx="8117">0</cx:pt>
          <cx:pt idx="8118">0.29999999999999999</cx:pt>
          <cx:pt idx="8119">0</cx:pt>
          <cx:pt idx="8120">0.20000000000000001</cx:pt>
          <cx:pt idx="8121">0.20000000000000001</cx:pt>
          <cx:pt idx="8122">0.20000000000000001</cx:pt>
          <cx:pt idx="8123">0.40000000000000002</cx:pt>
          <cx:pt idx="8124">0.20000000000000001</cx:pt>
          <cx:pt idx="8125">0.80000000000000004</cx:pt>
          <cx:pt idx="8126">0.20000000000000001</cx:pt>
          <cx:pt idx="8127">0.20000000000000001</cx:pt>
          <cx:pt idx="8128">0.59999999999999998</cx:pt>
          <cx:pt idx="8129">0</cx:pt>
          <cx:pt idx="8130">0</cx:pt>
          <cx:pt idx="8131">0</cx:pt>
          <cx:pt idx="8132">0</cx:pt>
          <cx:pt idx="8133">0.59999999999999998</cx:pt>
          <cx:pt idx="8134">0</cx:pt>
          <cx:pt idx="8135">0</cx:pt>
          <cx:pt idx="8136">0.45000000000000001</cx:pt>
          <cx:pt idx="8137">0</cx:pt>
          <cx:pt idx="8138">0.20000000000000001</cx:pt>
          <cx:pt idx="8139">0.20000000000000001</cx:pt>
          <cx:pt idx="8140">0.20000000000000001</cx:pt>
          <cx:pt idx="8141">0</cx:pt>
          <cx:pt idx="8142">0</cx:pt>
          <cx:pt idx="8143">0.20000000000000001</cx:pt>
          <cx:pt idx="8144">0.20000000000000001</cx:pt>
          <cx:pt idx="8145">0</cx:pt>
          <cx:pt idx="8146">0</cx:pt>
          <cx:pt idx="8147">0</cx:pt>
          <cx:pt idx="8148">0</cx:pt>
          <cx:pt idx="8149">0</cx:pt>
          <cx:pt idx="8150">0</cx:pt>
          <cx:pt idx="8151">0</cx:pt>
          <cx:pt idx="8152">0</cx:pt>
          <cx:pt idx="8153">0</cx:pt>
          <cx:pt idx="8154">0</cx:pt>
          <cx:pt idx="8155">0</cx:pt>
          <cx:pt idx="8156">0.29999999999999999</cx:pt>
          <cx:pt idx="8157">0</cx:pt>
          <cx:pt idx="8158">0.20000000000000001</cx:pt>
          <cx:pt idx="8159">0</cx:pt>
          <cx:pt idx="8160">0</cx:pt>
          <cx:pt idx="8161">0</cx:pt>
          <cx:pt idx="8162">0</cx:pt>
          <cx:pt idx="8163">0</cx:pt>
          <cx:pt idx="8164">0.20000000000000001</cx:pt>
          <cx:pt idx="8165">0.20000000000000001</cx:pt>
          <cx:pt idx="8166">0.14999999999999999</cx:pt>
          <cx:pt idx="8167">0.20000000000000001</cx:pt>
          <cx:pt idx="8168">0</cx:pt>
          <cx:pt idx="8169">0.20000000000000001</cx:pt>
          <cx:pt idx="8170">0</cx:pt>
          <cx:pt idx="8171">0</cx:pt>
          <cx:pt idx="8172">0</cx:pt>
          <cx:pt idx="8173">0.20000000000000001</cx:pt>
          <cx:pt idx="8174">0</cx:pt>
          <cx:pt idx="8175">0.20000000000000001</cx:pt>
          <cx:pt idx="8176">0</cx:pt>
          <cx:pt idx="8177">0</cx:pt>
          <cx:pt idx="8178">0</cx:pt>
          <cx:pt idx="8179">0.5</cx:pt>
          <cx:pt idx="8180">0.40000000000000002</cx:pt>
          <cx:pt idx="8181">0.40000000000000002</cx:pt>
          <cx:pt idx="8182">0.59999999999999998</cx:pt>
          <cx:pt idx="8183">0.59999999999999998</cx:pt>
          <cx:pt idx="8184">0.20000000000000001</cx:pt>
          <cx:pt idx="8185">0.20000000000000001</cx:pt>
          <cx:pt idx="8186">0.29999999999999999</cx:pt>
          <cx:pt idx="8187">0</cx:pt>
          <cx:pt idx="8188">0</cx:pt>
          <cx:pt idx="8189">0</cx:pt>
          <cx:pt idx="8190">0</cx:pt>
          <cx:pt idx="8191">0</cx:pt>
          <cx:pt idx="8192">0.69999999999999996</cx:pt>
          <cx:pt idx="8193">0.20000000000000001</cx:pt>
          <cx:pt idx="8194">0.20000000000000001</cx:pt>
          <cx:pt idx="8195">0</cx:pt>
          <cx:pt idx="8196">0.20000000000000001</cx:pt>
          <cx:pt idx="8197">0.20000000000000001</cx:pt>
          <cx:pt idx="8198">0.20000000000000001</cx:pt>
          <cx:pt idx="8199">0.80000000000000004</cx:pt>
          <cx:pt idx="8200">0.20000000000000001</cx:pt>
          <cx:pt idx="8201">0</cx:pt>
          <cx:pt idx="8202">0</cx:pt>
          <cx:pt idx="8203">0</cx:pt>
          <cx:pt idx="8204">0</cx:pt>
          <cx:pt idx="8205">0.10000000000000001</cx:pt>
          <cx:pt idx="8206">0.45000000000000001</cx:pt>
          <cx:pt idx="8207">0.20000000000000001</cx:pt>
          <cx:pt idx="8208">0.69999999999999996</cx:pt>
          <cx:pt idx="8209">0.20000000000000001</cx:pt>
          <cx:pt idx="8210">0.20000000000000001</cx:pt>
          <cx:pt idx="8211">0.59999999999999998</cx:pt>
          <cx:pt idx="8212">0.20000000000000001</cx:pt>
          <cx:pt idx="8213">0.69999999999999996</cx:pt>
          <cx:pt idx="8214">0.20000000000000001</cx:pt>
          <cx:pt idx="8215">0.69999999999999996</cx:pt>
          <cx:pt idx="8216">0.69999999999999996</cx:pt>
          <cx:pt idx="8217">0.20000000000000001</cx:pt>
          <cx:pt idx="8218">0.59999999999999998</cx:pt>
          <cx:pt idx="8219">0.20000000000000001</cx:pt>
          <cx:pt idx="8220">0.80000000000000004</cx:pt>
          <cx:pt idx="8221">0.20000000000000001</cx:pt>
          <cx:pt idx="8222">0.20000000000000001</cx:pt>
          <cx:pt idx="8223">0</cx:pt>
          <cx:pt idx="8224">0</cx:pt>
          <cx:pt idx="8225">0</cx:pt>
          <cx:pt idx="8226">0</cx:pt>
          <cx:pt idx="8227">0</cx:pt>
          <cx:pt idx="8228">0</cx:pt>
          <cx:pt idx="8229">0</cx:pt>
          <cx:pt idx="8230">0</cx:pt>
          <cx:pt idx="8231">0</cx:pt>
          <cx:pt idx="8232">0</cx:pt>
          <cx:pt idx="8233">0</cx:pt>
          <cx:pt idx="8234">0.20000000000000001</cx:pt>
          <cx:pt idx="8235">0.45000000000000001</cx:pt>
          <cx:pt idx="8236">0.20000000000000001</cx:pt>
          <cx:pt idx="8237">0.20000000000000001</cx:pt>
          <cx:pt idx="8238">0.20000000000000001</cx:pt>
          <cx:pt idx="8239">0.20000000000000001</cx:pt>
          <cx:pt idx="8240">0.20000000000000001</cx:pt>
          <cx:pt idx="8241">0.20000000000000001</cx:pt>
          <cx:pt idx="8242">0</cx:pt>
          <cx:pt idx="8243">0.20000000000000001</cx:pt>
          <cx:pt idx="8244">0</cx:pt>
          <cx:pt idx="8245">0</cx:pt>
          <cx:pt idx="8246">0.80000000000000004</cx:pt>
          <cx:pt idx="8247">0.20000000000000001</cx:pt>
          <cx:pt idx="8248">0.40000000000000002</cx:pt>
          <cx:pt idx="8249">0.80000000000000004</cx:pt>
          <cx:pt idx="8250">0.59999999999999998</cx:pt>
          <cx:pt idx="8251">0.80000000000000004</cx:pt>
          <cx:pt idx="8252">0.20000000000000001</cx:pt>
          <cx:pt idx="8253">0</cx:pt>
          <cx:pt idx="8254">0</cx:pt>
          <cx:pt idx="8255">0.20000000000000001</cx:pt>
          <cx:pt idx="8256">0</cx:pt>
          <cx:pt idx="8257">0</cx:pt>
          <cx:pt idx="8258">0.20000000000000001</cx:pt>
          <cx:pt idx="8259">0</cx:pt>
          <cx:pt idx="8260">0</cx:pt>
          <cx:pt idx="8261">0</cx:pt>
          <cx:pt idx="8262">0</cx:pt>
          <cx:pt idx="8263">0.69999999999999996</cx:pt>
          <cx:pt idx="8264">0</cx:pt>
          <cx:pt idx="8265">0.20000000000000001</cx:pt>
          <cx:pt idx="8266">0</cx:pt>
          <cx:pt idx="8267">0.5</cx:pt>
          <cx:pt idx="8268">0.20000000000000001</cx:pt>
          <cx:pt idx="8269">0.20000000000000001</cx:pt>
          <cx:pt idx="8270">0.20000000000000001</cx:pt>
          <cx:pt idx="8271">0.10000000000000001</cx:pt>
          <cx:pt idx="8272">0.20000000000000001</cx:pt>
          <cx:pt idx="8273">0.20000000000000001</cx:pt>
          <cx:pt idx="8274">0</cx:pt>
          <cx:pt idx="8275">0.20000000000000001</cx:pt>
          <cx:pt idx="8276">0.69999999999999996</cx:pt>
          <cx:pt idx="8277">0.69999999999999996</cx:pt>
          <cx:pt idx="8278">0.20000000000000001</cx:pt>
          <cx:pt idx="8279">0</cx:pt>
          <cx:pt idx="8280">0.20000000000000001</cx:pt>
          <cx:pt idx="8281">0.20000000000000001</cx:pt>
          <cx:pt idx="8282">0.29999999999999999</cx:pt>
          <cx:pt idx="8283">0.20000000000000001</cx:pt>
          <cx:pt idx="8284">0.20000000000000001</cx:pt>
          <cx:pt idx="8285">0.59999999999999998</cx:pt>
          <cx:pt idx="8286">0.20000000000000001</cx:pt>
          <cx:pt idx="8287">0.20000000000000001</cx:pt>
          <cx:pt idx="8288">0.20000000000000001</cx:pt>
          <cx:pt idx="8289">0.20000000000000001</cx:pt>
          <cx:pt idx="8290">0.20000000000000001</cx:pt>
          <cx:pt idx="8291">0.20000000000000001</cx:pt>
          <cx:pt idx="8292">0.69999999999999996</cx:pt>
          <cx:pt idx="8293">0.20000000000000001</cx:pt>
          <cx:pt idx="8294">0</cx:pt>
          <cx:pt idx="8295">0</cx:pt>
          <cx:pt idx="8296">0</cx:pt>
          <cx:pt idx="8297">0.20000000000000001</cx:pt>
          <cx:pt idx="8298">0.20000000000000001</cx:pt>
          <cx:pt idx="8299">0</cx:pt>
          <cx:pt idx="8300">0</cx:pt>
          <cx:pt idx="8301">0</cx:pt>
          <cx:pt idx="8302">0.20000000000000001</cx:pt>
          <cx:pt idx="8303">0.20000000000000001</cx:pt>
          <cx:pt idx="8304">0.20000000000000001</cx:pt>
          <cx:pt idx="8305">0</cx:pt>
          <cx:pt idx="8306">0</cx:pt>
          <cx:pt idx="8307">0</cx:pt>
          <cx:pt idx="8308">0</cx:pt>
          <cx:pt idx="8309">0.20000000000000001</cx:pt>
          <cx:pt idx="8310">0.29999999999999999</cx:pt>
          <cx:pt idx="8311">0</cx:pt>
          <cx:pt idx="8312">0</cx:pt>
          <cx:pt idx="8313">0.29999999999999999</cx:pt>
          <cx:pt idx="8314">0.20000000000000001</cx:pt>
          <cx:pt idx="8315">0.20000000000000001</cx:pt>
          <cx:pt idx="8316">0.20000000000000001</cx:pt>
          <cx:pt idx="8317">0.20000000000000001</cx:pt>
          <cx:pt idx="8318">0.20000000000000001</cx:pt>
          <cx:pt idx="8319">0</cx:pt>
          <cx:pt idx="8320">0.20000000000000001</cx:pt>
          <cx:pt idx="8321">0.80000000000000004</cx:pt>
          <cx:pt idx="8322">0</cx:pt>
          <cx:pt idx="8323">0</cx:pt>
          <cx:pt idx="8324">0.20000000000000001</cx:pt>
          <cx:pt idx="8325">0.20000000000000001</cx:pt>
          <cx:pt idx="8326">0.80000000000000004</cx:pt>
          <cx:pt idx="8327">0.80000000000000004</cx:pt>
          <cx:pt idx="8328">0</cx:pt>
          <cx:pt idx="8329">0</cx:pt>
          <cx:pt idx="8330">0</cx:pt>
          <cx:pt idx="8331">0</cx:pt>
          <cx:pt idx="8332">0</cx:pt>
          <cx:pt idx="8333">0</cx:pt>
          <cx:pt idx="8334">0</cx:pt>
          <cx:pt idx="8335">0</cx:pt>
          <cx:pt idx="8336">0</cx:pt>
          <cx:pt idx="8337">0</cx:pt>
          <cx:pt idx="8338">0</cx:pt>
          <cx:pt idx="8339">0.20000000000000001</cx:pt>
          <cx:pt idx="8340">0</cx:pt>
          <cx:pt idx="8341">0</cx:pt>
          <cx:pt idx="8342">0</cx:pt>
          <cx:pt idx="8343">0.20000000000000001</cx:pt>
          <cx:pt idx="8344">0.20000000000000001</cx:pt>
          <cx:pt idx="8345">0.20000000000000001</cx:pt>
          <cx:pt idx="8346">0</cx:pt>
          <cx:pt idx="8347">0</cx:pt>
          <cx:pt idx="8348">0</cx:pt>
          <cx:pt idx="8349">0</cx:pt>
          <cx:pt idx="8350">0</cx:pt>
          <cx:pt idx="8351">0.20000000000000001</cx:pt>
          <cx:pt idx="8352">0.69999999999999996</cx:pt>
          <cx:pt idx="8353">0.40000000000000002</cx:pt>
          <cx:pt idx="8354">0.69999999999999996</cx:pt>
          <cx:pt idx="8355">0.20000000000000001</cx:pt>
          <cx:pt idx="8356">0</cx:pt>
          <cx:pt idx="8357">0</cx:pt>
          <cx:pt idx="8358">0.20000000000000001</cx:pt>
          <cx:pt idx="8359">0</cx:pt>
          <cx:pt idx="8360">0.20000000000000001</cx:pt>
          <cx:pt idx="8361">0.80000000000000004</cx:pt>
          <cx:pt idx="8362">0.29999999999999999</cx:pt>
          <cx:pt idx="8363">0.20000000000000001</cx:pt>
          <cx:pt idx="8364">0.20000000000000001</cx:pt>
          <cx:pt idx="8365">0.20000000000000001</cx:pt>
          <cx:pt idx="8366">0</cx:pt>
          <cx:pt idx="8367">0</cx:pt>
          <cx:pt idx="8368">0.20000000000000001</cx:pt>
          <cx:pt idx="8369">0.20000000000000001</cx:pt>
          <cx:pt idx="8370">0.14999999999999999</cx:pt>
          <cx:pt idx="8371">0.80000000000000004</cx:pt>
          <cx:pt idx="8372">0</cx:pt>
          <cx:pt idx="8373">0</cx:pt>
          <cx:pt idx="8374">0</cx:pt>
          <cx:pt idx="8375">0.20000000000000001</cx:pt>
          <cx:pt idx="8376">0.20000000000000001</cx:pt>
          <cx:pt idx="8377">0.20000000000000001</cx:pt>
          <cx:pt idx="8378">0.20000000000000001</cx:pt>
          <cx:pt idx="8379">0.20000000000000001</cx:pt>
          <cx:pt idx="8380">0.20000000000000001</cx:pt>
          <cx:pt idx="8381">0.20000000000000001</cx:pt>
          <cx:pt idx="8382">0.29999999999999999</cx:pt>
          <cx:pt idx="8383">0</cx:pt>
          <cx:pt idx="8384">0</cx:pt>
          <cx:pt idx="8385">0.20000000000000001</cx:pt>
          <cx:pt idx="8386">0</cx:pt>
          <cx:pt idx="8387">0</cx:pt>
          <cx:pt idx="8388">0</cx:pt>
          <cx:pt idx="8389">0.20000000000000001</cx:pt>
          <cx:pt idx="8390">0</cx:pt>
          <cx:pt idx="8391">0</cx:pt>
          <cx:pt idx="8392">0</cx:pt>
          <cx:pt idx="8393">0</cx:pt>
          <cx:pt idx="8394">0</cx:pt>
          <cx:pt idx="8395">0.29999999999999999</cx:pt>
          <cx:pt idx="8396">0.20000000000000001</cx:pt>
          <cx:pt idx="8397">0.80000000000000004</cx:pt>
          <cx:pt idx="8398">0.29999999999999999</cx:pt>
          <cx:pt idx="8399">0.20000000000000001</cx:pt>
          <cx:pt idx="8400">0.20000000000000001</cx:pt>
          <cx:pt idx="8401">0.10000000000000001</cx:pt>
          <cx:pt idx="8402">0</cx:pt>
          <cx:pt idx="8403">0</cx:pt>
          <cx:pt idx="8404">0</cx:pt>
          <cx:pt idx="8405">0</cx:pt>
          <cx:pt idx="8406">0</cx:pt>
          <cx:pt idx="8407">0</cx:pt>
          <cx:pt idx="8408">0</cx:pt>
          <cx:pt idx="8409">0.20000000000000001</cx:pt>
          <cx:pt idx="8410">0.40000000000000002</cx:pt>
          <cx:pt idx="8411">0</cx:pt>
          <cx:pt idx="8412">0.29999999999999999</cx:pt>
          <cx:pt idx="8413">0.20000000000000001</cx:pt>
          <cx:pt idx="8414">0.20000000000000001</cx:pt>
          <cx:pt idx="8415">0</cx:pt>
          <cx:pt idx="8416">0.20000000000000001</cx:pt>
          <cx:pt idx="8417">0</cx:pt>
          <cx:pt idx="8418">0</cx:pt>
          <cx:pt idx="8419">0</cx:pt>
          <cx:pt idx="8420">0</cx:pt>
          <cx:pt idx="8421">0</cx:pt>
          <cx:pt idx="8422">0</cx:pt>
          <cx:pt idx="8423">0</cx:pt>
          <cx:pt idx="8424">0</cx:pt>
          <cx:pt idx="8425">0.69999999999999996</cx:pt>
          <cx:pt idx="8426">0.20000000000000001</cx:pt>
          <cx:pt idx="8427">0</cx:pt>
          <cx:pt idx="8428">0.20000000000000001</cx:pt>
          <cx:pt idx="8429">0.20000000000000001</cx:pt>
          <cx:pt idx="8430">0</cx:pt>
          <cx:pt idx="8431">0</cx:pt>
          <cx:pt idx="8432">0.20000000000000001</cx:pt>
          <cx:pt idx="8433">0.20000000000000001</cx:pt>
          <cx:pt idx="8434">0.59999999999999998</cx:pt>
          <cx:pt idx="8435">0.80000000000000004</cx:pt>
          <cx:pt idx="8436">0.20000000000000001</cx:pt>
          <cx:pt idx="8437">0.20000000000000001</cx:pt>
          <cx:pt idx="8438">0.20000000000000001</cx:pt>
          <cx:pt idx="8439">0.20000000000000001</cx:pt>
          <cx:pt idx="8440">0.20000000000000001</cx:pt>
          <cx:pt idx="8441">0.20000000000000001</cx:pt>
          <cx:pt idx="8442">0.40000000000000002</cx:pt>
          <cx:pt idx="8443">0.69999999999999996</cx:pt>
          <cx:pt idx="8444">0.40000000000000002</cx:pt>
          <cx:pt idx="8445">0.29999999999999999</cx:pt>
          <cx:pt idx="8446">0</cx:pt>
          <cx:pt idx="8447">0</cx:pt>
          <cx:pt idx="8448">0.29999999999999999</cx:pt>
          <cx:pt idx="8449">0</cx:pt>
          <cx:pt idx="8450">0</cx:pt>
          <cx:pt idx="8451">0.20000000000000001</cx:pt>
          <cx:pt idx="8452">0.29999999999999999</cx:pt>
          <cx:pt idx="8453">0.20000000000000001</cx:pt>
          <cx:pt idx="8454">0.59999999999999998</cx:pt>
          <cx:pt idx="8455">0.20000000000000001</cx:pt>
          <cx:pt idx="8456">0.29999999999999999</cx:pt>
          <cx:pt idx="8457">0.80000000000000004</cx:pt>
          <cx:pt idx="8458">0.80000000000000004</cx:pt>
          <cx:pt idx="8459">0.80000000000000004</cx:pt>
          <cx:pt idx="8460">0</cx:pt>
          <cx:pt idx="8461">0</cx:pt>
          <cx:pt idx="8462">0</cx:pt>
          <cx:pt idx="8463">0.20000000000000001</cx:pt>
          <cx:pt idx="8464">0.20000000000000001</cx:pt>
          <cx:pt idx="8465">0</cx:pt>
          <cx:pt idx="8466">0</cx:pt>
          <cx:pt idx="8467">0.20000000000000001</cx:pt>
          <cx:pt idx="8468">0</cx:pt>
          <cx:pt idx="8469">0.20000000000000001</cx:pt>
          <cx:pt idx="8470">0.20000000000000001</cx:pt>
          <cx:pt idx="8471">0.20000000000000001</cx:pt>
          <cx:pt idx="8472">0.20000000000000001</cx:pt>
          <cx:pt idx="8473">0.20000000000000001</cx:pt>
          <cx:pt idx="8474">0.69999999999999996</cx:pt>
          <cx:pt idx="8475">0.20000000000000001</cx:pt>
          <cx:pt idx="8476">0.20000000000000001</cx:pt>
          <cx:pt idx="8477">0</cx:pt>
          <cx:pt idx="8478">0</cx:pt>
          <cx:pt idx="8479">0</cx:pt>
          <cx:pt idx="8480">0</cx:pt>
          <cx:pt idx="8481">0.20000000000000001</cx:pt>
          <cx:pt idx="8482">0</cx:pt>
          <cx:pt idx="8483">0</cx:pt>
          <cx:pt idx="8484">0</cx:pt>
          <cx:pt idx="8485">0</cx:pt>
          <cx:pt idx="8486">0</cx:pt>
          <cx:pt idx="8487">0</cx:pt>
          <cx:pt idx="8488">0</cx:pt>
          <cx:pt idx="8489">0</cx:pt>
          <cx:pt idx="8490">0</cx:pt>
          <cx:pt idx="8491">0</cx:pt>
          <cx:pt idx="8492">0.20000000000000001</cx:pt>
          <cx:pt idx="8493">0.20000000000000001</cx:pt>
          <cx:pt idx="8494">0.80000000000000004</cx:pt>
          <cx:pt idx="8495">0.20000000000000001</cx:pt>
          <cx:pt idx="8496">0</cx:pt>
          <cx:pt idx="8497">0</cx:pt>
          <cx:pt idx="8498">0</cx:pt>
          <cx:pt idx="8499">0.20000000000000001</cx:pt>
          <cx:pt idx="8500">0</cx:pt>
          <cx:pt idx="8501">0.20000000000000001</cx:pt>
          <cx:pt idx="8502">0.20000000000000001</cx:pt>
          <cx:pt idx="8503">0</cx:pt>
          <cx:pt idx="8504">0.29999999999999999</cx:pt>
          <cx:pt idx="8505">0.80000000000000004</cx:pt>
          <cx:pt idx="8506">0.20000000000000001</cx:pt>
          <cx:pt idx="8507">0.20000000000000001</cx:pt>
          <cx:pt idx="8508">0</cx:pt>
          <cx:pt idx="8509">0</cx:pt>
          <cx:pt idx="8510">0</cx:pt>
          <cx:pt idx="8511">0.20000000000000001</cx:pt>
          <cx:pt idx="8512">0.59999999999999998</cx:pt>
          <cx:pt idx="8513">0.20000000000000001</cx:pt>
          <cx:pt idx="8514">0</cx:pt>
          <cx:pt idx="8515">0</cx:pt>
          <cx:pt idx="8516">0</cx:pt>
          <cx:pt idx="8517">0.59999999999999998</cx:pt>
          <cx:pt idx="8518">0</cx:pt>
          <cx:pt idx="8519">0</cx:pt>
          <cx:pt idx="8520">0</cx:pt>
          <cx:pt idx="8521">0.20000000000000001</cx:pt>
          <cx:pt idx="8522">0</cx:pt>
          <cx:pt idx="8523">0</cx:pt>
          <cx:pt idx="8524">0.40000000000000002</cx:pt>
          <cx:pt idx="8525">0.20000000000000001</cx:pt>
          <cx:pt idx="8526">0.69999999999999996</cx:pt>
          <cx:pt idx="8527">0.20000000000000001</cx:pt>
          <cx:pt idx="8528">0.20000000000000001</cx:pt>
          <cx:pt idx="8529">0.20000000000000001</cx:pt>
          <cx:pt idx="8530">0</cx:pt>
          <cx:pt idx="8531">0</cx:pt>
          <cx:pt idx="8532">0</cx:pt>
          <cx:pt idx="8533">0</cx:pt>
          <cx:pt idx="8534">0</cx:pt>
          <cx:pt idx="8535">0</cx:pt>
          <cx:pt idx="8536">0.69999999999999996</cx:pt>
          <cx:pt idx="8537">0.20000000000000001</cx:pt>
          <cx:pt idx="8538">0.20000000000000001</cx:pt>
          <cx:pt idx="8539">0.20000000000000001</cx:pt>
          <cx:pt idx="8540">0.20000000000000001</cx:pt>
          <cx:pt idx="8541">0.20000000000000001</cx:pt>
          <cx:pt idx="8542">0.29999999999999999</cx:pt>
          <cx:pt idx="8543">0</cx:pt>
          <cx:pt idx="8544">0</cx:pt>
          <cx:pt idx="8545">0</cx:pt>
          <cx:pt idx="8546">0</cx:pt>
          <cx:pt idx="8547">0</cx:pt>
          <cx:pt idx="8548">0</cx:pt>
          <cx:pt idx="8549">0.20000000000000001</cx:pt>
          <cx:pt idx="8550">0.20000000000000001</cx:pt>
          <cx:pt idx="8551">0.20000000000000001</cx:pt>
          <cx:pt idx="8552">0.20000000000000001</cx:pt>
          <cx:pt idx="8553">0</cx:pt>
          <cx:pt idx="8554">0</cx:pt>
          <cx:pt idx="8555">0.20000000000000001</cx:pt>
          <cx:pt idx="8556">0.20000000000000001</cx:pt>
          <cx:pt idx="8557">0.20000000000000001</cx:pt>
          <cx:pt idx="8558">0.20000000000000001</cx:pt>
          <cx:pt idx="8559">0.20000000000000001</cx:pt>
          <cx:pt idx="8560">0.20000000000000001</cx:pt>
          <cx:pt idx="8561">0.59999999999999998</cx:pt>
          <cx:pt idx="8562">0</cx:pt>
          <cx:pt idx="8563">0.69999999999999996</cx:pt>
          <cx:pt idx="8564">0.20000000000000001</cx:pt>
          <cx:pt idx="8565">0.20000000000000001</cx:pt>
          <cx:pt idx="8566">0.20000000000000001</cx:pt>
          <cx:pt idx="8567">0.20000000000000001</cx:pt>
          <cx:pt idx="8568">0.20000000000000001</cx:pt>
          <cx:pt idx="8569">0.20000000000000001</cx:pt>
          <cx:pt idx="8570">0.20000000000000001</cx:pt>
          <cx:pt idx="8571">0.20000000000000001</cx:pt>
          <cx:pt idx="8572">0.40000000000000002</cx:pt>
          <cx:pt idx="8573">0</cx:pt>
          <cx:pt idx="8574">0</cx:pt>
          <cx:pt idx="8575">0.20000000000000001</cx:pt>
          <cx:pt idx="8576">0</cx:pt>
          <cx:pt idx="8577">0</cx:pt>
          <cx:pt idx="8578">0</cx:pt>
          <cx:pt idx="8579">0</cx:pt>
          <cx:pt idx="8580">0.59999999999999998</cx:pt>
          <cx:pt idx="8581">0.20000000000000001</cx:pt>
          <cx:pt idx="8582">0.20000000000000001</cx:pt>
          <cx:pt idx="8583">0.20000000000000001</cx:pt>
          <cx:pt idx="8584">0.20000000000000001</cx:pt>
          <cx:pt idx="8585">0.69999999999999996</cx:pt>
          <cx:pt idx="8586">0</cx:pt>
          <cx:pt idx="8587">0</cx:pt>
          <cx:pt idx="8588">0.20000000000000001</cx:pt>
          <cx:pt idx="8589">0.20000000000000001</cx:pt>
          <cx:pt idx="8590">0</cx:pt>
          <cx:pt idx="8591">0.20000000000000001</cx:pt>
          <cx:pt idx="8592">0.20000000000000001</cx:pt>
          <cx:pt idx="8593">0.20000000000000001</cx:pt>
          <cx:pt idx="8594">0.20000000000000001</cx:pt>
          <cx:pt idx="8595">0</cx:pt>
          <cx:pt idx="8596">0</cx:pt>
          <cx:pt idx="8597">0.20000000000000001</cx:pt>
          <cx:pt idx="8598">0.20000000000000001</cx:pt>
          <cx:pt idx="8599">0</cx:pt>
          <cx:pt idx="8600">0</cx:pt>
          <cx:pt idx="8601">0.20000000000000001</cx:pt>
          <cx:pt idx="8602">0.20000000000000001</cx:pt>
          <cx:pt idx="8603">0.20000000000000001</cx:pt>
          <cx:pt idx="8604">0.20000000000000001</cx:pt>
          <cx:pt idx="8605">0.20000000000000001</cx:pt>
          <cx:pt idx="8606">0</cx:pt>
          <cx:pt idx="8607">0</cx:pt>
          <cx:pt idx="8608">0</cx:pt>
          <cx:pt idx="8609">0.20000000000000001</cx:pt>
          <cx:pt idx="8610">0</cx:pt>
          <cx:pt idx="8611">0</cx:pt>
          <cx:pt idx="8612">0</cx:pt>
          <cx:pt idx="8613">0</cx:pt>
          <cx:pt idx="8614">0</cx:pt>
          <cx:pt idx="8615">0.20000000000000001</cx:pt>
          <cx:pt idx="8616">0</cx:pt>
          <cx:pt idx="8617">0.20000000000000001</cx:pt>
          <cx:pt idx="8618">0.20000000000000001</cx:pt>
          <cx:pt idx="8619">0</cx:pt>
          <cx:pt idx="8620">0.59999999999999998</cx:pt>
          <cx:pt idx="8621">0.20000000000000001</cx:pt>
          <cx:pt idx="8622">0.20000000000000001</cx:pt>
          <cx:pt idx="8623">0.69999999999999996</cx:pt>
          <cx:pt idx="8624">0.20000000000000001</cx:pt>
          <cx:pt idx="8625">0.20000000000000001</cx:pt>
          <cx:pt idx="8626">0</cx:pt>
          <cx:pt idx="8627">0</cx:pt>
          <cx:pt idx="8628">0.20000000000000001</cx:pt>
          <cx:pt idx="8629">0.40000000000000002</cx:pt>
          <cx:pt idx="8630">0</cx:pt>
          <cx:pt idx="8631">0.5</cx:pt>
          <cx:pt idx="8632">0.69999999999999996</cx:pt>
          <cx:pt idx="8633">0.20000000000000001</cx:pt>
          <cx:pt idx="8634">0.5</cx:pt>
          <cx:pt idx="8635">0</cx:pt>
          <cx:pt idx="8636">0</cx:pt>
          <cx:pt idx="8637">0</cx:pt>
          <cx:pt idx="8638">0</cx:pt>
          <cx:pt idx="8639">0</cx:pt>
          <cx:pt idx="8640">0.80000000000000004</cx:pt>
          <cx:pt idx="8641">0.69999999999999996</cx:pt>
          <cx:pt idx="8642">0.20000000000000001</cx:pt>
          <cx:pt idx="8643">0.20000000000000001</cx:pt>
          <cx:pt idx="8644">0.69999999999999996</cx:pt>
          <cx:pt idx="8645">0.20000000000000001</cx:pt>
          <cx:pt idx="8646">0.20000000000000001</cx:pt>
          <cx:pt idx="8647">0.20000000000000001</cx:pt>
          <cx:pt idx="8648">0.20000000000000001</cx:pt>
          <cx:pt idx="8649">0.69999999999999996</cx:pt>
          <cx:pt idx="8650">0</cx:pt>
          <cx:pt idx="8651">0</cx:pt>
          <cx:pt idx="8652">0</cx:pt>
          <cx:pt idx="8653">0</cx:pt>
          <cx:pt idx="8654">0</cx:pt>
          <cx:pt idx="8655">0</cx:pt>
          <cx:pt idx="8656">0</cx:pt>
          <cx:pt idx="8657">0</cx:pt>
          <cx:pt idx="8658">0.80000000000000004</cx:pt>
          <cx:pt idx="8659">0.20000000000000001</cx:pt>
          <cx:pt idx="8660">0.20000000000000001</cx:pt>
          <cx:pt idx="8661">0.59999999999999998</cx:pt>
          <cx:pt idx="8662">0.20000000000000001</cx:pt>
          <cx:pt idx="8663">0.20000000000000001</cx:pt>
          <cx:pt idx="8664">0</cx:pt>
          <cx:pt idx="8665">0</cx:pt>
          <cx:pt idx="8666">0.20000000000000001</cx:pt>
          <cx:pt idx="8667">0.20000000000000001</cx:pt>
          <cx:pt idx="8668">0.20000000000000001</cx:pt>
          <cx:pt idx="8669">0</cx:pt>
          <cx:pt idx="8670">0.20000000000000001</cx:pt>
          <cx:pt idx="8671">0.20000000000000001</cx:pt>
          <cx:pt idx="8672">0.20000000000000001</cx:pt>
          <cx:pt idx="8673">0.29999999999999999</cx:pt>
          <cx:pt idx="8674">0.20000000000000001</cx:pt>
          <cx:pt idx="8675">0.20000000000000001</cx:pt>
          <cx:pt idx="8676">0.59999999999999998</cx:pt>
          <cx:pt idx="8677">0.29999999999999999</cx:pt>
          <cx:pt idx="8678">0.80000000000000004</cx:pt>
          <cx:pt idx="8679">0.20000000000000001</cx:pt>
          <cx:pt idx="8680">0</cx:pt>
          <cx:pt idx="8681">0</cx:pt>
          <cx:pt idx="8682">0</cx:pt>
          <cx:pt idx="8683">0</cx:pt>
          <cx:pt idx="8684">0</cx:pt>
          <cx:pt idx="8685">0</cx:pt>
          <cx:pt idx="8686">0</cx:pt>
          <cx:pt idx="8687">0</cx:pt>
          <cx:pt idx="8688">0</cx:pt>
          <cx:pt idx="8689">0.20000000000000001</cx:pt>
          <cx:pt idx="8690">0.40000000000000002</cx:pt>
          <cx:pt idx="8691">0.40000000000000002</cx:pt>
          <cx:pt idx="8692">0.20000000000000001</cx:pt>
          <cx:pt idx="8693">0</cx:pt>
          <cx:pt idx="8694">0</cx:pt>
          <cx:pt idx="8695">0.20000000000000001</cx:pt>
          <cx:pt idx="8696">0.20000000000000001</cx:pt>
          <cx:pt idx="8697">0.20000000000000001</cx:pt>
          <cx:pt idx="8698">0.40000000000000002</cx:pt>
          <cx:pt idx="8699">0.20000000000000001</cx:pt>
          <cx:pt idx="8700">0.20000000000000001</cx:pt>
          <cx:pt idx="8701">0.20000000000000001</cx:pt>
          <cx:pt idx="8702">0.20000000000000001</cx:pt>
          <cx:pt idx="8703">0.20000000000000001</cx:pt>
          <cx:pt idx="8704">0.20000000000000001</cx:pt>
          <cx:pt idx="8705">0</cx:pt>
          <cx:pt idx="8706">0.10000000000000001</cx:pt>
          <cx:pt idx="8707">0</cx:pt>
          <cx:pt idx="8708">0.20000000000000001</cx:pt>
          <cx:pt idx="8709">0.14999999999999999</cx:pt>
          <cx:pt idx="8710">0</cx:pt>
          <cx:pt idx="8711">0.20000000000000001</cx:pt>
          <cx:pt idx="8712">0.14999999999999999</cx:pt>
          <cx:pt idx="8713">0.20000000000000001</cx:pt>
          <cx:pt idx="8714">0.20000000000000001</cx:pt>
          <cx:pt idx="8715">0.69999999999999996</cx:pt>
          <cx:pt idx="8716">0.80000000000000004</cx:pt>
          <cx:pt idx="8717">0.59999999999999998</cx:pt>
          <cx:pt idx="8718">0.20000000000000001</cx:pt>
          <cx:pt idx="8719">0.20000000000000001</cx:pt>
          <cx:pt idx="8720">0.29999999999999999</cx:pt>
          <cx:pt idx="8721">0.20000000000000001</cx:pt>
          <cx:pt idx="8722">0.80000000000000004</cx:pt>
          <cx:pt idx="8723">0.20000000000000001</cx:pt>
          <cx:pt idx="8724">0.20000000000000001</cx:pt>
          <cx:pt idx="8725">0</cx:pt>
          <cx:pt idx="8726">0.20000000000000001</cx:pt>
          <cx:pt idx="8727">0.20000000000000001</cx:pt>
          <cx:pt idx="8728">0.20000000000000001</cx:pt>
          <cx:pt idx="8729">0.20000000000000001</cx:pt>
          <cx:pt idx="8730">0.20000000000000001</cx:pt>
          <cx:pt idx="8731">0</cx:pt>
          <cx:pt idx="8732">0</cx:pt>
          <cx:pt idx="8733">0</cx:pt>
          <cx:pt idx="8734">0</cx:pt>
          <cx:pt idx="8735">0</cx:pt>
          <cx:pt idx="8736">0</cx:pt>
          <cx:pt idx="8737">0.69999999999999996</cx:pt>
          <cx:pt idx="8738">0.20000000000000001</cx:pt>
          <cx:pt idx="8739">0.40000000000000002</cx:pt>
          <cx:pt idx="8740">0</cx:pt>
          <cx:pt idx="8741">0</cx:pt>
          <cx:pt idx="8742">0.20000000000000001</cx:pt>
          <cx:pt idx="8743">0.20000000000000001</cx:pt>
          <cx:pt idx="8744">0</cx:pt>
          <cx:pt idx="8745">0</cx:pt>
          <cx:pt idx="8746">0</cx:pt>
          <cx:pt idx="8747">0.20000000000000001</cx:pt>
          <cx:pt idx="8748">0.20000000000000001</cx:pt>
          <cx:pt idx="8749">0.20000000000000001</cx:pt>
          <cx:pt idx="8750">0</cx:pt>
          <cx:pt idx="8751">0.20000000000000001</cx:pt>
          <cx:pt idx="8752">0.20000000000000001</cx:pt>
          <cx:pt idx="8753">0.20000000000000001</cx:pt>
          <cx:pt idx="8754">0.69999999999999996</cx:pt>
          <cx:pt idx="8755">0.69999999999999996</cx:pt>
          <cx:pt idx="8756">0</cx:pt>
          <cx:pt idx="8757">0</cx:pt>
          <cx:pt idx="8758">0</cx:pt>
          <cx:pt idx="8759">0</cx:pt>
          <cx:pt idx="8760">0</cx:pt>
          <cx:pt idx="8761">0</cx:pt>
          <cx:pt idx="8762">0</cx:pt>
          <cx:pt idx="8763">0</cx:pt>
          <cx:pt idx="8764">0.20000000000000001</cx:pt>
          <cx:pt idx="8765">0.80000000000000004</cx:pt>
          <cx:pt idx="8766">0.80000000000000004</cx:pt>
          <cx:pt idx="8767">0.80000000000000004</cx:pt>
          <cx:pt idx="8768">0.20000000000000001</cx:pt>
          <cx:pt idx="8769">0.20000000000000001</cx:pt>
          <cx:pt idx="8770">0.20000000000000001</cx:pt>
          <cx:pt idx="8771">0.20000000000000001</cx:pt>
          <cx:pt idx="8772">0.20000000000000001</cx:pt>
          <cx:pt idx="8773">0</cx:pt>
          <cx:pt idx="8774">0.20000000000000001</cx:pt>
          <cx:pt idx="8775">0.20000000000000001</cx:pt>
          <cx:pt idx="8776">0.29999999999999999</cx:pt>
          <cx:pt idx="8777">0.20000000000000001</cx:pt>
          <cx:pt idx="8778">0.20000000000000001</cx:pt>
          <cx:pt idx="8779">0.20000000000000001</cx:pt>
          <cx:pt idx="8780">0.20000000000000001</cx:pt>
          <cx:pt idx="8781">0.32000000000000001</cx:pt>
          <cx:pt idx="8782">0.20000000000000001</cx:pt>
          <cx:pt idx="8783">0</cx:pt>
          <cx:pt idx="8784">0.20000000000000001</cx:pt>
          <cx:pt idx="8785">0.20000000000000001</cx:pt>
          <cx:pt idx="8786">0.20000000000000001</cx:pt>
          <cx:pt idx="8787">0.20000000000000001</cx:pt>
          <cx:pt idx="8788">0.20000000000000001</cx:pt>
          <cx:pt idx="8789">0.20000000000000001</cx:pt>
          <cx:pt idx="8790">0</cx:pt>
          <cx:pt idx="8791">0.20000000000000001</cx:pt>
          <cx:pt idx="8792">0</cx:pt>
          <cx:pt idx="8793">0</cx:pt>
          <cx:pt idx="8794">0.20000000000000001</cx:pt>
          <cx:pt idx="8795">0.20000000000000001</cx:pt>
          <cx:pt idx="8796">0</cx:pt>
          <cx:pt idx="8797">0</cx:pt>
          <cx:pt idx="8798">0</cx:pt>
          <cx:pt idx="8799">0.40000000000000002</cx:pt>
          <cx:pt idx="8800">0.20000000000000001</cx:pt>
          <cx:pt idx="8801">0</cx:pt>
          <cx:pt idx="8802">0</cx:pt>
          <cx:pt idx="8803">0</cx:pt>
          <cx:pt idx="8804">0</cx:pt>
          <cx:pt idx="8805">0.20000000000000001</cx:pt>
          <cx:pt idx="8806">0</cx:pt>
          <cx:pt idx="8807">0.69999999999999996</cx:pt>
          <cx:pt idx="8808">0.40000000000000002</cx:pt>
          <cx:pt idx="8809">0.20000000000000001</cx:pt>
          <cx:pt idx="8810">0</cx:pt>
          <cx:pt idx="8811">0.10000000000000001</cx:pt>
          <cx:pt idx="8812">0</cx:pt>
          <cx:pt idx="8813">0.20000000000000001</cx:pt>
          <cx:pt idx="8814">0</cx:pt>
          <cx:pt idx="8815">0</cx:pt>
          <cx:pt idx="8816">0</cx:pt>
          <cx:pt idx="8817">0</cx:pt>
          <cx:pt idx="8818">0</cx:pt>
          <cx:pt idx="8819">0.20000000000000001</cx:pt>
          <cx:pt idx="8820">0.20000000000000001</cx:pt>
          <cx:pt idx="8821">0.69999999999999996</cx:pt>
          <cx:pt idx="8822">0.20000000000000001</cx:pt>
          <cx:pt idx="8823">0.20000000000000001</cx:pt>
          <cx:pt idx="8824">0.20000000000000001</cx:pt>
          <cx:pt idx="8825">0.20000000000000001</cx:pt>
          <cx:pt idx="8826">0.20000000000000001</cx:pt>
          <cx:pt idx="8827">0.20000000000000001</cx:pt>
          <cx:pt idx="8828">0</cx:pt>
          <cx:pt idx="8829">0</cx:pt>
          <cx:pt idx="8830">0.20000000000000001</cx:pt>
          <cx:pt idx="8831">0</cx:pt>
          <cx:pt idx="8832">0.20000000000000001</cx:pt>
          <cx:pt idx="8833">0</cx:pt>
          <cx:pt idx="8834">0</cx:pt>
          <cx:pt idx="8835">0</cx:pt>
          <cx:pt idx="8836">0</cx:pt>
          <cx:pt idx="8837">0</cx:pt>
          <cx:pt idx="8838">0</cx:pt>
          <cx:pt idx="8839">0.20000000000000001</cx:pt>
          <cx:pt idx="8840">0</cx:pt>
          <cx:pt idx="8841">0</cx:pt>
          <cx:pt idx="8842">0</cx:pt>
          <cx:pt idx="8843">0</cx:pt>
          <cx:pt idx="8844">0.69999999999999996</cx:pt>
          <cx:pt idx="8845">0.20000000000000001</cx:pt>
          <cx:pt idx="8846">0.20000000000000001</cx:pt>
          <cx:pt idx="8847">0.20000000000000001</cx:pt>
          <cx:pt idx="8848">0.20000000000000001</cx:pt>
          <cx:pt idx="8849">0.20000000000000001</cx:pt>
          <cx:pt idx="8850">0.69999999999999996</cx:pt>
          <cx:pt idx="8851">0.20000000000000001</cx:pt>
          <cx:pt idx="8852">0</cx:pt>
          <cx:pt idx="8853">0.20000000000000001</cx:pt>
          <cx:pt idx="8854">0.20000000000000001</cx:pt>
          <cx:pt idx="8855">0.20000000000000001</cx:pt>
          <cx:pt idx="8856">0</cx:pt>
          <cx:pt idx="8857">0.20000000000000001</cx:pt>
          <cx:pt idx="8858">0.20000000000000001</cx:pt>
          <cx:pt idx="8859">0.20000000000000001</cx:pt>
          <cx:pt idx="8860">0</cx:pt>
          <cx:pt idx="8861">0</cx:pt>
          <cx:pt idx="8862">0</cx:pt>
          <cx:pt idx="8863">0</cx:pt>
          <cx:pt idx="8864">0</cx:pt>
          <cx:pt idx="8865">0</cx:pt>
          <cx:pt idx="8866">0.29999999999999999</cx:pt>
          <cx:pt idx="8867">0.20000000000000001</cx:pt>
          <cx:pt idx="8868">0.20000000000000001</cx:pt>
          <cx:pt idx="8869">0.20000000000000001</cx:pt>
          <cx:pt idx="8870">0</cx:pt>
          <cx:pt idx="8871">0</cx:pt>
          <cx:pt idx="8872">0.69999999999999996</cx:pt>
          <cx:pt idx="8873">0.69999999999999996</cx:pt>
          <cx:pt idx="8874">0.80000000000000004</cx:pt>
          <cx:pt idx="8875">0.20000000000000001</cx:pt>
          <cx:pt idx="8876">0.80000000000000004</cx:pt>
          <cx:pt idx="8877">0</cx:pt>
          <cx:pt idx="8878">0</cx:pt>
          <cx:pt idx="8879">0</cx:pt>
          <cx:pt idx="8880">0</cx:pt>
          <cx:pt idx="8881">0.20000000000000001</cx:pt>
          <cx:pt idx="8882">0.20000000000000001</cx:pt>
          <cx:pt idx="8883">0.20000000000000001</cx:pt>
          <cx:pt idx="8884">0.69999999999999996</cx:pt>
          <cx:pt idx="8885">0.69999999999999996</cx:pt>
          <cx:pt idx="8886">0.69999999999999996</cx:pt>
          <cx:pt idx="8887">0</cx:pt>
          <cx:pt idx="8888">0</cx:pt>
          <cx:pt idx="8889">0</cx:pt>
          <cx:pt idx="8890">0</cx:pt>
          <cx:pt idx="8891">0</cx:pt>
          <cx:pt idx="8892">0.20000000000000001</cx:pt>
          <cx:pt idx="8893">0.29999999999999999</cx:pt>
          <cx:pt idx="8894">0</cx:pt>
          <cx:pt idx="8895">0</cx:pt>
          <cx:pt idx="8896">0.20000000000000001</cx:pt>
          <cx:pt idx="8897">0</cx:pt>
          <cx:pt idx="8898">0</cx:pt>
          <cx:pt idx="8899">0</cx:pt>
          <cx:pt idx="8900">0.59999999999999998</cx:pt>
          <cx:pt idx="8901">0.20000000000000001</cx:pt>
          <cx:pt idx="8902">0.29999999999999999</cx:pt>
          <cx:pt idx="8903">0.20000000000000001</cx:pt>
          <cx:pt idx="8904">0</cx:pt>
          <cx:pt idx="8905">0</cx:pt>
          <cx:pt idx="8906">0</cx:pt>
          <cx:pt idx="8907">0.20000000000000001</cx:pt>
          <cx:pt idx="8908">0</cx:pt>
          <cx:pt idx="8909">0</cx:pt>
          <cx:pt idx="8910">0.20000000000000001</cx:pt>
          <cx:pt idx="8911">0.20000000000000001</cx:pt>
          <cx:pt idx="8912">0.69999999999999996</cx:pt>
          <cx:pt idx="8913">0.20000000000000001</cx:pt>
          <cx:pt idx="8914">0.20000000000000001</cx:pt>
          <cx:pt idx="8915">0.80000000000000004</cx:pt>
          <cx:pt idx="8916">0.80000000000000004</cx:pt>
          <cx:pt idx="8917">0.20000000000000001</cx:pt>
          <cx:pt idx="8918">0.80000000000000004</cx:pt>
          <cx:pt idx="8919">0</cx:pt>
          <cx:pt idx="8920">0</cx:pt>
          <cx:pt idx="8921">0.20000000000000001</cx:pt>
          <cx:pt idx="8922">0.20000000000000001</cx:pt>
          <cx:pt idx="8923">0.69999999999999996</cx:pt>
          <cx:pt idx="8924">0.20000000000000001</cx:pt>
          <cx:pt idx="8925">0.80000000000000004</cx:pt>
          <cx:pt idx="8926">0.5</cx:pt>
          <cx:pt idx="8927">0</cx:pt>
          <cx:pt idx="8928">0.29999999999999999</cx:pt>
          <cx:pt idx="8929">0.29999999999999999</cx:pt>
          <cx:pt idx="8930">0.20000000000000001</cx:pt>
          <cx:pt idx="8931">0</cx:pt>
          <cx:pt idx="8932">0</cx:pt>
          <cx:pt idx="8933">0</cx:pt>
          <cx:pt idx="8934">0.20000000000000001</cx:pt>
          <cx:pt idx="8935">0.20000000000000001</cx:pt>
          <cx:pt idx="8936">0</cx:pt>
          <cx:pt idx="8937">0.20000000000000001</cx:pt>
          <cx:pt idx="8938">0</cx:pt>
          <cx:pt idx="8939">0.20000000000000001</cx:pt>
          <cx:pt idx="8940">0.20000000000000001</cx:pt>
          <cx:pt idx="8941">0.69999999999999996</cx:pt>
          <cx:pt idx="8942">0.69999999999999996</cx:pt>
          <cx:pt idx="8943">0.29999999999999999</cx:pt>
          <cx:pt idx="8944">0</cx:pt>
          <cx:pt idx="8945">0</cx:pt>
          <cx:pt idx="8946">0</cx:pt>
          <cx:pt idx="8947">0</cx:pt>
          <cx:pt idx="8948">0</cx:pt>
          <cx:pt idx="8949">0.40000000000000002</cx:pt>
          <cx:pt idx="8950">0.20000000000000001</cx:pt>
          <cx:pt idx="8951">0.20000000000000001</cx:pt>
          <cx:pt idx="8952">0.20000000000000001</cx:pt>
          <cx:pt idx="8953">0.20000000000000001</cx:pt>
          <cx:pt idx="8954">0.20000000000000001</cx:pt>
          <cx:pt idx="8955">0</cx:pt>
          <cx:pt idx="8956">0.20000000000000001</cx:pt>
          <cx:pt idx="8957">0.5</cx:pt>
          <cx:pt idx="8958">0.20000000000000001</cx:pt>
          <cx:pt idx="8959">0.80000000000000004</cx:pt>
          <cx:pt idx="8960">0.29999999999999999</cx:pt>
          <cx:pt idx="8961">0.20000000000000001</cx:pt>
          <cx:pt idx="8962">0</cx:pt>
          <cx:pt idx="8963">0</cx:pt>
          <cx:pt idx="8964">0</cx:pt>
          <cx:pt idx="8965">0.80000000000000004</cx:pt>
          <cx:pt idx="8966">0.20000000000000001</cx:pt>
          <cx:pt idx="8967">0.29999999999999999</cx:pt>
          <cx:pt idx="8968">0.20000000000000001</cx:pt>
          <cx:pt idx="8969">0.20000000000000001</cx:pt>
          <cx:pt idx="8970">0.40000000000000002</cx:pt>
          <cx:pt idx="8971">0.10000000000000001</cx:pt>
          <cx:pt idx="8972">0.20000000000000001</cx:pt>
          <cx:pt idx="8973">0.14999999999999999</cx:pt>
          <cx:pt idx="8974">0.20000000000000001</cx:pt>
          <cx:pt idx="8975">0.20000000000000001</cx:pt>
          <cx:pt idx="8976">0.29999999999999999</cx:pt>
          <cx:pt idx="8977">0.80000000000000004</cx:pt>
          <cx:pt idx="8978">0</cx:pt>
          <cx:pt idx="8979">0.80000000000000004</cx:pt>
          <cx:pt idx="8980">0.80000000000000004</cx:pt>
          <cx:pt idx="8981">0.80000000000000004</cx:pt>
          <cx:pt idx="8982">0.80000000000000004</cx:pt>
          <cx:pt idx="8983">0.59999999999999998</cx:pt>
          <cx:pt idx="8984">0.5</cx:pt>
          <cx:pt idx="8985">0.20000000000000001</cx:pt>
          <cx:pt idx="8986">0.69999999999999996</cx:pt>
          <cx:pt idx="8987">0.20000000000000001</cx:pt>
          <cx:pt idx="8988">0.20000000000000001</cx:pt>
          <cx:pt idx="8989">0</cx:pt>
          <cx:pt idx="8990">0</cx:pt>
          <cx:pt idx="8991">0</cx:pt>
          <cx:pt idx="8992">0.20000000000000001</cx:pt>
          <cx:pt idx="8993">0.40000000000000002</cx:pt>
          <cx:pt idx="8994">0.20000000000000001</cx:pt>
          <cx:pt idx="8995">0.20000000000000001</cx:pt>
          <cx:pt idx="8996">0.20000000000000001</cx:pt>
          <cx:pt idx="8997">0.20000000000000001</cx:pt>
          <cx:pt idx="8998">0.20000000000000001</cx:pt>
          <cx:pt idx="8999">0.29999999999999999</cx:pt>
          <cx:pt idx="9000">0.69999999999999996</cx:pt>
          <cx:pt idx="9001">0</cx:pt>
          <cx:pt idx="9002">0</cx:pt>
          <cx:pt idx="9003">0</cx:pt>
          <cx:pt idx="9004">0</cx:pt>
          <cx:pt idx="9005">0</cx:pt>
          <cx:pt idx="9006">0</cx:pt>
          <cx:pt idx="9007">0</cx:pt>
          <cx:pt idx="9008">0</cx:pt>
          <cx:pt idx="9009">0.20000000000000001</cx:pt>
          <cx:pt idx="9010">0</cx:pt>
          <cx:pt idx="9011">0.20000000000000001</cx:pt>
          <cx:pt idx="9012">0</cx:pt>
          <cx:pt idx="9013">0</cx:pt>
          <cx:pt idx="9014">0</cx:pt>
          <cx:pt idx="9015">0.20000000000000001</cx:pt>
          <cx:pt idx="9016">0.20000000000000001</cx:pt>
          <cx:pt idx="9017">0</cx:pt>
          <cx:pt idx="9018">0.20000000000000001</cx:pt>
          <cx:pt idx="9019">0</cx:pt>
          <cx:pt idx="9020">0</cx:pt>
          <cx:pt idx="9021">0.69999999999999996</cx:pt>
          <cx:pt idx="9022">0.20000000000000001</cx:pt>
          <cx:pt idx="9023">0.10000000000000001</cx:pt>
          <cx:pt idx="9024">0</cx:pt>
          <cx:pt idx="9025">0</cx:pt>
          <cx:pt idx="9026">0</cx:pt>
          <cx:pt idx="9027">0</cx:pt>
          <cx:pt idx="9028">0</cx:pt>
          <cx:pt idx="9029">0.20000000000000001</cx:pt>
          <cx:pt idx="9030">0</cx:pt>
          <cx:pt idx="9031">0</cx:pt>
          <cx:pt idx="9032">0</cx:pt>
          <cx:pt idx="9033">0</cx:pt>
          <cx:pt idx="9034">0.80000000000000004</cx:pt>
          <cx:pt idx="9035">0.20000000000000001</cx:pt>
          <cx:pt idx="9036">0</cx:pt>
          <cx:pt idx="9037">0</cx:pt>
          <cx:pt idx="9038">0.20000000000000001</cx:pt>
          <cx:pt idx="9039">0</cx:pt>
          <cx:pt idx="9040">0.5</cx:pt>
          <cx:pt idx="9041">0.20000000000000001</cx:pt>
          <cx:pt idx="9042">0</cx:pt>
          <cx:pt idx="9043">0</cx:pt>
          <cx:pt idx="9044">0.20000000000000001</cx:pt>
          <cx:pt idx="9045">0</cx:pt>
          <cx:pt idx="9046">0</cx:pt>
          <cx:pt idx="9047">0</cx:pt>
          <cx:pt idx="9048">0</cx:pt>
          <cx:pt idx="9049">0</cx:pt>
          <cx:pt idx="9050">0</cx:pt>
          <cx:pt idx="9051">0</cx:pt>
          <cx:pt idx="9052">0.20000000000000001</cx:pt>
          <cx:pt idx="9053">0.20000000000000001</cx:pt>
          <cx:pt idx="9054">0</cx:pt>
          <cx:pt idx="9055">0</cx:pt>
          <cx:pt idx="9056">0.10000000000000001</cx:pt>
          <cx:pt idx="9057">0</cx:pt>
          <cx:pt idx="9058">0.20000000000000001</cx:pt>
          <cx:pt idx="9059">0</cx:pt>
          <cx:pt idx="9060">0.20000000000000001</cx:pt>
          <cx:pt idx="9061">0</cx:pt>
          <cx:pt idx="9062">0</cx:pt>
          <cx:pt idx="9063">0.20000000000000001</cx:pt>
          <cx:pt idx="9064">0.80000000000000004</cx:pt>
          <cx:pt idx="9065">0.20000000000000001</cx:pt>
          <cx:pt idx="9066">0</cx:pt>
          <cx:pt idx="9067">0</cx:pt>
          <cx:pt idx="9068">0.20000000000000001</cx:pt>
          <cx:pt idx="9069">0</cx:pt>
          <cx:pt idx="9070">0.20000000000000001</cx:pt>
          <cx:pt idx="9071">0</cx:pt>
          <cx:pt idx="9072">0</cx:pt>
          <cx:pt idx="9073">0</cx:pt>
          <cx:pt idx="9074">0</cx:pt>
          <cx:pt idx="9075">0.69999999999999996</cx:pt>
          <cx:pt idx="9076">0.20000000000000001</cx:pt>
          <cx:pt idx="9077">0</cx:pt>
          <cx:pt idx="9078">0</cx:pt>
          <cx:pt idx="9079">0</cx:pt>
          <cx:pt idx="9080">0.20000000000000001</cx:pt>
          <cx:pt idx="9081">0</cx:pt>
          <cx:pt idx="9082">0</cx:pt>
          <cx:pt idx="9083">0</cx:pt>
          <cx:pt idx="9084">0</cx:pt>
          <cx:pt idx="9085">0.20000000000000001</cx:pt>
          <cx:pt idx="9086">0.80000000000000004</cx:pt>
          <cx:pt idx="9087">0.29999999999999999</cx:pt>
          <cx:pt idx="9088">0.20000000000000001</cx:pt>
          <cx:pt idx="9089">0.20000000000000001</cx:pt>
          <cx:pt idx="9090">0</cx:pt>
          <cx:pt idx="9091">0.20000000000000001</cx:pt>
          <cx:pt idx="9092">0.5</cx:pt>
          <cx:pt idx="9093">0</cx:pt>
          <cx:pt idx="9094">0</cx:pt>
          <cx:pt idx="9095">0</cx:pt>
          <cx:pt idx="9096">0</cx:pt>
          <cx:pt idx="9097">0</cx:pt>
          <cx:pt idx="9098">0.20000000000000001</cx:pt>
          <cx:pt idx="9099">0.20000000000000001</cx:pt>
          <cx:pt idx="9100">0.20000000000000001</cx:pt>
          <cx:pt idx="9101">0.20000000000000001</cx:pt>
          <cx:pt idx="9102">0.20000000000000001</cx:pt>
          <cx:pt idx="9103">0.59999999999999998</cx:pt>
          <cx:pt idx="9104">0.80000000000000004</cx:pt>
          <cx:pt idx="9105">0.20000000000000001</cx:pt>
          <cx:pt idx="9106">0.40000000000000002</cx:pt>
          <cx:pt idx="9107">0.20000000000000001</cx:pt>
          <cx:pt idx="9108">0.20000000000000001</cx:pt>
          <cx:pt idx="9109">0.20000000000000001</cx:pt>
          <cx:pt idx="9110">0</cx:pt>
          <cx:pt idx="9111">0</cx:pt>
          <cx:pt idx="9112">0</cx:pt>
          <cx:pt idx="9113">0</cx:pt>
          <cx:pt idx="9114">0.20000000000000001</cx:pt>
          <cx:pt idx="9115">0.40000000000000002</cx:pt>
          <cx:pt idx="9116">0.20000000000000001</cx:pt>
          <cx:pt idx="9117">0.29999999999999999</cx:pt>
          <cx:pt idx="9118">0.20000000000000001</cx:pt>
          <cx:pt idx="9119">0</cx:pt>
          <cx:pt idx="9120">0</cx:pt>
          <cx:pt idx="9121">0</cx:pt>
          <cx:pt idx="9122">0</cx:pt>
          <cx:pt idx="9123">0.69999999999999996</cx:pt>
          <cx:pt idx="9124">0.59999999999999998</cx:pt>
          <cx:pt idx="9125">0.59999999999999998</cx:pt>
          <cx:pt idx="9126">0</cx:pt>
          <cx:pt idx="9127">0.20000000000000001</cx:pt>
          <cx:pt idx="9128">0.69999999999999996</cx:pt>
          <cx:pt idx="9129">0.5</cx:pt>
          <cx:pt idx="9130">0.20000000000000001</cx:pt>
          <cx:pt idx="9131">0</cx:pt>
          <cx:pt idx="9132">0</cx:pt>
          <cx:pt idx="9133">0.20000000000000001</cx:pt>
          <cx:pt idx="9134">0.20000000000000001</cx:pt>
          <cx:pt idx="9135">0.20000000000000001</cx:pt>
          <cx:pt idx="9136">0.20000000000000001</cx:pt>
          <cx:pt idx="9137">0.69999999999999996</cx:pt>
          <cx:pt idx="9138">0.20000000000000001</cx:pt>
          <cx:pt idx="9139">0.20000000000000001</cx:pt>
          <cx:pt idx="9140">0</cx:pt>
          <cx:pt idx="9141">0</cx:pt>
          <cx:pt idx="9142">0.20000000000000001</cx:pt>
          <cx:pt idx="9143">0.20000000000000001</cx:pt>
          <cx:pt idx="9144">0</cx:pt>
          <cx:pt idx="9145">0.80000000000000004</cx:pt>
          <cx:pt idx="9146">0</cx:pt>
          <cx:pt idx="9147">0</cx:pt>
          <cx:pt idx="9148">0</cx:pt>
          <cx:pt idx="9149">0</cx:pt>
          <cx:pt idx="9150">0.10000000000000001</cx:pt>
          <cx:pt idx="9151">0.20000000000000001</cx:pt>
          <cx:pt idx="9152">0.20000000000000001</cx:pt>
          <cx:pt idx="9153">0.20000000000000001</cx:pt>
          <cx:pt idx="9154">0.20000000000000001</cx:pt>
          <cx:pt idx="9155">0</cx:pt>
          <cx:pt idx="9156">0</cx:pt>
          <cx:pt idx="9157">0</cx:pt>
          <cx:pt idx="9158">0</cx:pt>
          <cx:pt idx="9159">0.69999999999999996</cx:pt>
          <cx:pt idx="9160">0.69999999999999996</cx:pt>
          <cx:pt idx="9161">0</cx:pt>
          <cx:pt idx="9162">0</cx:pt>
          <cx:pt idx="9163">0.20000000000000001</cx:pt>
          <cx:pt idx="9164">0.80000000000000004</cx:pt>
          <cx:pt idx="9165">0.20000000000000001</cx:pt>
          <cx:pt idx="9166">0</cx:pt>
          <cx:pt idx="9167">0</cx:pt>
          <cx:pt idx="9168">0</cx:pt>
          <cx:pt idx="9169">0</cx:pt>
          <cx:pt idx="9170">0</cx:pt>
          <cx:pt idx="9171">0</cx:pt>
          <cx:pt idx="9172">0</cx:pt>
          <cx:pt idx="9173">0</cx:pt>
          <cx:pt idx="9174">0.20000000000000001</cx:pt>
          <cx:pt idx="9175">0</cx:pt>
          <cx:pt idx="9176">0.69999999999999996</cx:pt>
          <cx:pt idx="9177">0</cx:pt>
          <cx:pt idx="9178">0</cx:pt>
          <cx:pt idx="9179">0.20000000000000001</cx:pt>
          <cx:pt idx="9180">0.20000000000000001</cx:pt>
          <cx:pt idx="9181">0.20000000000000001</cx:pt>
          <cx:pt idx="9182">0</cx:pt>
          <cx:pt idx="9183">0</cx:pt>
          <cx:pt idx="9184">0</cx:pt>
          <cx:pt idx="9185">0.20000000000000001</cx:pt>
          <cx:pt idx="9186">0</cx:pt>
          <cx:pt idx="9187">0.20000000000000001</cx:pt>
          <cx:pt idx="9188">0.20000000000000001</cx:pt>
          <cx:pt idx="9189">0.20000000000000001</cx:pt>
          <cx:pt idx="9190">0.69999999999999996</cx:pt>
          <cx:pt idx="9191">0.20000000000000001</cx:pt>
          <cx:pt idx="9192">0.80000000000000004</cx:pt>
          <cx:pt idx="9193">0.20000000000000001</cx:pt>
          <cx:pt idx="9194">0.20000000000000001</cx:pt>
          <cx:pt idx="9195">0.20000000000000001</cx:pt>
          <cx:pt idx="9196">0</cx:pt>
          <cx:pt idx="9197">0.20000000000000001</cx:pt>
          <cx:pt idx="9198">0</cx:pt>
          <cx:pt idx="9199">0.20000000000000001</cx:pt>
          <cx:pt idx="9200">0</cx:pt>
          <cx:pt idx="9201">0</cx:pt>
          <cx:pt idx="9202">0.20000000000000001</cx:pt>
          <cx:pt idx="9203">0</cx:pt>
          <cx:pt idx="9204">0</cx:pt>
          <cx:pt idx="9205">0</cx:pt>
          <cx:pt idx="9206">0</cx:pt>
          <cx:pt idx="9207">0.20000000000000001</cx:pt>
          <cx:pt idx="9208">0</cx:pt>
          <cx:pt idx="9209">0</cx:pt>
          <cx:pt idx="9210">0</cx:pt>
          <cx:pt idx="9211">0</cx:pt>
          <cx:pt idx="9212">0</cx:pt>
          <cx:pt idx="9213">0</cx:pt>
          <cx:pt idx="9214">0.20000000000000001</cx:pt>
          <cx:pt idx="9215">0</cx:pt>
          <cx:pt idx="9216">0.80000000000000004</cx:pt>
          <cx:pt idx="9217">0</cx:pt>
          <cx:pt idx="9218">0.20000000000000001</cx:pt>
          <cx:pt idx="9219">0.5</cx:pt>
          <cx:pt idx="9220">0</cx:pt>
          <cx:pt idx="9221">0</cx:pt>
          <cx:pt idx="9222">0</cx:pt>
          <cx:pt idx="9223">0.80000000000000004</cx:pt>
          <cx:pt idx="9224">0.80000000000000004</cx:pt>
          <cx:pt idx="9225">0.80000000000000004</cx:pt>
          <cx:pt idx="9226">0.20000000000000001</cx:pt>
          <cx:pt idx="9227">0</cx:pt>
          <cx:pt idx="9228">0</cx:pt>
          <cx:pt idx="9229">0.20000000000000001</cx:pt>
          <cx:pt idx="9230">0</cx:pt>
          <cx:pt idx="9231">0.69999999999999996</cx:pt>
          <cx:pt idx="9232">0</cx:pt>
          <cx:pt idx="9233">0</cx:pt>
          <cx:pt idx="9234">0.20000000000000001</cx:pt>
          <cx:pt idx="9235">0</cx:pt>
          <cx:pt idx="9236">0.20000000000000001</cx:pt>
          <cx:pt idx="9237">0.20000000000000001</cx:pt>
          <cx:pt idx="9238">0.20000000000000001</cx:pt>
          <cx:pt idx="9239">0.20000000000000001</cx:pt>
          <cx:pt idx="9240">0.69999999999999996</cx:pt>
          <cx:pt idx="9241">0.20000000000000001</cx:pt>
          <cx:pt idx="9242">0.20000000000000001</cx:pt>
          <cx:pt idx="9243">0.14999999999999999</cx:pt>
          <cx:pt idx="9244">0</cx:pt>
          <cx:pt idx="9245">0</cx:pt>
          <cx:pt idx="9246">0</cx:pt>
          <cx:pt idx="9247">0</cx:pt>
          <cx:pt idx="9248">0.20000000000000001</cx:pt>
          <cx:pt idx="9249">0</cx:pt>
          <cx:pt idx="9250">0</cx:pt>
          <cx:pt idx="9251">0.20000000000000001</cx:pt>
          <cx:pt idx="9252">0</cx:pt>
          <cx:pt idx="9253">0</cx:pt>
          <cx:pt idx="9254">0</cx:pt>
          <cx:pt idx="9255">0</cx:pt>
          <cx:pt idx="9256">0</cx:pt>
          <cx:pt idx="9257">0</cx:pt>
          <cx:pt idx="9258">0</cx:pt>
          <cx:pt idx="9259">0</cx:pt>
          <cx:pt idx="9260">0</cx:pt>
          <cx:pt idx="9261">0.20000000000000001</cx:pt>
          <cx:pt idx="9262">0</cx:pt>
          <cx:pt idx="9263">0.10000000000000001</cx:pt>
          <cx:pt idx="9264">0.69999999999999996</cx:pt>
          <cx:pt idx="9265">0.20000000000000001</cx:pt>
          <cx:pt idx="9266">0</cx:pt>
          <cx:pt idx="9267">0.10000000000000001</cx:pt>
          <cx:pt idx="9268">0</cx:pt>
          <cx:pt idx="9269">0.20000000000000001</cx:pt>
          <cx:pt idx="9270">0.20000000000000001</cx:pt>
          <cx:pt idx="9271">0</cx:pt>
          <cx:pt idx="9272">0</cx:pt>
          <cx:pt idx="9273">0</cx:pt>
          <cx:pt idx="9274">0</cx:pt>
          <cx:pt idx="9275">0.20000000000000001</cx:pt>
          <cx:pt idx="9276">0.20000000000000001</cx:pt>
          <cx:pt idx="9277">0.20000000000000001</cx:pt>
          <cx:pt idx="9278">0.69999999999999996</cx:pt>
          <cx:pt idx="9279">0.29999999999999999</cx:pt>
          <cx:pt idx="9280">0</cx:pt>
          <cx:pt idx="9281">0</cx:pt>
          <cx:pt idx="9282">0.20000000000000001</cx:pt>
          <cx:pt idx="9283">0.20000000000000001</cx:pt>
          <cx:pt idx="9284">0</cx:pt>
          <cx:pt idx="9285">0.20000000000000001</cx:pt>
          <cx:pt idx="9286">0.80000000000000004</cx:pt>
          <cx:pt idx="9287">0.29999999999999999</cx:pt>
          <cx:pt idx="9288">0.29999999999999999</cx:pt>
          <cx:pt idx="9289">0</cx:pt>
          <cx:pt idx="9290">0</cx:pt>
          <cx:pt idx="9291">0</cx:pt>
          <cx:pt idx="9292">0.80000000000000004</cx:pt>
          <cx:pt idx="9293">0</cx:pt>
          <cx:pt idx="9294">0.20000000000000001</cx:pt>
          <cx:pt idx="9295">0.5</cx:pt>
          <cx:pt idx="9296">0.20000000000000001</cx:pt>
          <cx:pt idx="9297">0.20000000000000001</cx:pt>
          <cx:pt idx="9298">0.20000000000000001</cx:pt>
          <cx:pt idx="9299">0.80000000000000004</cx:pt>
          <cx:pt idx="9300">0.29999999999999999</cx:pt>
          <cx:pt idx="9301">0.20000000000000001</cx:pt>
          <cx:pt idx="9302">0.20000000000000001</cx:pt>
          <cx:pt idx="9303">0.20000000000000001</cx:pt>
          <cx:pt idx="9304">0.80000000000000004</cx:pt>
          <cx:pt idx="9305">0</cx:pt>
          <cx:pt idx="9306">0</cx:pt>
          <cx:pt idx="9307">0</cx:pt>
          <cx:pt idx="9308">0</cx:pt>
          <cx:pt idx="9309">0</cx:pt>
          <cx:pt idx="9310">0.20000000000000001</cx:pt>
          <cx:pt idx="9311">0.20000000000000001</cx:pt>
          <cx:pt idx="9312">0.20000000000000001</cx:pt>
          <cx:pt idx="9313">0</cx:pt>
          <cx:pt idx="9314">0.10000000000000001</cx:pt>
          <cx:pt idx="9315">0.40000000000000002</cx:pt>
          <cx:pt idx="9316">0.20000000000000001</cx:pt>
          <cx:pt idx="9317">0.20000000000000001</cx:pt>
          <cx:pt idx="9318">0</cx:pt>
          <cx:pt idx="9319">0.10000000000000001</cx:pt>
          <cx:pt idx="9320">0</cx:pt>
          <cx:pt idx="9321">0.59999999999999998</cx:pt>
          <cx:pt idx="9322">0.59999999999999998</cx:pt>
          <cx:pt idx="9323">0</cx:pt>
          <cx:pt idx="9324">0.20000000000000001</cx:pt>
          <cx:pt idx="9325">0.20000000000000001</cx:pt>
          <cx:pt idx="9326">0</cx:pt>
          <cx:pt idx="9327">0.20000000000000001</cx:pt>
          <cx:pt idx="9328">0</cx:pt>
          <cx:pt idx="9329">0</cx:pt>
          <cx:pt idx="9330">0</cx:pt>
          <cx:pt idx="9331">0.20000000000000001</cx:pt>
          <cx:pt idx="9332">0</cx:pt>
          <cx:pt idx="9333">0</cx:pt>
          <cx:pt idx="9334">0.20000000000000001</cx:pt>
          <cx:pt idx="9335">0.20000000000000001</cx:pt>
          <cx:pt idx="9336">0</cx:pt>
          <cx:pt idx="9337">0.20000000000000001</cx:pt>
          <cx:pt idx="9338">0.20000000000000001</cx:pt>
          <cx:pt idx="9339">0</cx:pt>
          <cx:pt idx="9340">0</cx:pt>
          <cx:pt idx="9341">0.20000000000000001</cx:pt>
          <cx:pt idx="9342">0.20000000000000001</cx:pt>
          <cx:pt idx="9343">0.40000000000000002</cx:pt>
          <cx:pt idx="9344">0.69999999999999996</cx:pt>
          <cx:pt idx="9345">0.40000000000000002</cx:pt>
          <cx:pt idx="9346">0.20000000000000001</cx:pt>
          <cx:pt idx="9347">0.29999999999999999</cx:pt>
          <cx:pt idx="9348">0</cx:pt>
          <cx:pt idx="9349">0</cx:pt>
          <cx:pt idx="9350">0.20000000000000001</cx:pt>
          <cx:pt idx="9351">0.20000000000000001</cx:pt>
          <cx:pt idx="9352">0.29999999999999999</cx:pt>
          <cx:pt idx="9353">0.20000000000000001</cx:pt>
          <cx:pt idx="9354">0</cx:pt>
          <cx:pt idx="9355">0</cx:pt>
          <cx:pt idx="9356">0</cx:pt>
          <cx:pt idx="9357">0.20000000000000001</cx:pt>
          <cx:pt idx="9358">0.40000000000000002</cx:pt>
          <cx:pt idx="9359">0</cx:pt>
          <cx:pt idx="9360">0</cx:pt>
          <cx:pt idx="9361">0.20000000000000001</cx:pt>
          <cx:pt idx="9362">0</cx:pt>
          <cx:pt idx="9363">0</cx:pt>
          <cx:pt idx="9364">0</cx:pt>
          <cx:pt idx="9365">0</cx:pt>
          <cx:pt idx="9366">0.20000000000000001</cx:pt>
          <cx:pt idx="9367">0</cx:pt>
          <cx:pt idx="9368">0</cx:pt>
          <cx:pt idx="9369">0</cx:pt>
          <cx:pt idx="9370">0.20000000000000001</cx:pt>
          <cx:pt idx="9371">0.29999999999999999</cx:pt>
          <cx:pt idx="9372">0.20000000000000001</cx:pt>
          <cx:pt idx="9373">0.20000000000000001</cx:pt>
          <cx:pt idx="9374">0</cx:pt>
          <cx:pt idx="9375">0</cx:pt>
          <cx:pt idx="9376">0</cx:pt>
          <cx:pt idx="9377">0</cx:pt>
          <cx:pt idx="9378">0.20000000000000001</cx:pt>
          <cx:pt idx="9379">0.20000000000000001</cx:pt>
          <cx:pt idx="9380">0.20000000000000001</cx:pt>
          <cx:pt idx="9381">0.20000000000000001</cx:pt>
          <cx:pt idx="9382">0.20000000000000001</cx:pt>
          <cx:pt idx="9383">0.20000000000000001</cx:pt>
          <cx:pt idx="9384">0</cx:pt>
          <cx:pt idx="9385">0.20000000000000001</cx:pt>
          <cx:pt idx="9386">0</cx:pt>
          <cx:pt idx="9387">0</cx:pt>
          <cx:pt idx="9388">0</cx:pt>
          <cx:pt idx="9389">0</cx:pt>
          <cx:pt idx="9390">0.20000000000000001</cx:pt>
          <cx:pt idx="9391">0.20000000000000001</cx:pt>
          <cx:pt idx="9392">0.20000000000000001</cx:pt>
          <cx:pt idx="9393">0</cx:pt>
          <cx:pt idx="9394">0.10000000000000001</cx:pt>
          <cx:pt idx="9395">0.20000000000000001</cx:pt>
          <cx:pt idx="9396">0</cx:pt>
          <cx:pt idx="9397">0</cx:pt>
          <cx:pt idx="9398">0</cx:pt>
          <cx:pt idx="9399">0.20000000000000001</cx:pt>
          <cx:pt idx="9400">0</cx:pt>
          <cx:pt idx="9401">0.20000000000000001</cx:pt>
          <cx:pt idx="9402">0.40000000000000002</cx:pt>
          <cx:pt idx="9403">0</cx:pt>
          <cx:pt idx="9404">0.20000000000000001</cx:pt>
          <cx:pt idx="9405">0.29999999999999999</cx:pt>
          <cx:pt idx="9406">0.20000000000000001</cx:pt>
          <cx:pt idx="9407">0</cx:pt>
          <cx:pt idx="9408">0</cx:pt>
          <cx:pt idx="9409">0.69999999999999996</cx:pt>
          <cx:pt idx="9410">0.20000000000000001</cx:pt>
          <cx:pt idx="9411">0.20000000000000001</cx:pt>
          <cx:pt idx="9412">0.20000000000000001</cx:pt>
          <cx:pt idx="9413">0.80000000000000004</cx:pt>
          <cx:pt idx="9414">0.20000000000000001</cx:pt>
          <cx:pt idx="9415">0</cx:pt>
          <cx:pt idx="9416">0</cx:pt>
          <cx:pt idx="9417">0.20000000000000001</cx:pt>
          <cx:pt idx="9418">0.20000000000000001</cx:pt>
          <cx:pt idx="9419">0.80000000000000004</cx:pt>
          <cx:pt idx="9420">0.80000000000000004</cx:pt>
          <cx:pt idx="9421">0.20000000000000001</cx:pt>
          <cx:pt idx="9422">0</cx:pt>
          <cx:pt idx="9423">0.20000000000000001</cx:pt>
          <cx:pt idx="9424">0</cx:pt>
          <cx:pt idx="9425">0.10000000000000001</cx:pt>
          <cx:pt idx="9426">0</cx:pt>
          <cx:pt idx="9427">0</cx:pt>
          <cx:pt idx="9428">0.29999999999999999</cx:pt>
          <cx:pt idx="9429">0.20000000000000001</cx:pt>
          <cx:pt idx="9430">0.29999999999999999</cx:pt>
          <cx:pt idx="9431">0.20000000000000001</cx:pt>
          <cx:pt idx="9432">0.20000000000000001</cx:pt>
          <cx:pt idx="9433">0.20000000000000001</cx:pt>
          <cx:pt idx="9434">0.20000000000000001</cx:pt>
          <cx:pt idx="9435">0.20000000000000001</cx:pt>
          <cx:pt idx="9436">0.69999999999999996</cx:pt>
          <cx:pt idx="9437">0</cx:pt>
          <cx:pt idx="9438">0.40000000000000002</cx:pt>
          <cx:pt idx="9439">0.20000000000000001</cx:pt>
          <cx:pt idx="9440">0</cx:pt>
          <cx:pt idx="9441">0.20000000000000001</cx:pt>
          <cx:pt idx="9442">0.20000000000000001</cx:pt>
          <cx:pt idx="9443">0.20000000000000001</cx:pt>
          <cx:pt idx="9444">0.20000000000000001</cx:pt>
          <cx:pt idx="9445">0</cx:pt>
          <cx:pt idx="9446">0</cx:pt>
          <cx:pt idx="9447">0</cx:pt>
          <cx:pt idx="9448">0</cx:pt>
          <cx:pt idx="9449">0.20000000000000001</cx:pt>
          <cx:pt idx="9450">0</cx:pt>
          <cx:pt idx="9451">0</cx:pt>
          <cx:pt idx="9452">0.20000000000000001</cx:pt>
          <cx:pt idx="9453">0</cx:pt>
          <cx:pt idx="9454">0.20000000000000001</cx:pt>
          <cx:pt idx="9455">0.5</cx:pt>
          <cx:pt idx="9456">0.20000000000000001</cx:pt>
          <cx:pt idx="9457">0.69999999999999996</cx:pt>
          <cx:pt idx="9458">0</cx:pt>
          <cx:pt idx="9459">0.20000000000000001</cx:pt>
          <cx:pt idx="9460">0</cx:pt>
          <cx:pt idx="9461">0.20000000000000001</cx:pt>
          <cx:pt idx="9462">0</cx:pt>
          <cx:pt idx="9463">0.20000000000000001</cx:pt>
          <cx:pt idx="9464">0</cx:pt>
          <cx:pt idx="9465">0</cx:pt>
          <cx:pt idx="9466">0.20000000000000001</cx:pt>
          <cx:pt idx="9467">0.40000000000000002</cx:pt>
          <cx:pt idx="9468">0</cx:pt>
          <cx:pt idx="9469">0</cx:pt>
          <cx:pt idx="9470">0</cx:pt>
          <cx:pt idx="9471">0.20000000000000001</cx:pt>
          <cx:pt idx="9472">0.10000000000000001</cx:pt>
          <cx:pt idx="9473">0</cx:pt>
          <cx:pt idx="9474">0.20000000000000001</cx:pt>
          <cx:pt idx="9475">0.20000000000000001</cx:pt>
          <cx:pt idx="9476">0.59999999999999998</cx:pt>
          <cx:pt idx="9477">0.80000000000000004</cx:pt>
          <cx:pt idx="9478">0.20000000000000001</cx:pt>
          <cx:pt idx="9479">0.80000000000000004</cx:pt>
          <cx:pt idx="9480">0.80000000000000004</cx:pt>
          <cx:pt idx="9481">0.20000000000000001</cx:pt>
          <cx:pt idx="9482">0.20000000000000001</cx:pt>
          <cx:pt idx="9483">0</cx:pt>
          <cx:pt idx="9484">0.32000000000000001</cx:pt>
          <cx:pt idx="9485">0.20000000000000001</cx:pt>
          <cx:pt idx="9486">0.29999999999999999</cx:pt>
          <cx:pt idx="9487">0</cx:pt>
          <cx:pt idx="9488">0.20000000000000001</cx:pt>
          <cx:pt idx="9489">0</cx:pt>
          <cx:pt idx="9490">0.20000000000000001</cx:pt>
          <cx:pt idx="9491">0</cx:pt>
          <cx:pt idx="9492">0</cx:pt>
          <cx:pt idx="9493">0</cx:pt>
          <cx:pt idx="9494">0</cx:pt>
          <cx:pt idx="9495">0</cx:pt>
          <cx:pt idx="9496">0</cx:pt>
          <cx:pt idx="9497">0</cx:pt>
          <cx:pt idx="9498">0</cx:pt>
          <cx:pt idx="9499">0</cx:pt>
          <cx:pt idx="9500">0</cx:pt>
          <cx:pt idx="9501">0</cx:pt>
          <cx:pt idx="9502">0</cx:pt>
          <cx:pt idx="9503">0</cx:pt>
          <cx:pt idx="9504">0</cx:pt>
          <cx:pt idx="9505">0</cx:pt>
          <cx:pt idx="9506">0</cx:pt>
          <cx:pt idx="9507">0</cx:pt>
          <cx:pt idx="9508">0</cx:pt>
          <cx:pt idx="9509">0</cx:pt>
          <cx:pt idx="9510">0</cx:pt>
          <cx:pt idx="9511">0.80000000000000004</cx:pt>
          <cx:pt idx="9512">0.32000000000000001</cx:pt>
          <cx:pt idx="9513">0</cx:pt>
          <cx:pt idx="9514">0.20000000000000001</cx:pt>
          <cx:pt idx="9515">0.20000000000000001</cx:pt>
          <cx:pt idx="9516">0.40000000000000002</cx:pt>
          <cx:pt idx="9517">0.20000000000000001</cx:pt>
          <cx:pt idx="9518">0.20000000000000001</cx:pt>
          <cx:pt idx="9519">0</cx:pt>
          <cx:pt idx="9520">0</cx:pt>
          <cx:pt idx="9521">0.20000000000000001</cx:pt>
          <cx:pt idx="9522">0.20000000000000001</cx:pt>
          <cx:pt idx="9523">0.20000000000000001</cx:pt>
          <cx:pt idx="9524">0.20000000000000001</cx:pt>
          <cx:pt idx="9525">0</cx:pt>
          <cx:pt idx="9526">0.20000000000000001</cx:pt>
          <cx:pt idx="9527">0.20000000000000001</cx:pt>
          <cx:pt idx="9528">0.20000000000000001</cx:pt>
          <cx:pt idx="9529">0.20000000000000001</cx:pt>
          <cx:pt idx="9530">0</cx:pt>
          <cx:pt idx="9531">0.20000000000000001</cx:pt>
          <cx:pt idx="9532">0.10000000000000001</cx:pt>
          <cx:pt idx="9533">0</cx:pt>
          <cx:pt idx="9534">0</cx:pt>
          <cx:pt idx="9535">0.20000000000000001</cx:pt>
          <cx:pt idx="9536">0.59999999999999998</cx:pt>
          <cx:pt idx="9537">0.14999999999999999</cx:pt>
          <cx:pt idx="9538">0</cx:pt>
          <cx:pt idx="9539">0</cx:pt>
          <cx:pt idx="9540">0.20000000000000001</cx:pt>
          <cx:pt idx="9541">0.20000000000000001</cx:pt>
          <cx:pt idx="9542">0.80000000000000004</cx:pt>
          <cx:pt idx="9543">0.20000000000000001</cx:pt>
          <cx:pt idx="9544">0.32000000000000001</cx:pt>
          <cx:pt idx="9545">0</cx:pt>
          <cx:pt idx="9546">0</cx:pt>
          <cx:pt idx="9547">0.20000000000000001</cx:pt>
          <cx:pt idx="9548">0.69999999999999996</cx:pt>
          <cx:pt idx="9549">0.20000000000000001</cx:pt>
          <cx:pt idx="9550">0.20000000000000001</cx:pt>
          <cx:pt idx="9551">0.20000000000000001</cx:pt>
          <cx:pt idx="9552">0</cx:pt>
          <cx:pt idx="9553">0.20000000000000001</cx:pt>
          <cx:pt idx="9554">0.20000000000000001</cx:pt>
          <cx:pt idx="9555">0.20000000000000001</cx:pt>
          <cx:pt idx="9556">0</cx:pt>
          <cx:pt idx="9557">0.59999999999999998</cx:pt>
          <cx:pt idx="9558">0.20000000000000001</cx:pt>
          <cx:pt idx="9559">0.20000000000000001</cx:pt>
          <cx:pt idx="9560">0.20000000000000001</cx:pt>
          <cx:pt idx="9561">0.20000000000000001</cx:pt>
          <cx:pt idx="9562">0.69999999999999996</cx:pt>
          <cx:pt idx="9563">0.20000000000000001</cx:pt>
          <cx:pt idx="9564">0</cx:pt>
          <cx:pt idx="9565">0.20000000000000001</cx:pt>
          <cx:pt idx="9566">0.69999999999999996</cx:pt>
          <cx:pt idx="9567">0.20000000000000001</cx:pt>
          <cx:pt idx="9568">0</cx:pt>
          <cx:pt idx="9569">0.69999999999999996</cx:pt>
          <cx:pt idx="9570">0.20000000000000001</cx:pt>
          <cx:pt idx="9571">0.20000000000000001</cx:pt>
          <cx:pt idx="9572">0.20000000000000001</cx:pt>
          <cx:pt idx="9573">0.20000000000000001</cx:pt>
          <cx:pt idx="9574">0</cx:pt>
          <cx:pt idx="9575">0.29999999999999999</cx:pt>
          <cx:pt idx="9576">0.40000000000000002</cx:pt>
          <cx:pt idx="9577">0.29999999999999999</cx:pt>
          <cx:pt idx="9578">0</cx:pt>
          <cx:pt idx="9579">0</cx:pt>
          <cx:pt idx="9580">0</cx:pt>
          <cx:pt idx="9581">0.10000000000000001</cx:pt>
          <cx:pt idx="9582">0.20000000000000001</cx:pt>
          <cx:pt idx="9583">0.20000000000000001</cx:pt>
          <cx:pt idx="9584">0</cx:pt>
          <cx:pt idx="9585">0.20000000000000001</cx:pt>
          <cx:pt idx="9586">0.20000000000000001</cx:pt>
          <cx:pt idx="9587">0.20000000000000001</cx:pt>
          <cx:pt idx="9588">0.20000000000000001</cx:pt>
          <cx:pt idx="9589">0.20000000000000001</cx:pt>
          <cx:pt idx="9590">0.80000000000000004</cx:pt>
          <cx:pt idx="9591">0.59999999999999998</cx:pt>
          <cx:pt idx="9592">0.59999999999999998</cx:pt>
          <cx:pt idx="9593">0</cx:pt>
          <cx:pt idx="9594">0</cx:pt>
          <cx:pt idx="9595">0</cx:pt>
          <cx:pt idx="9596">0.20000000000000001</cx:pt>
          <cx:pt idx="9597">0.20000000000000001</cx:pt>
          <cx:pt idx="9598">0</cx:pt>
          <cx:pt idx="9599">0.20000000000000001</cx:pt>
          <cx:pt idx="9600">0.20000000000000001</cx:pt>
          <cx:pt idx="9601">0</cx:pt>
          <cx:pt idx="9602">0</cx:pt>
          <cx:pt idx="9603">0.40000000000000002</cx:pt>
          <cx:pt idx="9604">0</cx:pt>
          <cx:pt idx="9605">0.20000000000000001</cx:pt>
          <cx:pt idx="9606">0.20000000000000001</cx:pt>
          <cx:pt idx="9607">0</cx:pt>
          <cx:pt idx="9608">0</cx:pt>
          <cx:pt idx="9609">0</cx:pt>
          <cx:pt idx="9610">0</cx:pt>
          <cx:pt idx="9611">0</cx:pt>
          <cx:pt idx="9612">0.20000000000000001</cx:pt>
          <cx:pt idx="9613">0</cx:pt>
          <cx:pt idx="9614">0</cx:pt>
          <cx:pt idx="9615">0.20000000000000001</cx:pt>
          <cx:pt idx="9616">0</cx:pt>
          <cx:pt idx="9617">0.40000000000000002</cx:pt>
          <cx:pt idx="9618">0.20000000000000001</cx:pt>
          <cx:pt idx="9619">0.20000000000000001</cx:pt>
          <cx:pt idx="9620">0.20000000000000001</cx:pt>
          <cx:pt idx="9621">0.20000000000000001</cx:pt>
          <cx:pt idx="9622">0.20000000000000001</cx:pt>
          <cx:pt idx="9623">0.80000000000000004</cx:pt>
          <cx:pt idx="9624">0.29999999999999999</cx:pt>
          <cx:pt idx="9625">0.32000000000000001</cx:pt>
          <cx:pt idx="9626">0.20000000000000001</cx:pt>
          <cx:pt idx="9627">0</cx:pt>
          <cx:pt idx="9628">0.20000000000000001</cx:pt>
          <cx:pt idx="9629">0.69999999999999996</cx:pt>
          <cx:pt idx="9630">0.20000000000000001</cx:pt>
          <cx:pt idx="9631">0</cx:pt>
          <cx:pt idx="9632">0</cx:pt>
          <cx:pt idx="9633">0</cx:pt>
          <cx:pt idx="9634">0</cx:pt>
          <cx:pt idx="9635">0</cx:pt>
          <cx:pt idx="9636">0</cx:pt>
          <cx:pt idx="9637">0</cx:pt>
          <cx:pt idx="9638">0</cx:pt>
          <cx:pt idx="9639">0.40000000000000002</cx:pt>
          <cx:pt idx="9640">0</cx:pt>
          <cx:pt idx="9641">0</cx:pt>
          <cx:pt idx="9642">0.20000000000000001</cx:pt>
          <cx:pt idx="9643">0.20000000000000001</cx:pt>
          <cx:pt idx="9644">0.20000000000000001</cx:pt>
          <cx:pt idx="9645">0.20000000000000001</cx:pt>
          <cx:pt idx="9646">0.69999999999999996</cx:pt>
          <cx:pt idx="9647">0</cx:pt>
          <cx:pt idx="9648">0</cx:pt>
          <cx:pt idx="9649">0.14999999999999999</cx:pt>
          <cx:pt idx="9650">0</cx:pt>
          <cx:pt idx="9651">0</cx:pt>
          <cx:pt idx="9652">0</cx:pt>
          <cx:pt idx="9653">0.20000000000000001</cx:pt>
          <cx:pt idx="9654">0.69999999999999996</cx:pt>
          <cx:pt idx="9655">0</cx:pt>
          <cx:pt idx="9656">0.20000000000000001</cx:pt>
          <cx:pt idx="9657">0</cx:pt>
          <cx:pt idx="9658">0.10000000000000001</cx:pt>
          <cx:pt idx="9659">0</cx:pt>
          <cx:pt idx="9660">0.20000000000000001</cx:pt>
          <cx:pt idx="9661">0</cx:pt>
          <cx:pt idx="9662">0.20000000000000001</cx:pt>
          <cx:pt idx="9663">0</cx:pt>
          <cx:pt idx="9664">0</cx:pt>
          <cx:pt idx="9665">0</cx:pt>
          <cx:pt idx="9666">0</cx:pt>
          <cx:pt idx="9667">0.20000000000000001</cx:pt>
          <cx:pt idx="9668">0</cx:pt>
          <cx:pt idx="9669">0</cx:pt>
          <cx:pt idx="9670">0.20000000000000001</cx:pt>
          <cx:pt idx="9671">0.20000000000000001</cx:pt>
          <cx:pt idx="9672">0.20000000000000001</cx:pt>
          <cx:pt idx="9673">0.40000000000000002</cx:pt>
          <cx:pt idx="9674">0.20000000000000001</cx:pt>
          <cx:pt idx="9675">0</cx:pt>
          <cx:pt idx="9676">0</cx:pt>
          <cx:pt idx="9677">0</cx:pt>
          <cx:pt idx="9678">0</cx:pt>
          <cx:pt idx="9679">0</cx:pt>
          <cx:pt idx="9680">0.20000000000000001</cx:pt>
          <cx:pt idx="9681">0</cx:pt>
          <cx:pt idx="9682">0</cx:pt>
          <cx:pt idx="9683">0</cx:pt>
          <cx:pt idx="9684">0</cx:pt>
          <cx:pt idx="9685">0</cx:pt>
          <cx:pt idx="9686">0</cx:pt>
          <cx:pt idx="9687">0.80000000000000004</cx:pt>
          <cx:pt idx="9688">0</cx:pt>
          <cx:pt idx="9689">0</cx:pt>
          <cx:pt idx="9690">0</cx:pt>
          <cx:pt idx="9691">0.32000000000000001</cx:pt>
          <cx:pt idx="9692">0</cx:pt>
          <cx:pt idx="9693">0</cx:pt>
          <cx:pt idx="9694">0</cx:pt>
          <cx:pt idx="9695">0.20000000000000001</cx:pt>
          <cx:pt idx="9696">0</cx:pt>
          <cx:pt idx="9697">0.20000000000000001</cx:pt>
          <cx:pt idx="9698">0</cx:pt>
          <cx:pt idx="9699">0</cx:pt>
          <cx:pt idx="9700">0.20000000000000001</cx:pt>
          <cx:pt idx="9701">0</cx:pt>
          <cx:pt idx="9702">0</cx:pt>
          <cx:pt idx="9703">0</cx:pt>
          <cx:pt idx="9704">0</cx:pt>
          <cx:pt idx="9705">0.20000000000000001</cx:pt>
          <cx:pt idx="9706">0.20000000000000001</cx:pt>
          <cx:pt idx="9707">0</cx:pt>
          <cx:pt idx="9708">0</cx:pt>
          <cx:pt idx="9709">0</cx:pt>
          <cx:pt idx="9710">0.20000000000000001</cx:pt>
          <cx:pt idx="9711">0.69999999999999996</cx:pt>
          <cx:pt idx="9712">0.20000000000000001</cx:pt>
          <cx:pt idx="9713">0.20000000000000001</cx:pt>
          <cx:pt idx="9714">0.20000000000000001</cx:pt>
          <cx:pt idx="9715">0.20000000000000001</cx:pt>
          <cx:pt idx="9716">0.20000000000000001</cx:pt>
          <cx:pt idx="9717">0.20000000000000001</cx:pt>
          <cx:pt idx="9718">0.20000000000000001</cx:pt>
          <cx:pt idx="9719">0.20000000000000001</cx:pt>
          <cx:pt idx="9720">0</cx:pt>
          <cx:pt idx="9721">0.10000000000000001</cx:pt>
          <cx:pt idx="9722">0</cx:pt>
          <cx:pt idx="9723">0.20000000000000001</cx:pt>
          <cx:pt idx="9724">0.20000000000000001</cx:pt>
          <cx:pt idx="9725">0</cx:pt>
          <cx:pt idx="9726">0</cx:pt>
          <cx:pt idx="9727">0</cx:pt>
          <cx:pt idx="9728">0</cx:pt>
          <cx:pt idx="9729">0.20000000000000001</cx:pt>
          <cx:pt idx="9730">0</cx:pt>
          <cx:pt idx="9731">0</cx:pt>
          <cx:pt idx="9732">0</cx:pt>
          <cx:pt idx="9733">0</cx:pt>
          <cx:pt idx="9734">0</cx:pt>
          <cx:pt idx="9735">0.20000000000000001</cx:pt>
          <cx:pt idx="9736">0</cx:pt>
          <cx:pt idx="9737">0</cx:pt>
          <cx:pt idx="9738">0.20000000000000001</cx:pt>
          <cx:pt idx="9739">0.20000000000000001</cx:pt>
          <cx:pt idx="9740">0</cx:pt>
          <cx:pt idx="9741">0</cx:pt>
          <cx:pt idx="9742">0</cx:pt>
          <cx:pt idx="9743">0</cx:pt>
          <cx:pt idx="9744">0.20000000000000001</cx:pt>
          <cx:pt idx="9745">0.20000000000000001</cx:pt>
          <cx:pt idx="9746">0.20000000000000001</cx:pt>
          <cx:pt idx="9747">0.59999999999999998</cx:pt>
          <cx:pt idx="9748">0.29999999999999999</cx:pt>
          <cx:pt idx="9749">0</cx:pt>
          <cx:pt idx="9750">0.20000000000000001</cx:pt>
          <cx:pt idx="9751">0.20000000000000001</cx:pt>
          <cx:pt idx="9752">0.20000000000000001</cx:pt>
          <cx:pt idx="9753">0</cx:pt>
          <cx:pt idx="9754">0</cx:pt>
          <cx:pt idx="9755">0</cx:pt>
          <cx:pt idx="9756">0</cx:pt>
          <cx:pt idx="9757">0</cx:pt>
          <cx:pt idx="9758">0</cx:pt>
          <cx:pt idx="9759">0.20000000000000001</cx:pt>
          <cx:pt idx="9760">0</cx:pt>
          <cx:pt idx="9761">0</cx:pt>
          <cx:pt idx="9762">0</cx:pt>
          <cx:pt idx="9763">0</cx:pt>
          <cx:pt idx="9764">0.20000000000000001</cx:pt>
          <cx:pt idx="9765">0</cx:pt>
          <cx:pt idx="9766">0</cx:pt>
          <cx:pt idx="9767">0</cx:pt>
          <cx:pt idx="9768">0</cx:pt>
          <cx:pt idx="9769">0.20000000000000001</cx:pt>
          <cx:pt idx="9770">0.20000000000000001</cx:pt>
          <cx:pt idx="9771">0.20000000000000001</cx:pt>
          <cx:pt idx="9772">0.20000000000000001</cx:pt>
          <cx:pt idx="9773">0</cx:pt>
          <cx:pt idx="9774">0.80000000000000004</cx:pt>
          <cx:pt idx="9775">0.59999999999999998</cx:pt>
          <cx:pt idx="9776">0.80000000000000004</cx:pt>
          <cx:pt idx="9777">0.20000000000000001</cx:pt>
          <cx:pt idx="9778">0.80000000000000004</cx:pt>
          <cx:pt idx="9779">0.80000000000000004</cx:pt>
          <cx:pt idx="9780">0</cx:pt>
          <cx:pt idx="9781">0.20000000000000001</cx:pt>
          <cx:pt idx="9782">0</cx:pt>
          <cx:pt idx="9783">0</cx:pt>
          <cx:pt idx="9784">0</cx:pt>
          <cx:pt idx="9785">0</cx:pt>
          <cx:pt idx="9786">0</cx:pt>
          <cx:pt idx="9787">0.32000000000000001</cx:pt>
          <cx:pt idx="9788">0.29999999999999999</cx:pt>
          <cx:pt idx="9789">0.20000000000000001</cx:pt>
          <cx:pt idx="9790">0.29999999999999999</cx:pt>
          <cx:pt idx="9791">0.20000000000000001</cx:pt>
          <cx:pt idx="9792">0.29999999999999999</cx:pt>
          <cx:pt idx="9793">0.20000000000000001</cx:pt>
          <cx:pt idx="9794">0.80000000000000004</cx:pt>
          <cx:pt idx="9795">0.80000000000000004</cx:pt>
          <cx:pt idx="9796">0.20000000000000001</cx:pt>
          <cx:pt idx="9797">0.40000000000000002</cx:pt>
          <cx:pt idx="9798">0.40000000000000002</cx:pt>
          <cx:pt idx="9799">0.20000000000000001</cx:pt>
          <cx:pt idx="9800">0.40000000000000002</cx:pt>
          <cx:pt idx="9801">0</cx:pt>
          <cx:pt idx="9802">0.20000000000000001</cx:pt>
          <cx:pt idx="9803">0</cx:pt>
          <cx:pt idx="9804">0</cx:pt>
          <cx:pt idx="9805">0.20000000000000001</cx:pt>
          <cx:pt idx="9806">0.69999999999999996</cx:pt>
          <cx:pt idx="9807">0.20000000000000001</cx:pt>
          <cx:pt idx="9808">0.80000000000000004</cx:pt>
          <cx:pt idx="9809">0.20000000000000001</cx:pt>
          <cx:pt idx="9810">0.20000000000000001</cx:pt>
          <cx:pt idx="9811">0</cx:pt>
          <cx:pt idx="9812">0</cx:pt>
          <cx:pt idx="9813">0</cx:pt>
          <cx:pt idx="9814">0</cx:pt>
          <cx:pt idx="9815">0.20000000000000001</cx:pt>
          <cx:pt idx="9816">0.20000000000000001</cx:pt>
          <cx:pt idx="9817">0.20000000000000001</cx:pt>
          <cx:pt idx="9818">0.20000000000000001</cx:pt>
          <cx:pt idx="9819">0.20000000000000001</cx:pt>
          <cx:pt idx="9820">0.20000000000000001</cx:pt>
          <cx:pt idx="9821">0.69999999999999996</cx:pt>
          <cx:pt idx="9822">0</cx:pt>
          <cx:pt idx="9823">0</cx:pt>
          <cx:pt idx="9824">0.20000000000000001</cx:pt>
          <cx:pt idx="9825">0.20000000000000001</cx:pt>
          <cx:pt idx="9826">0.20000000000000001</cx:pt>
          <cx:pt idx="9827">0</cx:pt>
          <cx:pt idx="9828">0.20000000000000001</cx:pt>
          <cx:pt idx="9829">0.20000000000000001</cx:pt>
          <cx:pt idx="9830">0.20000000000000001</cx:pt>
          <cx:pt idx="9831">0.59999999999999998</cx:pt>
          <cx:pt idx="9832">0.20000000000000001</cx:pt>
          <cx:pt idx="9833">0.20000000000000001</cx:pt>
          <cx:pt idx="9834">0.59999999999999998</cx:pt>
          <cx:pt idx="9835">0.80000000000000004</cx:pt>
          <cx:pt idx="9836">0</cx:pt>
          <cx:pt idx="9837">0</cx:pt>
          <cx:pt idx="9838">0</cx:pt>
          <cx:pt idx="9839">0.20000000000000001</cx:pt>
          <cx:pt idx="9840">0.20000000000000001</cx:pt>
          <cx:pt idx="9841">0</cx:pt>
          <cx:pt idx="9842">0.20000000000000001</cx:pt>
          <cx:pt idx="9843">0.20000000000000001</cx:pt>
          <cx:pt idx="9844">0.59999999999999998</cx:pt>
          <cx:pt idx="9845">0.20000000000000001</cx:pt>
          <cx:pt idx="9846">0</cx:pt>
          <cx:pt idx="9847">0</cx:pt>
          <cx:pt idx="9848">0.20000000000000001</cx:pt>
          <cx:pt idx="9849">0</cx:pt>
          <cx:pt idx="9850">0</cx:pt>
          <cx:pt idx="9851">0.20000000000000001</cx:pt>
          <cx:pt idx="9852">0</cx:pt>
          <cx:pt idx="9853">0</cx:pt>
          <cx:pt idx="9854">0</cx:pt>
          <cx:pt idx="9855">0</cx:pt>
          <cx:pt idx="9856">0</cx:pt>
          <cx:pt idx="9857">0</cx:pt>
          <cx:pt idx="9858">0</cx:pt>
          <cx:pt idx="9859">0</cx:pt>
          <cx:pt idx="9860">0</cx:pt>
          <cx:pt idx="9861">0</cx:pt>
          <cx:pt idx="9862">0</cx:pt>
          <cx:pt idx="9863">0</cx:pt>
          <cx:pt idx="9864">0</cx:pt>
          <cx:pt idx="9865">0</cx:pt>
          <cx:pt idx="9866">0</cx:pt>
          <cx:pt idx="9867">0</cx:pt>
          <cx:pt idx="9868">0.20000000000000001</cx:pt>
          <cx:pt idx="9869">0.69999999999999996</cx:pt>
          <cx:pt idx="9870">0.69999999999999996</cx:pt>
          <cx:pt idx="9871">0.20000000000000001</cx:pt>
          <cx:pt idx="9872">0.20000000000000001</cx:pt>
          <cx:pt idx="9873">0</cx:pt>
          <cx:pt idx="9874">0.20000000000000001</cx:pt>
          <cx:pt idx="9875">0</cx:pt>
          <cx:pt idx="9876">0.20000000000000001</cx:pt>
          <cx:pt idx="9877">0.69999999999999996</cx:pt>
          <cx:pt idx="9878">0.40000000000000002</cx:pt>
          <cx:pt idx="9879">0.10000000000000001</cx:pt>
          <cx:pt idx="9880">0.20000000000000001</cx:pt>
          <cx:pt idx="9881">0</cx:pt>
          <cx:pt idx="9882">0</cx:pt>
          <cx:pt idx="9883">0</cx:pt>
          <cx:pt idx="9884">0</cx:pt>
          <cx:pt idx="9885">0</cx:pt>
          <cx:pt idx="9886">0</cx:pt>
          <cx:pt idx="9887">0</cx:pt>
          <cx:pt idx="9888">0</cx:pt>
          <cx:pt idx="9889">0</cx:pt>
          <cx:pt idx="9890">0</cx:pt>
          <cx:pt idx="9891">0</cx:pt>
          <cx:pt idx="9892">0</cx:pt>
          <cx:pt idx="9893">0</cx:pt>
          <cx:pt idx="9894">0</cx:pt>
          <cx:pt idx="9895">0.20000000000000001</cx:pt>
          <cx:pt idx="9896">0.20000000000000001</cx:pt>
          <cx:pt idx="9897">0.20000000000000001</cx:pt>
          <cx:pt idx="9898">0.20000000000000001</cx:pt>
          <cx:pt idx="9899">0.40000000000000002</cx:pt>
          <cx:pt idx="9900">0.20000000000000001</cx:pt>
          <cx:pt idx="9901">0.20000000000000001</cx:pt>
          <cx:pt idx="9902">0.20000000000000001</cx:pt>
          <cx:pt idx="9903">0.59999999999999998</cx:pt>
          <cx:pt idx="9904">0.20000000000000001</cx:pt>
          <cx:pt idx="9905">0</cx:pt>
          <cx:pt idx="9906">0.20000000000000001</cx:pt>
          <cx:pt idx="9907">0.20000000000000001</cx:pt>
          <cx:pt idx="9908">0</cx:pt>
          <cx:pt idx="9909">0</cx:pt>
          <cx:pt idx="9910">0</cx:pt>
          <cx:pt idx="9911">0</cx:pt>
          <cx:pt idx="9912">0.20000000000000001</cx:pt>
          <cx:pt idx="9913">0</cx:pt>
          <cx:pt idx="9914">0</cx:pt>
          <cx:pt idx="9915">0</cx:pt>
          <cx:pt idx="9916">0</cx:pt>
          <cx:pt idx="9917">0</cx:pt>
          <cx:pt idx="9918">0</cx:pt>
          <cx:pt idx="9919">0.29999999999999999</cx:pt>
          <cx:pt idx="9920">0.80000000000000004</cx:pt>
          <cx:pt idx="9921">0.69999999999999996</cx:pt>
          <cx:pt idx="9922">0.20000000000000001</cx:pt>
          <cx:pt idx="9923">0.20000000000000001</cx:pt>
          <cx:pt idx="9924">0</cx:pt>
          <cx:pt idx="9925">0.20000000000000001</cx:pt>
          <cx:pt idx="9926">0</cx:pt>
          <cx:pt idx="9927">0</cx:pt>
          <cx:pt idx="9928">0</cx:pt>
          <cx:pt idx="9929">0.20000000000000001</cx:pt>
          <cx:pt idx="9930">0.20000000000000001</cx:pt>
          <cx:pt idx="9931">0.14999999999999999</cx:pt>
          <cx:pt idx="9932">0</cx:pt>
          <cx:pt idx="9933">0</cx:pt>
          <cx:pt idx="9934">0.20000000000000001</cx:pt>
          <cx:pt idx="9935">0.20000000000000001</cx:pt>
          <cx:pt idx="9936">0</cx:pt>
          <cx:pt idx="9937">0.20000000000000001</cx:pt>
          <cx:pt idx="9938">0</cx:pt>
          <cx:pt idx="9939">0</cx:pt>
          <cx:pt idx="9940">0</cx:pt>
          <cx:pt idx="9941">0</cx:pt>
          <cx:pt idx="9942">0</cx:pt>
          <cx:pt idx="9943">0</cx:pt>
          <cx:pt idx="9944">0</cx:pt>
          <cx:pt idx="9945">0.20000000000000001</cx:pt>
          <cx:pt idx="9946">0.20000000000000001</cx:pt>
          <cx:pt idx="9947">0</cx:pt>
          <cx:pt idx="9948">0</cx:pt>
          <cx:pt idx="9949">0</cx:pt>
          <cx:pt idx="9950">0</cx:pt>
          <cx:pt idx="9951">0</cx:pt>
          <cx:pt idx="9952">0.20000000000000001</cx:pt>
          <cx:pt idx="9953">0</cx:pt>
          <cx:pt idx="9954">0.20000000000000001</cx:pt>
          <cx:pt idx="9955">0.20000000000000001</cx:pt>
          <cx:pt idx="9956">0</cx:pt>
          <cx:pt idx="9957">0</cx:pt>
          <cx:pt idx="9958">0</cx:pt>
          <cx:pt idx="9959">0.20000000000000001</cx:pt>
          <cx:pt idx="9960">0</cx:pt>
          <cx:pt idx="9961">0.20000000000000001</cx:pt>
          <cx:pt idx="9962">0.32000000000000001</cx:pt>
          <cx:pt idx="9963">0.20000000000000001</cx:pt>
          <cx:pt idx="9964">0</cx:pt>
          <cx:pt idx="9965">0</cx:pt>
          <cx:pt idx="9966">0</cx:pt>
          <cx:pt idx="9967">0</cx:pt>
          <cx:pt idx="9968">0</cx:pt>
          <cx:pt idx="9969">0</cx:pt>
          <cx:pt idx="9970">0</cx:pt>
          <cx:pt idx="9971">0</cx:pt>
          <cx:pt idx="9972">0.20000000000000001</cx:pt>
          <cx:pt idx="9973">0.20000000000000001</cx:pt>
          <cx:pt idx="9974">0</cx:pt>
          <cx:pt idx="9975">0</cx:pt>
          <cx:pt idx="9976">0.20000000000000001</cx:pt>
          <cx:pt idx="9977">0</cx:pt>
          <cx:pt idx="9978">0.20000000000000001</cx:pt>
          <cx:pt idx="9979">0.20000000000000001</cx:pt>
          <cx:pt idx="9980">0</cx:pt>
          <cx:pt idx="9981">0.20000000000000001</cx:pt>
          <cx:pt idx="9982">0</cx:pt>
          <cx:pt idx="9983">0</cx:pt>
          <cx:pt idx="9984">0</cx:pt>
          <cx:pt idx="9985">0</cx:pt>
          <cx:pt idx="9986">0</cx:pt>
          <cx:pt idx="9987">0</cx:pt>
          <cx:pt idx="9988">0</cx:pt>
          <cx:pt idx="9989">0.20000000000000001</cx:pt>
          <cx:pt idx="9990">0</cx:pt>
          <cx:pt idx="9991">0.20000000000000001</cx:pt>
          <cx:pt idx="9992">0</cx:pt>
          <cx:pt idx="9993">0</cx:pt>
        </cx:lvl>
      </cx:numDim>
    </cx:data>
  </cx:chartData>
  <cx:chart>
    <cx:title pos="t" align="ctr" overlay="0">
      <cx:tx>
        <cx:txData>
          <cx:v>Quantity &amp; Discount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Quantity &amp; Discount</a:t>
          </a:r>
        </a:p>
      </cx:txPr>
    </cx:title>
    <cx:plotArea>
      <cx:plotAreaRegion>
        <cx:series layoutId="clusteredColumn" uniqueId="{A3BAD828-DA70-4202-915F-7309B54DA1B9}">
          <cx:dataId val="0"/>
          <cx:layoutPr>
            <cx:aggregation/>
          </cx:layoutPr>
          <cx:axisId val="1"/>
        </cx:series>
        <cx:series layoutId="paretoLine" ownerIdx="0" uniqueId="{40F10DC7-80C0-4773-B87D-88FA0631B6EA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spPr>
    <a:ln>
      <a:solidFill>
        <a:srgbClr val="002060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14CEB-C85F-4FB1-BC08-C47B5877EE5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FE7A-ED22-45DB-9DBC-CA87D5C4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2FE7A-ED22-45DB-9DBC-CA87D5C4283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8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9ECB25B6-A9EA-38C5-D70C-8594B242D3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241743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696C90DE-186D-8A0F-7D20-189004F64C4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6796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14E89661-87F6-0269-363C-DD2ACF695D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17596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2A8F7FC-602D-4483-0A61-9971B3908BB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80600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0ECCA482-2CF2-2649-333D-A7C3CB2682E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60294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C0CDC8F9-A52F-7717-0569-93BC4E2263A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436339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FC376F1F-8831-E688-E3A5-9EDC50A230E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82888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ADD4853D-6506-E87E-0AC2-54BD69D34E9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648907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C76EF568-CDF7-A2B8-5490-3127F9D25F0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697587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E69611C-93CE-5C64-D9FE-061A25B8D57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55260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D6FC8C93-DE35-5566-4348-8D9359F011A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17764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B839F-40C4-7DFB-3FB8-7C62928D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2754999"/>
            <a:ext cx="5870539" cy="2005262"/>
          </a:xfrm>
        </p:spPr>
        <p:txBody>
          <a:bodyPr>
            <a:normAutofit/>
          </a:bodyPr>
          <a:lstStyle/>
          <a:p>
            <a:r>
              <a:rPr lang="en-IN" dirty="0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0D6C-6C56-2D71-CD12-607CF84A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IN" dirty="0"/>
              <a:t>Geethanjali D</a:t>
            </a:r>
          </a:p>
          <a:p>
            <a:r>
              <a:rPr lang="en-IN"/>
              <a:t>Employee ID:4280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82654-57DA-7ABC-ADE4-9EA4AA026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r="19176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5310B-A75B-8C1C-DD93-DE0C6FA3E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6664-8B99-F230-1532-E88FEAD7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Q5: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D897C-09DE-045E-C547-9CDBFD3665E5}"/>
              </a:ext>
            </a:extLst>
          </p:cNvPr>
          <p:cNvSpPr/>
          <p:nvPr/>
        </p:nvSpPr>
        <p:spPr>
          <a:xfrm>
            <a:off x="6052412" y="1150968"/>
            <a:ext cx="5845629" cy="2199597"/>
          </a:xfrm>
          <a:prstGeom prst="roundRect">
            <a:avLst>
              <a:gd name="adj" fmla="val 295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Insights: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Group by region based on sum of sales-pivot table.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Include profitability analysis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2D9A3-0FA6-2983-D7A6-90DF542C3058}"/>
              </a:ext>
            </a:extLst>
          </p:cNvPr>
          <p:cNvSpPr/>
          <p:nvPr/>
        </p:nvSpPr>
        <p:spPr>
          <a:xfrm>
            <a:off x="5812971" y="3700495"/>
            <a:ext cx="5356007" cy="2506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Highest sales: West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Lowest sales: South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From the trend we can be able to know that Central region affects profitability.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B306C-6B9E-BEA8-53A5-54D7BFBA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0" y="1320441"/>
            <a:ext cx="4220164" cy="1876687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701FC9-0063-BB8E-08D0-DCCC31F8F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744936"/>
              </p:ext>
            </p:extLst>
          </p:nvPr>
        </p:nvGraphicFramePr>
        <p:xfrm>
          <a:off x="631370" y="3463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917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1A6B1-A0AA-D356-B967-53844AA2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30F7-30C7-4B01-D355-E234C378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Q6: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507CFB-79D3-606C-1037-69D6628F93D8}"/>
              </a:ext>
            </a:extLst>
          </p:cNvPr>
          <p:cNvSpPr/>
          <p:nvPr/>
        </p:nvSpPr>
        <p:spPr>
          <a:xfrm>
            <a:off x="4996867" y="174171"/>
            <a:ext cx="6117772" cy="3254829"/>
          </a:xfrm>
          <a:prstGeom prst="roundRect">
            <a:avLst>
              <a:gd name="adj" fmla="val 295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Insights:</a:t>
            </a:r>
          </a:p>
          <a:p>
            <a:r>
              <a:rPr lang="en-IN" sz="2000" dirty="0">
                <a:solidFill>
                  <a:schemeClr val="tx1"/>
                </a:solidFill>
              </a:rPr>
              <a:t>Impact of sales and profitability shown in the chart .</a:t>
            </a:r>
          </a:p>
          <a:p>
            <a:r>
              <a:rPr lang="en-IN" sz="2000" dirty="0">
                <a:solidFill>
                  <a:schemeClr val="tx1"/>
                </a:solidFill>
              </a:rPr>
              <a:t>Formula used:</a:t>
            </a:r>
          </a:p>
          <a:p>
            <a:r>
              <a:rPr lang="en-IN" sz="2000" dirty="0">
                <a:solidFill>
                  <a:schemeClr val="tx1"/>
                </a:solidFill>
              </a:rPr>
              <a:t>Profit </a:t>
            </a:r>
            <a:r>
              <a:rPr lang="en-IN" sz="2000" dirty="0" err="1">
                <a:solidFill>
                  <a:schemeClr val="tx1"/>
                </a:solidFill>
              </a:rPr>
              <a:t>margin:profit</a:t>
            </a:r>
            <a:r>
              <a:rPr lang="en-IN" sz="2000" dirty="0">
                <a:solidFill>
                  <a:schemeClr val="tx1"/>
                </a:solidFill>
              </a:rPr>
              <a:t>/sales*100</a:t>
            </a:r>
          </a:p>
          <a:p>
            <a:r>
              <a:rPr lang="en-IN" sz="2000" dirty="0">
                <a:solidFill>
                  <a:schemeClr val="tx1"/>
                </a:solidFill>
              </a:rPr>
              <a:t>Discount </a:t>
            </a:r>
            <a:r>
              <a:rPr lang="en-IN" sz="2000" dirty="0" err="1">
                <a:solidFill>
                  <a:schemeClr val="tx1"/>
                </a:solidFill>
              </a:rPr>
              <a:t>rate:discount</a:t>
            </a:r>
            <a:r>
              <a:rPr lang="en-IN" sz="2000" dirty="0">
                <a:solidFill>
                  <a:schemeClr val="tx1"/>
                </a:solidFill>
              </a:rPr>
              <a:t>/sales*100</a:t>
            </a:r>
          </a:p>
          <a:p>
            <a:r>
              <a:rPr lang="en-IN" sz="2000" dirty="0">
                <a:solidFill>
                  <a:schemeClr val="tx1"/>
                </a:solidFill>
              </a:rPr>
              <a:t>Correlation:</a:t>
            </a:r>
          </a:p>
          <a:p>
            <a:r>
              <a:rPr lang="en-IN" sz="2000" dirty="0">
                <a:solidFill>
                  <a:schemeClr val="tx1"/>
                </a:solidFill>
              </a:rPr>
              <a:t>CORREL(E:E,B:B)</a:t>
            </a:r>
          </a:p>
          <a:p>
            <a:r>
              <a:rPr lang="en-IN" sz="2000" dirty="0">
                <a:solidFill>
                  <a:schemeClr val="tx1"/>
                </a:solidFill>
              </a:rPr>
              <a:t>CORREL(E:E,F:F)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D3CAF-ED23-7616-2E68-F2B8CFABB4BB}"/>
              </a:ext>
            </a:extLst>
          </p:cNvPr>
          <p:cNvSpPr/>
          <p:nvPr/>
        </p:nvSpPr>
        <p:spPr>
          <a:xfrm>
            <a:off x="4925780" y="3657601"/>
            <a:ext cx="7015848" cy="270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Able to know the trend of discount over sales and profit.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Correlation between discount rate and profit:--0.21949%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Correlation between discount rate and quantity sold:0.008623%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46ADA-EFC0-CA49-0AC1-243B759A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1" y="1144607"/>
            <a:ext cx="3037742" cy="3719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319AA7-CEDB-377E-FFFF-38AE9683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1" y="5075270"/>
            <a:ext cx="3503162" cy="12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6BD505AA-DF94-458A-A574-4EA3C28280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0897920"/>
                  </p:ext>
                </p:extLst>
              </p:nvPr>
            </p:nvGraphicFramePr>
            <p:xfrm>
              <a:off x="2547257" y="968828"/>
              <a:ext cx="6324600" cy="39406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6BD505AA-DF94-458A-A574-4EA3C28280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7257" y="968828"/>
                <a:ext cx="6324600" cy="39406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08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1CF3F-0777-399D-A690-AE01C7792862}"/>
              </a:ext>
            </a:extLst>
          </p:cNvPr>
          <p:cNvSpPr txBox="1"/>
          <p:nvPr/>
        </p:nvSpPr>
        <p:spPr>
          <a:xfrm>
            <a:off x="5529943" y="79806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u="none" strike="noStrike" dirty="0">
                <a:effectLst/>
              </a:rPr>
              <a:t>Insights:</a:t>
            </a:r>
          </a:p>
          <a:p>
            <a:pPr algn="l" fontAlgn="b"/>
            <a:r>
              <a:rPr lang="en-US" sz="1800" u="none" strike="noStrike" dirty="0">
                <a:effectLst/>
              </a:rPr>
              <a:t>Here saturation metric is total sales divided by number of customers in that region</a:t>
            </a:r>
          </a:p>
          <a:p>
            <a:pPr fontAlgn="b"/>
            <a:r>
              <a:rPr lang="en-US" sz="1800" u="none" strike="noStrike" dirty="0">
                <a:effectLst/>
              </a:rPr>
              <a:t>South has the lowest saturation metric </a:t>
            </a:r>
          </a:p>
          <a:p>
            <a:pPr fontAlgn="b"/>
            <a:r>
              <a:rPr lang="en-US" sz="1800" u="none" strike="noStrike" dirty="0">
                <a:effectLst/>
              </a:rPr>
              <a:t>Here the formula for growth rate is (current sales - previous sales)/previous sales</a:t>
            </a:r>
          </a:p>
          <a:p>
            <a:pPr fontAlgn="b"/>
            <a:r>
              <a:rPr lang="en-US" sz="1800" u="none" strike="noStrike" dirty="0">
                <a:effectLst/>
              </a:rPr>
              <a:t>We took the average values across the 4 years for each region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"/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"/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1800" u="none" strike="noStrike" dirty="0">
              <a:effectLst/>
            </a:endParaRPr>
          </a:p>
          <a:p>
            <a:pPr algn="l" fontAlgn="b"/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063B39-91FF-D3AF-EA1C-E2ABD6E6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24F1D4-BA87-3A65-2ABD-29E4B042B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66" y="3615213"/>
            <a:ext cx="10460037" cy="2029955"/>
          </a:xfrm>
        </p:spPr>
      </p:pic>
    </p:spTree>
    <p:extLst>
      <p:ext uri="{BB962C8B-B14F-4D97-AF65-F5344CB8AC3E}">
        <p14:creationId xmlns:p14="http://schemas.microsoft.com/office/powerpoint/2010/main" val="176307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8970AE-7E68-F4D2-A3C6-9D5C82F66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82668"/>
              </p:ext>
            </p:extLst>
          </p:nvPr>
        </p:nvGraphicFramePr>
        <p:xfrm>
          <a:off x="2884714" y="674914"/>
          <a:ext cx="5497286" cy="412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191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CDE8-3521-E23C-3B8C-76C138ED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6BD1-2B0B-315A-BF1D-0EF6D1B9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Q8: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DD94E4-2DB5-B79E-F0D4-8C4F11D65B97}"/>
              </a:ext>
            </a:extLst>
          </p:cNvPr>
          <p:cNvSpPr/>
          <p:nvPr/>
        </p:nvSpPr>
        <p:spPr>
          <a:xfrm>
            <a:off x="5812971" y="3700495"/>
            <a:ext cx="5356007" cy="2506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 err="1">
                <a:solidFill>
                  <a:schemeClr val="tx1"/>
                </a:solidFill>
              </a:rPr>
              <a:t>Unquie</a:t>
            </a:r>
            <a:r>
              <a:rPr lang="en-IN" sz="2400" b="1" dirty="0">
                <a:solidFill>
                  <a:schemeClr val="tx1"/>
                </a:solidFill>
              </a:rPr>
              <a:t> customers repeated purchase:769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Unique customers:793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Retention rate:96.97%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24495-8117-EE2E-50AC-01AD18AC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1" y="1618997"/>
            <a:ext cx="696374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4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FA25-3AC2-C4B9-D4E2-1FA66022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16480"/>
          </a:xfrm>
        </p:spPr>
        <p:txBody>
          <a:bodyPr/>
          <a:lstStyle/>
          <a:p>
            <a:r>
              <a:rPr lang="en-IN" dirty="0"/>
              <a:t>Dashboard: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7B0B6-E1D4-8580-95FC-1D40CF13B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569" y="1665516"/>
            <a:ext cx="9948862" cy="4324854"/>
          </a:xfrm>
        </p:spPr>
      </p:pic>
    </p:spTree>
    <p:extLst>
      <p:ext uri="{BB962C8B-B14F-4D97-AF65-F5344CB8AC3E}">
        <p14:creationId xmlns:p14="http://schemas.microsoft.com/office/powerpoint/2010/main" val="404000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D130-54C7-D94D-76F5-202E3691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Q1: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7F562F-6F3C-3CBA-43C8-B028CDC7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25" y="1241653"/>
            <a:ext cx="3729545" cy="4687887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8A427-AB0C-EAD0-F667-F68BECBD6C2E}"/>
              </a:ext>
            </a:extLst>
          </p:cNvPr>
          <p:cNvSpPr/>
          <p:nvPr/>
        </p:nvSpPr>
        <p:spPr>
          <a:xfrm>
            <a:off x="5442858" y="631371"/>
            <a:ext cx="6117772" cy="3254829"/>
          </a:xfrm>
          <a:prstGeom prst="roundRect">
            <a:avLst>
              <a:gd name="adj" fmla="val 295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Insights: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Formulas used: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COUNTA('Orders - copy'!A2:A9995)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COUNTIF('Orders - copy'!Y2:Y9995,"Yes")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COUNTIF('Orders - copy'!Y2:Y9995,"Yes")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SUMIFS('Orders - copy'!V2:V9995,'Orders - copy'!Y2:Y9995,"No")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SUMIFS('Orders - copy'!X2:X9995,'Orders - copy'!X2:X9995,"&gt;0",'Orders - copy'!Y2:Y9995,"No")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ABS(SUMIFS('Orders - copy'!X2:X9995,'Orders - copy'!X2:X9995,"&lt;0"))</a:t>
            </a:r>
            <a:r>
              <a:rPr lang="en-US" dirty="0"/>
              <a:t>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 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B18A3C-5C0D-BA3B-005A-4E5ECD46ED8C}"/>
              </a:ext>
            </a:extLst>
          </p:cNvPr>
          <p:cNvSpPr/>
          <p:nvPr/>
        </p:nvSpPr>
        <p:spPr>
          <a:xfrm>
            <a:off x="5442857" y="4326488"/>
            <a:ext cx="6749143" cy="2043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Calculated the percentage of loss and percentage of orders returned over total orders.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F423-C4AA-FBD4-9554-BB6679D9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EABF-E6AF-A80E-3D34-C74AD068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Q2: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C2BF2C-9D6A-A5BE-CCE9-7A1AF838249F}"/>
              </a:ext>
            </a:extLst>
          </p:cNvPr>
          <p:cNvSpPr/>
          <p:nvPr/>
        </p:nvSpPr>
        <p:spPr>
          <a:xfrm>
            <a:off x="5867400" y="486844"/>
            <a:ext cx="6117772" cy="3254829"/>
          </a:xfrm>
          <a:prstGeom prst="roundRect">
            <a:avLst>
              <a:gd name="adj" fmla="val 295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Insights:</a:t>
            </a:r>
          </a:p>
          <a:p>
            <a:r>
              <a:rPr lang="en-IN" sz="2000" dirty="0">
                <a:solidFill>
                  <a:schemeClr val="tx1"/>
                </a:solidFill>
              </a:rPr>
              <a:t>Identified difference using ship date and order date</a:t>
            </a:r>
          </a:p>
          <a:p>
            <a:r>
              <a:rPr lang="en-IN" sz="2000" dirty="0">
                <a:solidFill>
                  <a:schemeClr val="tx1"/>
                </a:solidFill>
              </a:rPr>
              <a:t>Formula:</a:t>
            </a:r>
            <a:r>
              <a:rPr lang="en-IN" sz="2000" dirty="0">
                <a:solidFill>
                  <a:srgbClr val="FF0000"/>
                </a:solidFill>
              </a:rPr>
              <a:t>B2-A2</a:t>
            </a:r>
          </a:p>
          <a:p>
            <a:r>
              <a:rPr lang="en-IN" sz="2000" dirty="0">
                <a:solidFill>
                  <a:schemeClr val="tx1"/>
                </a:solidFill>
              </a:rPr>
              <a:t>Group by ship mode-using pivot.</a:t>
            </a:r>
          </a:p>
          <a:p>
            <a:r>
              <a:rPr lang="en-IN" sz="2000" dirty="0">
                <a:solidFill>
                  <a:schemeClr val="tx1"/>
                </a:solidFill>
              </a:rPr>
              <a:t>By taking average of difference, we can be able to know fastest and slowest ship mode.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508AA-F866-2BFB-10FF-FA69C20EBFD9}"/>
              </a:ext>
            </a:extLst>
          </p:cNvPr>
          <p:cNvSpPr/>
          <p:nvPr/>
        </p:nvSpPr>
        <p:spPr>
          <a:xfrm>
            <a:off x="4648201" y="4326488"/>
            <a:ext cx="7543800" cy="2043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Fastest mode based on average time –Same Day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Slowest mode-Second Class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8C56F1-B169-B77D-F0AE-D3594D8E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008"/>
            <a:ext cx="5461061" cy="15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F02E4B-2728-D25D-7783-919388D25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37986"/>
              </p:ext>
            </p:extLst>
          </p:nvPr>
        </p:nvGraphicFramePr>
        <p:xfrm>
          <a:off x="1077913" y="762000"/>
          <a:ext cx="9948862" cy="517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95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61EB-828E-7956-7066-ED9891AF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22C-4770-F203-F3C7-D47BDAB3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Q3: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BFC6F9-76F8-FF46-8945-F0E5A7D053C8}"/>
              </a:ext>
            </a:extLst>
          </p:cNvPr>
          <p:cNvSpPr/>
          <p:nvPr/>
        </p:nvSpPr>
        <p:spPr>
          <a:xfrm>
            <a:off x="5442858" y="631371"/>
            <a:ext cx="6117772" cy="3254829"/>
          </a:xfrm>
          <a:prstGeom prst="roundRect">
            <a:avLst>
              <a:gd name="adj" fmla="val 295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Insights:</a:t>
            </a:r>
          </a:p>
          <a:p>
            <a:r>
              <a:rPr lang="en-IN" sz="2000" dirty="0">
                <a:solidFill>
                  <a:schemeClr val="tx1"/>
                </a:solidFill>
              </a:rPr>
              <a:t>Using pivotable find sum of sales and profit.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311318-9756-8497-473D-23D7B78D5500}"/>
              </a:ext>
            </a:extLst>
          </p:cNvPr>
          <p:cNvSpPr/>
          <p:nvPr/>
        </p:nvSpPr>
        <p:spPr>
          <a:xfrm>
            <a:off x="6074229" y="4326488"/>
            <a:ext cx="6117772" cy="2043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Highest value-consumer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Lowest value-Home office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5C69C-213C-6937-AA25-06D3616E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9238"/>
            <a:ext cx="5629067" cy="1298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F3984-CE91-A757-66CF-1D26B5AC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649"/>
            <a:ext cx="5203371" cy="13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DCB1-4C29-0058-4907-599A2C0E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28600"/>
            <a:ext cx="9950103" cy="571223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E1EDF0-BCCA-0C4D-C949-6907BE033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99334"/>
              </p:ext>
            </p:extLst>
          </p:nvPr>
        </p:nvGraphicFramePr>
        <p:xfrm>
          <a:off x="2579913" y="555171"/>
          <a:ext cx="6912429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01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147D3-DA21-1BDD-9F78-68FC97F8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5BD4-2198-EE75-B99B-5A116355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99058"/>
            <a:ext cx="9950103" cy="596737"/>
          </a:xfrm>
        </p:spPr>
        <p:txBody>
          <a:bodyPr/>
          <a:lstStyle/>
          <a:p>
            <a:r>
              <a:rPr lang="en-IN" dirty="0"/>
              <a:t>Q4: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A8003B-764B-DA22-C88E-E7DD6A453FE9}"/>
              </a:ext>
            </a:extLst>
          </p:cNvPr>
          <p:cNvSpPr/>
          <p:nvPr/>
        </p:nvSpPr>
        <p:spPr>
          <a:xfrm>
            <a:off x="5442858" y="631371"/>
            <a:ext cx="6117772" cy="3254829"/>
          </a:xfrm>
          <a:prstGeom prst="roundRect">
            <a:avLst>
              <a:gd name="adj" fmla="val 295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>
                <a:solidFill>
                  <a:schemeClr val="tx1"/>
                </a:solidFill>
              </a:rPr>
              <a:t>Insights:top</a:t>
            </a:r>
            <a:r>
              <a:rPr lang="en-IN" sz="2000" dirty="0">
                <a:solidFill>
                  <a:schemeClr val="tx1"/>
                </a:solidFill>
              </a:rPr>
              <a:t> sales by category and subcategory using pivot table..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2F3A1A-6464-D98D-E469-EA100DE652D4}"/>
              </a:ext>
            </a:extLst>
          </p:cNvPr>
          <p:cNvSpPr/>
          <p:nvPr/>
        </p:nvSpPr>
        <p:spPr>
          <a:xfrm>
            <a:off x="6368143" y="4326488"/>
            <a:ext cx="5823858" cy="2043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Inference: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The average profit provides various insights about profitability of product within each category.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30C2F-22DA-B64D-6D2B-A1DD4ADF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8" y="1709056"/>
            <a:ext cx="4929573" cy="38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2FC18D-41B1-42C8-8739-E93C5B312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56205"/>
              </p:ext>
            </p:extLst>
          </p:nvPr>
        </p:nvGraphicFramePr>
        <p:xfrm>
          <a:off x="2381250" y="511629"/>
          <a:ext cx="7429500" cy="428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421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31A694D-E20A-0621-0F58-2DBB15799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10122"/>
              </p:ext>
            </p:extLst>
          </p:nvPr>
        </p:nvGraphicFramePr>
        <p:xfrm>
          <a:off x="2400300" y="751114"/>
          <a:ext cx="7391400" cy="404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00103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7de4a359-ddd9-4753-a402-b9d0e3bb7bc8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8EC2211-4F93-41B6-82A0-327BBC1E62BE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466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Calibri</vt:lpstr>
      <vt:lpstr>Microsoft Sans Serif</vt:lpstr>
      <vt:lpstr>BlocksVTI</vt:lpstr>
      <vt:lpstr>Excel Final Assessment</vt:lpstr>
      <vt:lpstr>Q1:</vt:lpstr>
      <vt:lpstr>Q2:</vt:lpstr>
      <vt:lpstr>PowerPoint Presentation</vt:lpstr>
      <vt:lpstr>Q3:</vt:lpstr>
      <vt:lpstr>PowerPoint Presentation</vt:lpstr>
      <vt:lpstr>Q4:</vt:lpstr>
      <vt:lpstr>PowerPoint Presentation</vt:lpstr>
      <vt:lpstr>PowerPoint Presentation</vt:lpstr>
      <vt:lpstr>Q5:</vt:lpstr>
      <vt:lpstr>Q6:</vt:lpstr>
      <vt:lpstr>PowerPoint Presentation</vt:lpstr>
      <vt:lpstr>Q7:</vt:lpstr>
      <vt:lpstr>PowerPoint Presentation</vt:lpstr>
      <vt:lpstr>Q8:</vt:lpstr>
      <vt:lpstr>Dashboard: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Geethanjali D</dc:creator>
  <cp:keywords>Classification=LV_C0NF1D3NT1AL</cp:keywords>
  <cp:lastModifiedBy>Geethanjali D</cp:lastModifiedBy>
  <cp:revision>6</cp:revision>
  <dcterms:created xsi:type="dcterms:W3CDTF">2024-03-27T07:44:15Z</dcterms:created>
  <dcterms:modified xsi:type="dcterms:W3CDTF">2024-03-27T11:57:00Z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7de4a359-ddd9-4753-a402-b9d0e3bb7bc8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