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3" r:id="rId18"/>
    <p:sldId id="271" r:id="rId19"/>
    <p:sldId id="274" r:id="rId2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15" name=""/>
        <p:cNvGrpSpPr/>
        <p:nvPr/>
      </p:nvGrpSpPr>
      <p:grpSpPr>
        <a:xfrm>
          <a:off x="0" y="0"/>
          <a:ext cx="0" cy="0"/>
          <a:chOff x="0" y="0"/>
          <a:chExt cx="0" cy="0"/>
        </a:xfrm>
      </p:grpSpPr>
      <p:sp>
        <p:nvSpPr>
          <p:cNvPr id="1048586" name="Title 1"/>
          <p:cNvSpPr>
            <a:spLocks noGrp="1"/>
          </p:cNvSpPr>
          <p:nvPr>
            <p:ph type="ctrTitle"/>
          </p:nvPr>
        </p:nvSpPr>
        <p:spPr>
          <a:xfrm>
            <a:off x="685799" y="2235199"/>
            <a:ext cx="7772400" cy="2387600"/>
          </a:xfrm>
        </p:spPr>
        <p:txBody>
          <a:bodyPr/>
          <a:p>
            <a:r>
              <a:rPr altLang="zh-CN" b="1" sz="6100" lang="en-US">
                <a:solidFill>
                  <a:srgbClr val="98CC00"/>
                </a:solidFill>
              </a:rPr>
              <a:t>A</a:t>
            </a:r>
            <a:r>
              <a:rPr altLang="zh-CN" b="1" sz="6100" lang="en-US">
                <a:solidFill>
                  <a:srgbClr val="98CC00"/>
                </a:solidFill>
              </a:rPr>
              <a:t>d</a:t>
            </a:r>
            <a:r>
              <a:rPr altLang="zh-CN" b="1" sz="6100" lang="en-US">
                <a:solidFill>
                  <a:srgbClr val="98CC00"/>
                </a:solidFill>
              </a:rPr>
              <a:t>v</a:t>
            </a:r>
            <a:r>
              <a:rPr altLang="zh-CN" b="1" sz="6100" lang="en-US">
                <a:solidFill>
                  <a:srgbClr val="98CC00"/>
                </a:solidFill>
              </a:rPr>
              <a:t>ance</a:t>
            </a:r>
            <a:r>
              <a:rPr altLang="zh-CN" b="1" sz="6100" lang="en-US">
                <a:solidFill>
                  <a:srgbClr val="98CC00"/>
                </a:solidFill>
              </a:rPr>
              <a:t>d</a:t>
            </a:r>
            <a:r>
              <a:rPr altLang="zh-CN" b="1" sz="6100" lang="en-US">
                <a:solidFill>
                  <a:srgbClr val="98CC00"/>
                </a:solidFill>
              </a:rPr>
              <a:t> </a:t>
            </a:r>
            <a:r>
              <a:rPr altLang="zh-CN" b="1" sz="6100" lang="en-US">
                <a:solidFill>
                  <a:srgbClr val="98CC00"/>
                </a:solidFill>
              </a:rPr>
              <a:t>C</a:t>
            </a:r>
            <a:r>
              <a:rPr altLang="zh-CN" b="1" sz="6100" lang="en-US">
                <a:solidFill>
                  <a:srgbClr val="98CC00"/>
                </a:solidFill>
              </a:rPr>
              <a:t>o</a:t>
            </a:r>
            <a:r>
              <a:rPr altLang="zh-CN" b="1" sz="6100" lang="en-US">
                <a:solidFill>
                  <a:srgbClr val="98CC00"/>
                </a:solidFill>
              </a:rPr>
              <a:t>n</a:t>
            </a:r>
            <a:r>
              <a:rPr altLang="zh-CN" b="1" sz="6100" lang="en-US">
                <a:solidFill>
                  <a:srgbClr val="98CC00"/>
                </a:solidFill>
              </a:rPr>
              <a:t>c</a:t>
            </a:r>
            <a:r>
              <a:rPr altLang="zh-CN" b="1" sz="6100" lang="en-US">
                <a:solidFill>
                  <a:srgbClr val="98CC00"/>
                </a:solidFill>
              </a:rPr>
              <a:t>e</a:t>
            </a:r>
            <a:r>
              <a:rPr altLang="zh-CN" b="1" sz="6100" lang="en-US">
                <a:solidFill>
                  <a:srgbClr val="98CC00"/>
                </a:solidFill>
              </a:rPr>
              <a:t>p</a:t>
            </a:r>
            <a:r>
              <a:rPr altLang="zh-CN" b="1" sz="6100" lang="en-US">
                <a:solidFill>
                  <a:srgbClr val="98CC00"/>
                </a:solidFill>
              </a:rPr>
              <a:t>t</a:t>
            </a:r>
            <a:r>
              <a:rPr altLang="zh-CN" b="1" sz="6100" lang="en-US">
                <a:solidFill>
                  <a:srgbClr val="98CC00"/>
                </a:solidFill>
              </a:rPr>
              <a:t>s</a:t>
            </a:r>
            <a:r>
              <a:rPr altLang="zh-CN" b="1" sz="6100" lang="en-US">
                <a:solidFill>
                  <a:srgbClr val="98CC00"/>
                </a:solidFill>
              </a:rPr>
              <a:t> </a:t>
            </a:r>
            <a:r>
              <a:rPr altLang="zh-CN" b="1" sz="6100" lang="en-US">
                <a:solidFill>
                  <a:srgbClr val="98CC00"/>
                </a:solidFill>
              </a:rPr>
              <a:t>i</a:t>
            </a:r>
            <a:r>
              <a:rPr altLang="zh-CN" b="1" sz="6100" lang="en-US">
                <a:solidFill>
                  <a:srgbClr val="98CC00"/>
                </a:solidFill>
              </a:rPr>
              <a:t>n</a:t>
            </a:r>
            <a:r>
              <a:rPr altLang="zh-CN" b="1" sz="6100" lang="en-US">
                <a:solidFill>
                  <a:srgbClr val="98CC00"/>
                </a:solidFill>
              </a:rPr>
              <a:t> </a:t>
            </a:r>
            <a:r>
              <a:rPr altLang="zh-CN" b="1" sz="6100" lang="en-US">
                <a:solidFill>
                  <a:srgbClr val="98CC00"/>
                </a:solidFill>
              </a:rPr>
              <a:t>A</a:t>
            </a:r>
            <a:r>
              <a:rPr altLang="zh-CN" b="1" sz="6100" lang="en-US">
                <a:solidFill>
                  <a:srgbClr val="98CC00"/>
                </a:solidFill>
              </a:rPr>
              <a:t>n</a:t>
            </a:r>
            <a:r>
              <a:rPr altLang="zh-CN" b="1" sz="6100" lang="en-US">
                <a:solidFill>
                  <a:srgbClr val="98CC00"/>
                </a:solidFill>
              </a:rPr>
              <a:t>g</a:t>
            </a:r>
            <a:r>
              <a:rPr altLang="zh-CN" b="1" sz="6100" lang="en-US">
                <a:solidFill>
                  <a:srgbClr val="98CC00"/>
                </a:solidFill>
              </a:rPr>
              <a:t>u</a:t>
            </a:r>
            <a:r>
              <a:rPr altLang="zh-CN" b="1" sz="6100" lang="en-US">
                <a:solidFill>
                  <a:srgbClr val="98CC00"/>
                </a:solidFill>
              </a:rPr>
              <a:t>lar</a:t>
            </a:r>
            <a:endParaRPr altLang="zh-CN" b="1" sz="6100" lang="en-US">
              <a:solidFill>
                <a:srgbClr val="98CC00"/>
              </a:solidFill>
            </a:endParaRPr>
          </a:p>
        </p:txBody>
      </p:sp>
      <p:sp>
        <p:nvSpPr>
          <p:cNvPr id="1048587" name="Subtitle 2"/>
          <p:cNvSpPr>
            <a:spLocks noGrp="1"/>
          </p:cNvSpPr>
          <p:nvPr>
            <p:ph type="subTitle" idx="1"/>
          </p:nvPr>
        </p:nvSpPr>
        <p:spPr/>
        <p:txBody>
          <a:bodyPr/>
          <a:p>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
          <p:cNvSpPr>
            <a:spLocks noGrp="1"/>
          </p:cNvSpPr>
          <p:nvPr>
            <p:ph type="title"/>
          </p:nvPr>
        </p:nvSpPr>
        <p:spPr>
          <a:xfrm>
            <a:off x="628649" y="-283829"/>
            <a:ext cx="7886700" cy="1325563"/>
          </a:xfrm>
        </p:spPr>
        <p:txBody>
          <a:bodyPr/>
          <a:p>
            <a:pPr algn="ctr"/>
            <a:r>
              <a:rPr b="1" lang="en-US">
                <a:solidFill>
                  <a:srgbClr val="3399FF"/>
                </a:solidFill>
              </a:rPr>
              <a:t>Bootstrap 4 Pagination</a:t>
            </a:r>
            <a:endParaRPr b="1" lang="en-US">
              <a:solidFill>
                <a:srgbClr val="3399FF"/>
              </a:solidFill>
            </a:endParaRPr>
          </a:p>
        </p:txBody>
      </p:sp>
      <p:sp>
        <p:nvSpPr>
          <p:cNvPr id="1048662" name=""/>
          <p:cNvSpPr>
            <a:spLocks noGrp="1"/>
          </p:cNvSpPr>
          <p:nvPr>
            <p:ph idx="1"/>
          </p:nvPr>
        </p:nvSpPr>
        <p:spPr/>
        <p:txBody>
          <a:bodyPr/>
          <a:p>
            <a:endParaRPr lang="en-US"/>
          </a:p>
        </p:txBody>
      </p:sp>
      <p:pic>
        <p:nvPicPr>
          <p:cNvPr id="2097159" name=""/>
          <p:cNvPicPr>
            <a:picLocks/>
          </p:cNvPicPr>
          <p:nvPr/>
        </p:nvPicPr>
        <p:blipFill>
          <a:blip xmlns:r="http://schemas.openxmlformats.org/officeDocument/2006/relationships" r:embed="rId1"/>
          <a:stretch>
            <a:fillRect/>
          </a:stretch>
        </p:blipFill>
        <p:spPr>
          <a:xfrm rot="0">
            <a:off x="186436" y="762684"/>
            <a:ext cx="9121064" cy="618957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3" name=""/>
          <p:cNvSpPr>
            <a:spLocks noGrp="1"/>
          </p:cNvSpPr>
          <p:nvPr>
            <p:ph type="title"/>
          </p:nvPr>
        </p:nvSpPr>
        <p:spPr>
          <a:xfrm>
            <a:off x="628650" y="-257871"/>
            <a:ext cx="7886700" cy="1325563"/>
          </a:xfrm>
        </p:spPr>
        <p:txBody>
          <a:bodyPr/>
          <a:p>
            <a:pPr algn="ctr"/>
            <a:r>
              <a:rPr b="1" lang="en-US">
                <a:solidFill>
                  <a:srgbClr val="3399FF"/>
                </a:solidFill>
              </a:rPr>
              <a:t>Bootstrap 4 List Groups</a:t>
            </a:r>
            <a:endParaRPr b="1" lang="en-US">
              <a:solidFill>
                <a:srgbClr val="3399FF"/>
              </a:solidFill>
            </a:endParaRPr>
          </a:p>
        </p:txBody>
      </p:sp>
      <p:sp>
        <p:nvSpPr>
          <p:cNvPr id="1048664" name=""/>
          <p:cNvSpPr>
            <a:spLocks noGrp="1"/>
          </p:cNvSpPr>
          <p:nvPr>
            <p:ph idx="1"/>
          </p:nvPr>
        </p:nvSpPr>
        <p:spPr/>
        <p:txBody>
          <a:bodyPr/>
          <a:p>
            <a:endParaRPr lang="en-US"/>
          </a:p>
        </p:txBody>
      </p:sp>
      <p:pic>
        <p:nvPicPr>
          <p:cNvPr id="2097161" name=""/>
          <p:cNvPicPr>
            <a:picLocks/>
          </p:cNvPicPr>
          <p:nvPr/>
        </p:nvPicPr>
        <p:blipFill>
          <a:blip xmlns:r="http://schemas.openxmlformats.org/officeDocument/2006/relationships" r:embed="rId1"/>
          <a:stretch>
            <a:fillRect/>
          </a:stretch>
        </p:blipFill>
        <p:spPr>
          <a:xfrm rot="0">
            <a:off x="0" y="782160"/>
            <a:ext cx="9314299" cy="580020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
          <p:cNvSpPr>
            <a:spLocks noGrp="1"/>
          </p:cNvSpPr>
          <p:nvPr>
            <p:ph type="title"/>
          </p:nvPr>
        </p:nvSpPr>
        <p:spPr>
          <a:xfrm>
            <a:off x="628650" y="-291341"/>
            <a:ext cx="7886700" cy="1325563"/>
          </a:xfrm>
        </p:spPr>
        <p:txBody>
          <a:bodyPr/>
          <a:p>
            <a:pPr algn="ctr"/>
            <a:r>
              <a:rPr b="1" lang="en-US">
                <a:solidFill>
                  <a:srgbClr val="3399FF"/>
                </a:solidFill>
              </a:rPr>
              <a:t>Bootstrap 4 Cards</a:t>
            </a:r>
            <a:endParaRPr b="1" lang="en-US">
              <a:solidFill>
                <a:srgbClr val="3399FF"/>
              </a:solidFill>
            </a:endParaRPr>
          </a:p>
        </p:txBody>
      </p:sp>
      <p:sp>
        <p:nvSpPr>
          <p:cNvPr id="1048666" name=""/>
          <p:cNvSpPr>
            <a:spLocks noGrp="1"/>
          </p:cNvSpPr>
          <p:nvPr>
            <p:ph idx="1"/>
          </p:nvPr>
        </p:nvSpPr>
        <p:spPr/>
        <p:txBody>
          <a:bodyPr/>
          <a:p>
            <a:endParaRPr lang="en-US"/>
          </a:p>
        </p:txBody>
      </p:sp>
      <p:pic>
        <p:nvPicPr>
          <p:cNvPr id="2097162" name=""/>
          <p:cNvPicPr>
            <a:picLocks/>
          </p:cNvPicPr>
          <p:nvPr/>
        </p:nvPicPr>
        <p:blipFill>
          <a:blip xmlns:r="http://schemas.openxmlformats.org/officeDocument/2006/relationships" r:embed="rId1"/>
          <a:stretch>
            <a:fillRect/>
          </a:stretch>
        </p:blipFill>
        <p:spPr>
          <a:xfrm rot="0">
            <a:off x="688082" y="707399"/>
            <a:ext cx="7897721" cy="615060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
          <p:cNvSpPr>
            <a:spLocks noGrp="1"/>
          </p:cNvSpPr>
          <p:nvPr>
            <p:ph idx="1"/>
          </p:nvPr>
        </p:nvSpPr>
        <p:spPr>
          <a:xfrm>
            <a:off x="381865" y="514737"/>
            <a:ext cx="7886700" cy="5863401"/>
          </a:xfrm>
        </p:spPr>
        <p:txBody>
          <a:bodyPr>
            <a:normAutofit fontScale="89286" lnSpcReduction="20000"/>
          </a:bodyPr>
          <a:p>
            <a:r>
              <a:rPr lang="en-US"/>
              <a:t>Bootstrap 4 Dropdowns</a:t>
            </a:r>
            <a:endParaRPr lang="en-US"/>
          </a:p>
          <a:p>
            <a:endParaRPr lang="en-US"/>
          </a:p>
          <a:p>
            <a:r>
              <a:rPr lang="en-US"/>
              <a:t>Bootstrap 4 Collapse</a:t>
            </a:r>
            <a:endParaRPr lang="en-US"/>
          </a:p>
          <a:p>
            <a:endParaRPr lang="en-US"/>
          </a:p>
          <a:p>
            <a:r>
              <a:rPr lang="en-US"/>
              <a:t>Bootstrap 4 Navs</a:t>
            </a:r>
            <a:endParaRPr lang="en-US"/>
          </a:p>
          <a:p>
            <a:endParaRPr lang="en-US"/>
          </a:p>
          <a:p>
            <a:r>
              <a:rPr lang="en-US"/>
              <a:t>Bootstrap 4 Navigation Bar</a:t>
            </a:r>
            <a:endParaRPr lang="en-US"/>
          </a:p>
          <a:p>
            <a:endParaRPr lang="en-US"/>
          </a:p>
          <a:p>
            <a:r>
              <a:rPr lang="en-US"/>
              <a:t>Bootstrap 4 Forms</a:t>
            </a:r>
            <a:endParaRPr lang="en-US"/>
          </a:p>
          <a:p>
            <a:endParaRPr lang="en-US"/>
          </a:p>
          <a:p>
            <a:r>
              <a:rPr lang="en-US"/>
              <a:t>Bootstrap 4 Form Inputs</a:t>
            </a:r>
            <a:endParaRPr lang="en-US"/>
          </a:p>
          <a:p>
            <a:endParaRPr lang="en-US"/>
          </a:p>
          <a:p>
            <a:r>
              <a:rPr lang="en-US"/>
              <a:t>Bootstrap 4 Custom Forms</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title"/>
          </p:nvPr>
        </p:nvSpPr>
        <p:spPr>
          <a:xfrm>
            <a:off x="628650" y="365126"/>
            <a:ext cx="7886700" cy="1040099"/>
          </a:xfrm>
        </p:spPr>
        <p:txBody>
          <a:bodyPr/>
          <a:p>
            <a:pPr algn="ctr"/>
            <a:r>
              <a:rPr b="1" lang="en-US">
                <a:solidFill>
                  <a:srgbClr val="3399FF"/>
                </a:solidFill>
              </a:rPr>
              <a:t>i</a:t>
            </a:r>
            <a:r>
              <a:rPr b="1" lang="en-US">
                <a:solidFill>
                  <a:srgbClr val="3399FF"/>
                </a:solidFill>
              </a:rPr>
              <a:t>1</a:t>
            </a:r>
            <a:r>
              <a:rPr b="1" lang="en-US">
                <a:solidFill>
                  <a:srgbClr val="3399FF"/>
                </a:solidFill>
              </a:rPr>
              <a:t>8</a:t>
            </a:r>
            <a:r>
              <a:rPr b="1" lang="en-US">
                <a:solidFill>
                  <a:srgbClr val="3399FF"/>
                </a:solidFill>
              </a:rPr>
              <a:t>n</a:t>
            </a:r>
            <a:endParaRPr b="1" lang="en-US">
              <a:solidFill>
                <a:srgbClr val="3399FF"/>
              </a:solidFill>
            </a:endParaRPr>
          </a:p>
        </p:txBody>
      </p:sp>
      <p:sp>
        <p:nvSpPr>
          <p:cNvPr id="1048670" name=""/>
          <p:cNvSpPr>
            <a:spLocks noGrp="1"/>
          </p:cNvSpPr>
          <p:nvPr>
            <p:ph idx="1"/>
          </p:nvPr>
        </p:nvSpPr>
        <p:spPr/>
        <p:txBody>
          <a:bodyPr/>
          <a:p>
            <a:endParaRPr lang="en-US"/>
          </a:p>
        </p:txBody>
      </p:sp>
      <p:pic>
        <p:nvPicPr>
          <p:cNvPr id="2097163" name=""/>
          <p:cNvPicPr>
            <a:picLocks/>
          </p:cNvPicPr>
          <p:nvPr/>
        </p:nvPicPr>
        <p:blipFill>
          <a:blip xmlns:r="http://schemas.openxmlformats.org/officeDocument/2006/relationships" r:embed="rId1"/>
          <a:stretch>
            <a:fillRect/>
          </a:stretch>
        </p:blipFill>
        <p:spPr>
          <a:xfrm rot="0">
            <a:off x="45461" y="1145897"/>
            <a:ext cx="9053079" cy="571079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
          <p:cNvSpPr>
            <a:spLocks noGrp="1"/>
          </p:cNvSpPr>
          <p:nvPr>
            <p:ph type="title"/>
          </p:nvPr>
        </p:nvSpPr>
        <p:spPr>
          <a:xfrm>
            <a:off x="628649" y="-290092"/>
            <a:ext cx="7886700" cy="1325563"/>
          </a:xfrm>
        </p:spPr>
        <p:txBody>
          <a:bodyPr/>
          <a:p>
            <a:pPr algn="ctr"/>
            <a:r>
              <a:rPr b="1" lang="en-US">
                <a:solidFill>
                  <a:srgbClr val="02A5E3"/>
                </a:solidFill>
              </a:rPr>
              <a:t>What Is i18n?</a:t>
            </a:r>
            <a:endParaRPr b="1" lang="en-US">
              <a:solidFill>
                <a:srgbClr val="02A5E3"/>
              </a:solidFill>
            </a:endParaRPr>
          </a:p>
        </p:txBody>
      </p:sp>
      <p:sp>
        <p:nvSpPr>
          <p:cNvPr id="1048672" name=""/>
          <p:cNvSpPr>
            <a:spLocks noGrp="1"/>
          </p:cNvSpPr>
          <p:nvPr>
            <p:ph idx="1"/>
          </p:nvPr>
        </p:nvSpPr>
        <p:spPr>
          <a:xfrm>
            <a:off x="193529" y="1253331"/>
            <a:ext cx="8886825" cy="5316127"/>
          </a:xfrm>
        </p:spPr>
        <p:txBody>
          <a:bodyPr/>
          <a:p>
            <a:r>
              <a:rPr lang="en-US"/>
              <a:t>Internationalization (i18n) is the process of preparing software so that it can support local languages and cultural settings. </a:t>
            </a:r>
            <a:endParaRPr lang="en-US"/>
          </a:p>
          <a:p>
            <a:endParaRPr lang="en-US"/>
          </a:p>
          <a:p>
            <a:r>
              <a:rPr lang="en-US"/>
              <a:t>An internationalized product supports the requirements of local markets around the world, functioning more appropriately based on local norms and better meeting in-country user expectations.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
          <p:cNvSpPr>
            <a:spLocks noGrp="1"/>
          </p:cNvSpPr>
          <p:nvPr>
            <p:ph type="title"/>
          </p:nvPr>
        </p:nvSpPr>
        <p:spPr>
          <a:xfrm>
            <a:off x="628649" y="0"/>
            <a:ext cx="7886700" cy="1325563"/>
          </a:xfrm>
        </p:spPr>
        <p:txBody>
          <a:bodyPr/>
          <a:p>
            <a:pPr algn="ctr"/>
            <a:r>
              <a:rPr b="1" lang="en-US">
                <a:solidFill>
                  <a:srgbClr val="3399FF"/>
                </a:solidFill>
              </a:rPr>
              <a:t>V</a:t>
            </a:r>
            <a:r>
              <a:rPr b="1" lang="en-US">
                <a:solidFill>
                  <a:srgbClr val="3399FF"/>
                </a:solidFill>
              </a:rPr>
              <a:t>a</a:t>
            </a:r>
            <a:r>
              <a:rPr b="1" lang="en-US">
                <a:solidFill>
                  <a:srgbClr val="3399FF"/>
                </a:solidFill>
              </a:rPr>
              <a:t>l</a:t>
            </a:r>
            <a:r>
              <a:rPr b="1" lang="en-US">
                <a:solidFill>
                  <a:srgbClr val="3399FF"/>
                </a:solidFill>
              </a:rPr>
              <a:t>i</a:t>
            </a:r>
            <a:r>
              <a:rPr b="1" lang="en-US">
                <a:solidFill>
                  <a:srgbClr val="3399FF"/>
                </a:solidFill>
              </a:rPr>
              <a:t>dation</a:t>
            </a:r>
            <a:r>
              <a:rPr b="1" lang="en-US">
                <a:solidFill>
                  <a:srgbClr val="3399FF"/>
                </a:solidFill>
              </a:rPr>
              <a:t> </a:t>
            </a:r>
            <a:r>
              <a:rPr b="1" lang="en-US">
                <a:solidFill>
                  <a:srgbClr val="3399FF"/>
                </a:solidFill>
              </a:rPr>
              <a:t>F</a:t>
            </a:r>
            <a:r>
              <a:rPr b="1" lang="en-US">
                <a:solidFill>
                  <a:srgbClr val="3399FF"/>
                </a:solidFill>
              </a:rPr>
              <a:t>o</a:t>
            </a:r>
            <a:r>
              <a:rPr b="1" lang="en-US">
                <a:solidFill>
                  <a:srgbClr val="3399FF"/>
                </a:solidFill>
              </a:rPr>
              <a:t>r</a:t>
            </a:r>
            <a:r>
              <a:rPr b="1" lang="en-US">
                <a:solidFill>
                  <a:srgbClr val="3399FF"/>
                </a:solidFill>
              </a:rPr>
              <a:t>m</a:t>
            </a:r>
            <a:endParaRPr b="1" lang="en-US">
              <a:solidFill>
                <a:srgbClr val="3399FF"/>
              </a:solidFill>
            </a:endParaRPr>
          </a:p>
        </p:txBody>
      </p:sp>
      <p:sp>
        <p:nvSpPr>
          <p:cNvPr id="1048679" name=""/>
          <p:cNvSpPr>
            <a:spLocks noGrp="1"/>
          </p:cNvSpPr>
          <p:nvPr>
            <p:ph idx="1"/>
          </p:nvPr>
        </p:nvSpPr>
        <p:spPr/>
        <p:txBody>
          <a:bodyPr/>
          <a:p>
            <a:r>
              <a:rPr lang="en-US"/>
              <a:t>Form validation is a “technical process where a web-form checks if the information provided by a user is correct.”</a:t>
            </a:r>
            <a:endParaRPr lang="en-US"/>
          </a:p>
          <a:p>
            <a:endParaRPr lang="en-US"/>
          </a:p>
          <a:p>
            <a:r>
              <a:rPr lang="en-US"/>
              <a:t> The form will either alert the user that they messed up and need to fix something to proceed, or the form will be validated and the user will be able to continue with their registration process.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
          <p:cNvSpPr>
            <a:spLocks noGrp="1"/>
          </p:cNvSpPr>
          <p:nvPr>
            <p:ph type="title"/>
          </p:nvPr>
        </p:nvSpPr>
        <p:spPr/>
        <p:txBody>
          <a:bodyPr/>
          <a:p>
            <a:pPr algn="ctr"/>
            <a:r>
              <a:rPr b="1" lang="en-US">
                <a:solidFill>
                  <a:srgbClr val="3399FF"/>
                </a:solidFill>
              </a:rPr>
              <a:t>V</a:t>
            </a:r>
            <a:r>
              <a:rPr b="1" lang="en-US">
                <a:solidFill>
                  <a:srgbClr val="3399FF"/>
                </a:solidFill>
              </a:rPr>
              <a:t>a</a:t>
            </a:r>
            <a:r>
              <a:rPr b="1" lang="en-US">
                <a:solidFill>
                  <a:srgbClr val="3399FF"/>
                </a:solidFill>
              </a:rPr>
              <a:t>l</a:t>
            </a:r>
            <a:r>
              <a:rPr b="1" lang="en-US">
                <a:solidFill>
                  <a:srgbClr val="3399FF"/>
                </a:solidFill>
              </a:rPr>
              <a:t>i</a:t>
            </a:r>
            <a:r>
              <a:rPr b="1" lang="en-US">
                <a:solidFill>
                  <a:srgbClr val="3399FF"/>
                </a:solidFill>
              </a:rPr>
              <a:t>dation</a:t>
            </a:r>
            <a:r>
              <a:rPr b="1" lang="en-US">
                <a:solidFill>
                  <a:srgbClr val="3399FF"/>
                </a:solidFill>
              </a:rPr>
              <a:t> </a:t>
            </a:r>
            <a:r>
              <a:rPr b="1" lang="en-US">
                <a:solidFill>
                  <a:srgbClr val="3399FF"/>
                </a:solidFill>
              </a:rPr>
              <a:t>i</a:t>
            </a:r>
            <a:r>
              <a:rPr b="1" lang="en-US">
                <a:solidFill>
                  <a:srgbClr val="3399FF"/>
                </a:solidFill>
              </a:rPr>
              <a:t>n</a:t>
            </a:r>
            <a:r>
              <a:rPr b="1" lang="en-US">
                <a:solidFill>
                  <a:srgbClr val="3399FF"/>
                </a:solidFill>
              </a:rPr>
              <a:t> </a:t>
            </a:r>
            <a:r>
              <a:rPr b="1" lang="en-US">
                <a:solidFill>
                  <a:srgbClr val="3399FF"/>
                </a:solidFill>
              </a:rPr>
              <a:t>A</a:t>
            </a:r>
            <a:r>
              <a:rPr b="1" lang="en-US">
                <a:solidFill>
                  <a:srgbClr val="3399FF"/>
                </a:solidFill>
              </a:rPr>
              <a:t>n</a:t>
            </a:r>
            <a:r>
              <a:rPr b="1" lang="en-US">
                <a:solidFill>
                  <a:srgbClr val="3399FF"/>
                </a:solidFill>
              </a:rPr>
              <a:t>g</a:t>
            </a:r>
            <a:r>
              <a:rPr b="1" lang="en-US">
                <a:solidFill>
                  <a:srgbClr val="3399FF"/>
                </a:solidFill>
              </a:rPr>
              <a:t>ular</a:t>
            </a:r>
            <a:endParaRPr b="1" lang="en-US">
              <a:solidFill>
                <a:srgbClr val="3399FF"/>
              </a:solidFill>
            </a:endParaRPr>
          </a:p>
        </p:txBody>
      </p:sp>
      <p:sp>
        <p:nvSpPr>
          <p:cNvPr id="1048674" name=""/>
          <p:cNvSpPr>
            <a:spLocks noGrp="1"/>
          </p:cNvSpPr>
          <p:nvPr>
            <p:ph idx="1"/>
          </p:nvPr>
        </p:nvSpPr>
        <p:spPr>
          <a:xfrm>
            <a:off x="407744" y="1825625"/>
            <a:ext cx="8775318" cy="4351338"/>
          </a:xfrm>
        </p:spPr>
        <p:txBody>
          <a:bodyPr/>
          <a:p>
            <a:r>
              <a:rPr lang="en-US"/>
              <a:t>You can improve overall data quality by validating user input for accuracy and completeness. </a:t>
            </a:r>
            <a:endParaRPr lang="en-US"/>
          </a:p>
          <a:p>
            <a:endParaRPr lang="en-US"/>
          </a:p>
          <a:p>
            <a:r>
              <a:rPr lang="en-US"/>
              <a:t>This page shows how to validate user input from the UI and display useful validation messages, in both reactive and template-driven forms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44" name=""/>
        <p:cNvGrpSpPr/>
        <p:nvPr/>
      </p:nvGrpSpPr>
      <p:grpSpPr>
        <a:xfrm>
          <a:off x="0" y="0"/>
          <a:ext cx="0" cy="0"/>
          <a:chOff x="0" y="0"/>
          <a:chExt cx="0" cy="0"/>
        </a:xfrm>
      </p:grpSpPr>
      <p:sp>
        <p:nvSpPr>
          <p:cNvPr id="1048680" name=""/>
          <p:cNvSpPr>
            <a:spLocks noGrp="1"/>
          </p:cNvSpPr>
          <p:nvPr>
            <p:ph type="title"/>
          </p:nvPr>
        </p:nvSpPr>
        <p:spPr>
          <a:xfrm>
            <a:off x="1622280" y="2248972"/>
            <a:ext cx="7886700" cy="1325563"/>
          </a:xfrm>
        </p:spPr>
        <p:txBody>
          <a:bodyPr/>
          <a:p>
            <a:r>
              <a:rPr b="1" sz="5100" lang="en-US">
                <a:solidFill>
                  <a:srgbClr val="98CC00"/>
                </a:solidFill>
              </a:rPr>
              <a:t>T</a:t>
            </a:r>
            <a:r>
              <a:rPr b="1" sz="5100" lang="en-US">
                <a:solidFill>
                  <a:srgbClr val="98CC00"/>
                </a:solidFill>
              </a:rPr>
              <a:t>h</a:t>
            </a:r>
            <a:r>
              <a:rPr b="1" sz="5100" lang="en-US">
                <a:solidFill>
                  <a:srgbClr val="98CC00"/>
                </a:solidFill>
              </a:rPr>
              <a:t>ank</a:t>
            </a:r>
            <a:r>
              <a:rPr b="1" sz="5100" lang="en-US">
                <a:solidFill>
                  <a:srgbClr val="98CC00"/>
                </a:solidFill>
              </a:rPr>
              <a:t> you</a:t>
            </a:r>
            <a:r>
              <a:rPr b="1" sz="5100" lang="en-US">
                <a:solidFill>
                  <a:srgbClr val="98CC00"/>
                </a:solidFill>
              </a:rPr>
              <a:t>.</a:t>
            </a:r>
            <a:r>
              <a:rPr b="1" sz="5100" lang="en-US">
                <a:solidFill>
                  <a:srgbClr val="98CC00"/>
                </a:solidFill>
              </a:rPr>
              <a:t>.</a:t>
            </a:r>
            <a:r>
              <a:rPr b="1" sz="5100" lang="en-US">
                <a:solidFill>
                  <a:srgbClr val="98CC00"/>
                </a:solidFill>
              </a:rPr>
              <a:t>.</a:t>
            </a:r>
            <a:endParaRPr b="1" sz="5100" lang="en-US">
              <a:solidFill>
                <a:srgbClr val="98CC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8" name=""/>
        <p:cNvGrpSpPr/>
        <p:nvPr/>
      </p:nvGrpSpPr>
      <p:grpSpPr>
        <a:xfrm>
          <a:off x="0" y="0"/>
          <a:ext cx="0" cy="0"/>
          <a:chOff x="0" y="0"/>
          <a:chExt cx="0" cy="0"/>
        </a:xfrm>
      </p:grpSpPr>
      <p:sp>
        <p:nvSpPr>
          <p:cNvPr id="1048647" name=""/>
          <p:cNvSpPr>
            <a:spLocks noGrp="1"/>
          </p:cNvSpPr>
          <p:nvPr>
            <p:ph type="title"/>
          </p:nvPr>
        </p:nvSpPr>
        <p:spPr/>
        <p:txBody>
          <a:bodyPr/>
          <a:p>
            <a:r>
              <a:rPr b="1" lang="en-US">
                <a:solidFill>
                  <a:srgbClr val="98CC00"/>
                </a:solidFill>
              </a:rPr>
              <a:t>A</a:t>
            </a:r>
            <a:r>
              <a:rPr b="1" lang="en-US">
                <a:solidFill>
                  <a:srgbClr val="98CC00"/>
                </a:solidFill>
              </a:rPr>
              <a:t>g</a:t>
            </a:r>
            <a:r>
              <a:rPr b="1" lang="en-US">
                <a:solidFill>
                  <a:srgbClr val="98CC00"/>
                </a:solidFill>
              </a:rPr>
              <a:t>e</a:t>
            </a:r>
            <a:r>
              <a:rPr b="1" lang="en-US">
                <a:solidFill>
                  <a:srgbClr val="98CC00"/>
                </a:solidFill>
              </a:rPr>
              <a:t>nda</a:t>
            </a:r>
            <a:endParaRPr b="1" lang="en-US">
              <a:solidFill>
                <a:srgbClr val="98CC00"/>
              </a:solidFill>
            </a:endParaRPr>
          </a:p>
        </p:txBody>
      </p:sp>
      <p:sp>
        <p:nvSpPr>
          <p:cNvPr id="1048648" name=""/>
          <p:cNvSpPr>
            <a:spLocks noGrp="1"/>
          </p:cNvSpPr>
          <p:nvPr>
            <p:ph idx="1"/>
          </p:nvPr>
        </p:nvSpPr>
        <p:spPr/>
        <p:txBody>
          <a:bodyPr/>
          <a:p>
            <a:r>
              <a:rPr b="1" lang="en-US">
                <a:solidFill>
                  <a:srgbClr val="3399FF"/>
                </a:solidFill>
              </a:rPr>
              <a:t>B</a:t>
            </a:r>
            <a:r>
              <a:rPr b="1" lang="en-US">
                <a:solidFill>
                  <a:srgbClr val="3399FF"/>
                </a:solidFill>
              </a:rPr>
              <a:t>o</a:t>
            </a:r>
            <a:r>
              <a:rPr b="1" lang="en-US">
                <a:solidFill>
                  <a:srgbClr val="3399FF"/>
                </a:solidFill>
              </a:rPr>
              <a:t>o</a:t>
            </a:r>
            <a:r>
              <a:rPr b="1" lang="en-US">
                <a:solidFill>
                  <a:srgbClr val="3399FF"/>
                </a:solidFill>
              </a:rPr>
              <a:t>t</a:t>
            </a:r>
            <a:r>
              <a:rPr b="1" lang="en-US">
                <a:solidFill>
                  <a:srgbClr val="3399FF"/>
                </a:solidFill>
              </a:rPr>
              <a:t>s</a:t>
            </a:r>
            <a:r>
              <a:rPr b="1" lang="en-US">
                <a:solidFill>
                  <a:srgbClr val="3399FF"/>
                </a:solidFill>
              </a:rPr>
              <a:t>trap</a:t>
            </a:r>
            <a:r>
              <a:rPr b="1" lang="en-US">
                <a:solidFill>
                  <a:srgbClr val="3399FF"/>
                </a:solidFill>
              </a:rPr>
              <a:t> </a:t>
            </a:r>
            <a:r>
              <a:rPr b="1" lang="en-US">
                <a:solidFill>
                  <a:srgbClr val="3399FF"/>
                </a:solidFill>
              </a:rPr>
              <a:t>A</a:t>
            </a:r>
            <a:r>
              <a:rPr b="1" lang="en-US">
                <a:solidFill>
                  <a:srgbClr val="3399FF"/>
                </a:solidFill>
              </a:rPr>
              <a:t>d</a:t>
            </a:r>
            <a:r>
              <a:rPr b="1" lang="en-US">
                <a:solidFill>
                  <a:srgbClr val="3399FF"/>
                </a:solidFill>
              </a:rPr>
              <a:t>v</a:t>
            </a:r>
            <a:r>
              <a:rPr b="1" lang="en-US">
                <a:solidFill>
                  <a:srgbClr val="3399FF"/>
                </a:solidFill>
              </a:rPr>
              <a:t>a</a:t>
            </a:r>
            <a:r>
              <a:rPr b="1" lang="en-US">
                <a:solidFill>
                  <a:srgbClr val="3399FF"/>
                </a:solidFill>
              </a:rPr>
              <a:t>n</a:t>
            </a:r>
            <a:r>
              <a:rPr b="1" lang="en-US">
                <a:solidFill>
                  <a:srgbClr val="3399FF"/>
                </a:solidFill>
              </a:rPr>
              <a:t>c</a:t>
            </a:r>
            <a:r>
              <a:rPr b="1" lang="en-US">
                <a:solidFill>
                  <a:srgbClr val="3399FF"/>
                </a:solidFill>
              </a:rPr>
              <a:t>e</a:t>
            </a:r>
            <a:r>
              <a:rPr b="1" lang="en-US">
                <a:solidFill>
                  <a:srgbClr val="3399FF"/>
                </a:solidFill>
              </a:rPr>
              <a:t>d</a:t>
            </a:r>
            <a:endParaRPr b="1" lang="en-US">
              <a:solidFill>
                <a:srgbClr val="3399FF"/>
              </a:solidFill>
            </a:endParaRPr>
          </a:p>
          <a:p>
            <a:endParaRPr b="1" lang="en-US">
              <a:solidFill>
                <a:srgbClr val="3399FF"/>
              </a:solidFill>
            </a:endParaRPr>
          </a:p>
          <a:p>
            <a:r>
              <a:rPr b="1" lang="en-US">
                <a:solidFill>
                  <a:srgbClr val="3399FF"/>
                </a:solidFill>
              </a:rPr>
              <a:t>i</a:t>
            </a:r>
            <a:r>
              <a:rPr b="1" lang="en-US">
                <a:solidFill>
                  <a:srgbClr val="3399FF"/>
                </a:solidFill>
              </a:rPr>
              <a:t>1</a:t>
            </a:r>
            <a:r>
              <a:rPr b="1" lang="en-US">
                <a:solidFill>
                  <a:srgbClr val="3399FF"/>
                </a:solidFill>
              </a:rPr>
              <a:t>8</a:t>
            </a:r>
            <a:r>
              <a:rPr b="1" lang="en-US">
                <a:solidFill>
                  <a:srgbClr val="3399FF"/>
                </a:solidFill>
              </a:rPr>
              <a:t>n</a:t>
            </a:r>
            <a:endParaRPr b="1" lang="en-US">
              <a:solidFill>
                <a:srgbClr val="3399FF"/>
              </a:solidFill>
            </a:endParaRPr>
          </a:p>
          <a:p>
            <a:endParaRPr b="1" lang="en-US">
              <a:solidFill>
                <a:srgbClr val="3399FF"/>
              </a:solidFill>
            </a:endParaRPr>
          </a:p>
          <a:p>
            <a:r>
              <a:rPr b="1" lang="en-US">
                <a:solidFill>
                  <a:srgbClr val="3399FF"/>
                </a:solidFill>
              </a:rPr>
              <a:t>V</a:t>
            </a:r>
            <a:r>
              <a:rPr b="1" lang="en-US">
                <a:solidFill>
                  <a:srgbClr val="3399FF"/>
                </a:solidFill>
              </a:rPr>
              <a:t>a</a:t>
            </a:r>
            <a:r>
              <a:rPr b="1" lang="en-US">
                <a:solidFill>
                  <a:srgbClr val="3399FF"/>
                </a:solidFill>
              </a:rPr>
              <a:t>l</a:t>
            </a:r>
            <a:r>
              <a:rPr b="1" lang="en-US">
                <a:solidFill>
                  <a:srgbClr val="3399FF"/>
                </a:solidFill>
              </a:rPr>
              <a:t>i</a:t>
            </a:r>
            <a:r>
              <a:rPr b="1" lang="en-US">
                <a:solidFill>
                  <a:srgbClr val="3399FF"/>
                </a:solidFill>
              </a:rPr>
              <a:t>d</a:t>
            </a:r>
            <a:r>
              <a:rPr b="1" lang="en-US">
                <a:solidFill>
                  <a:srgbClr val="3399FF"/>
                </a:solidFill>
              </a:rPr>
              <a:t>ation</a:t>
            </a:r>
            <a:endParaRPr b="1" lang="en-US">
              <a:solidFill>
                <a:srgbClr val="3399FF"/>
              </a:solidFill>
            </a:endParaRPr>
          </a:p>
          <a:p>
            <a:endParaRPr b="1" lang="en-US">
              <a:solidFill>
                <a:srgbClr val="3399FF"/>
              </a:solidFill>
            </a:endParaRPr>
          </a:p>
          <a:p>
            <a:r>
              <a:rPr b="1" lang="en-US">
                <a:solidFill>
                  <a:srgbClr val="3399FF"/>
                </a:solidFill>
              </a:rPr>
              <a:t>C</a:t>
            </a:r>
            <a:r>
              <a:rPr b="1" lang="en-US">
                <a:solidFill>
                  <a:srgbClr val="3399FF"/>
                </a:solidFill>
              </a:rPr>
              <a:t>o</a:t>
            </a:r>
            <a:r>
              <a:rPr b="1" lang="en-US">
                <a:solidFill>
                  <a:srgbClr val="3399FF"/>
                </a:solidFill>
              </a:rPr>
              <a:t>n</a:t>
            </a:r>
            <a:r>
              <a:rPr b="1" lang="en-US">
                <a:solidFill>
                  <a:srgbClr val="3399FF"/>
                </a:solidFill>
              </a:rPr>
              <a:t>c</a:t>
            </a:r>
            <a:r>
              <a:rPr b="1" lang="en-US">
                <a:solidFill>
                  <a:srgbClr val="3399FF"/>
                </a:solidFill>
              </a:rPr>
              <a:t>l</a:t>
            </a:r>
            <a:r>
              <a:rPr b="1" lang="en-US">
                <a:solidFill>
                  <a:srgbClr val="3399FF"/>
                </a:solidFill>
              </a:rPr>
              <a:t>u</a:t>
            </a:r>
            <a:r>
              <a:rPr b="1" lang="en-US">
                <a:solidFill>
                  <a:srgbClr val="3399FF"/>
                </a:solidFill>
              </a:rPr>
              <a:t>sions</a:t>
            </a:r>
            <a:endParaRPr b="1" lang="en-US">
              <a:solidFill>
                <a:srgbClr val="3399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9" name=""/>
        <p:cNvGrpSpPr/>
        <p:nvPr/>
      </p:nvGrpSpPr>
      <p:grpSpPr>
        <a:xfrm>
          <a:off x="0" y="0"/>
          <a:ext cx="0" cy="0"/>
          <a:chOff x="0" y="0"/>
          <a:chExt cx="0" cy="0"/>
        </a:xfrm>
      </p:grpSpPr>
      <p:sp>
        <p:nvSpPr>
          <p:cNvPr id="1048649" name=""/>
          <p:cNvSpPr>
            <a:spLocks noGrp="1"/>
          </p:cNvSpPr>
          <p:nvPr>
            <p:ph type="title"/>
          </p:nvPr>
        </p:nvSpPr>
        <p:spPr>
          <a:xfrm>
            <a:off x="784513" y="2352103"/>
            <a:ext cx="7886700" cy="1325563"/>
          </a:xfrm>
        </p:spPr>
        <p:txBody>
          <a:bodyPr/>
          <a:p>
            <a:pPr algn="ctr"/>
            <a:r>
              <a:rPr b="1" sz="5200" lang="en-US">
                <a:solidFill>
                  <a:srgbClr val="3399FF"/>
                </a:solidFill>
              </a:rPr>
              <a:t>B</a:t>
            </a:r>
            <a:r>
              <a:rPr b="1" sz="5200" lang="en-US">
                <a:solidFill>
                  <a:srgbClr val="3399FF"/>
                </a:solidFill>
              </a:rPr>
              <a:t>o</a:t>
            </a:r>
            <a:r>
              <a:rPr b="1" sz="5200" lang="en-US">
                <a:solidFill>
                  <a:srgbClr val="3399FF"/>
                </a:solidFill>
              </a:rPr>
              <a:t>o</a:t>
            </a:r>
            <a:r>
              <a:rPr b="1" sz="5200" lang="en-US">
                <a:solidFill>
                  <a:srgbClr val="3399FF"/>
                </a:solidFill>
              </a:rPr>
              <a:t>t</a:t>
            </a:r>
            <a:r>
              <a:rPr b="1" sz="5200" lang="en-US">
                <a:solidFill>
                  <a:srgbClr val="3399FF"/>
                </a:solidFill>
              </a:rPr>
              <a:t>s</a:t>
            </a:r>
            <a:r>
              <a:rPr b="1" sz="5200" lang="en-US">
                <a:solidFill>
                  <a:srgbClr val="3399FF"/>
                </a:solidFill>
              </a:rPr>
              <a:t>trap</a:t>
            </a:r>
            <a:r>
              <a:rPr b="1" sz="5200" lang="en-US">
                <a:solidFill>
                  <a:srgbClr val="3399FF"/>
                </a:solidFill>
              </a:rPr>
              <a:t> </a:t>
            </a:r>
            <a:r>
              <a:rPr b="1" sz="5200" lang="en-US">
                <a:solidFill>
                  <a:srgbClr val="3399FF"/>
                </a:solidFill>
              </a:rPr>
              <a:t>A</a:t>
            </a:r>
            <a:r>
              <a:rPr b="1" sz="5200" lang="en-US">
                <a:solidFill>
                  <a:srgbClr val="3399FF"/>
                </a:solidFill>
              </a:rPr>
              <a:t>d</a:t>
            </a:r>
            <a:r>
              <a:rPr b="1" sz="5200" lang="en-US">
                <a:solidFill>
                  <a:srgbClr val="3399FF"/>
                </a:solidFill>
              </a:rPr>
              <a:t>v</a:t>
            </a:r>
            <a:r>
              <a:rPr b="1" sz="5200" lang="en-US">
                <a:solidFill>
                  <a:srgbClr val="3399FF"/>
                </a:solidFill>
              </a:rPr>
              <a:t>a</a:t>
            </a:r>
            <a:r>
              <a:rPr b="1" sz="5200" lang="en-US">
                <a:solidFill>
                  <a:srgbClr val="3399FF"/>
                </a:solidFill>
              </a:rPr>
              <a:t>nced</a:t>
            </a:r>
            <a:endParaRPr b="1" sz="5200" lang="en-US">
              <a:solidFill>
                <a:srgbClr val="3399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a:xfrm>
            <a:off x="628649" y="-196120"/>
            <a:ext cx="7886700" cy="1325563"/>
          </a:xfrm>
        </p:spPr>
        <p:txBody>
          <a:bodyPr/>
          <a:p>
            <a:pPr algn="ctr"/>
            <a:r>
              <a:rPr b="1" lang="en-US"/>
              <a:t>A</a:t>
            </a:r>
            <a:r>
              <a:rPr b="1" lang="en-US"/>
              <a:t>l</a:t>
            </a:r>
            <a:r>
              <a:rPr b="1" lang="en-US"/>
              <a:t>e</a:t>
            </a:r>
            <a:r>
              <a:rPr b="1" lang="en-US"/>
              <a:t>r</a:t>
            </a:r>
            <a:r>
              <a:rPr b="1" lang="en-US"/>
              <a:t>t</a:t>
            </a:r>
            <a:r>
              <a:rPr b="1" lang="en-US"/>
              <a:t>s</a:t>
            </a:r>
            <a:endParaRPr b="1" lang="en-US"/>
          </a:p>
        </p:txBody>
      </p:sp>
      <p:sp>
        <p:nvSpPr>
          <p:cNvPr id="1048652" name=""/>
          <p:cNvSpPr>
            <a:spLocks noGrp="1"/>
          </p:cNvSpPr>
          <p:nvPr>
            <p:ph idx="1"/>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1052464" y="817946"/>
            <a:ext cx="7039071" cy="6021789"/>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a:spLocks noGrp="1"/>
          </p:cNvSpPr>
          <p:nvPr>
            <p:ph type="title"/>
          </p:nvPr>
        </p:nvSpPr>
        <p:spPr>
          <a:xfrm>
            <a:off x="628650" y="-102215"/>
            <a:ext cx="7886700" cy="1325563"/>
          </a:xfrm>
        </p:spPr>
        <p:txBody>
          <a:bodyPr/>
          <a:p>
            <a:pPr algn="ctr"/>
            <a:r>
              <a:rPr b="1" lang="en-US">
                <a:solidFill>
                  <a:srgbClr val="02A5E3"/>
                </a:solidFill>
              </a:rPr>
              <a:t>Bootstrap 4 Buttons</a:t>
            </a:r>
            <a:endParaRPr b="1" lang="en-US">
              <a:solidFill>
                <a:srgbClr val="02A5E3"/>
              </a:solidFill>
            </a:endParaRPr>
          </a:p>
        </p:txBody>
      </p:sp>
      <p:sp>
        <p:nvSpPr>
          <p:cNvPr id="1048654" name=""/>
          <p:cNvSpPr>
            <a:spLocks noGrp="1"/>
          </p:cNvSpPr>
          <p:nvPr>
            <p:ph idx="1"/>
          </p:nvPr>
        </p:nvSpPr>
        <p:spPr/>
        <p:txBody>
          <a:bodyPr/>
          <a:p>
            <a:endParaRPr lang="en-US"/>
          </a:p>
        </p:txBody>
      </p:sp>
      <p:pic>
        <p:nvPicPr>
          <p:cNvPr id="2097153" name=""/>
          <p:cNvPicPr>
            <a:picLocks/>
          </p:cNvPicPr>
          <p:nvPr/>
        </p:nvPicPr>
        <p:blipFill>
          <a:blip xmlns:r="http://schemas.openxmlformats.org/officeDocument/2006/relationships" r:embed="rId1"/>
          <a:stretch>
            <a:fillRect/>
          </a:stretch>
        </p:blipFill>
        <p:spPr>
          <a:xfrm rot="0">
            <a:off x="0" y="1223348"/>
            <a:ext cx="9144000" cy="5634651"/>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
          <p:cNvSpPr>
            <a:spLocks noGrp="1"/>
          </p:cNvSpPr>
          <p:nvPr>
            <p:ph type="title"/>
          </p:nvPr>
        </p:nvSpPr>
        <p:spPr>
          <a:xfrm>
            <a:off x="628650" y="-156165"/>
            <a:ext cx="7886700" cy="1325563"/>
          </a:xfrm>
        </p:spPr>
        <p:txBody>
          <a:bodyPr/>
          <a:p>
            <a:pPr algn="ctr"/>
            <a:r>
              <a:rPr b="1" lang="en-US">
                <a:solidFill>
                  <a:srgbClr val="3399FF"/>
                </a:solidFill>
              </a:rPr>
              <a:t>Bootstrap 4 Button Groups</a:t>
            </a:r>
            <a:endParaRPr b="1" lang="en-US">
              <a:solidFill>
                <a:srgbClr val="3399FF"/>
              </a:solidFill>
            </a:endParaRPr>
          </a:p>
        </p:txBody>
      </p:sp>
      <p:sp>
        <p:nvSpPr>
          <p:cNvPr id="1048656" name=""/>
          <p:cNvSpPr>
            <a:spLocks noGrp="1"/>
          </p:cNvSpPr>
          <p:nvPr>
            <p:ph idx="1"/>
          </p:nvPr>
        </p:nvSpPr>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rot="0">
            <a:off x="0" y="1069026"/>
            <a:ext cx="9388004" cy="578897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a:xfrm>
            <a:off x="628649" y="0"/>
            <a:ext cx="7886700" cy="1325563"/>
          </a:xfrm>
        </p:spPr>
        <p:txBody>
          <a:bodyPr/>
          <a:p>
            <a:pPr algn="ctr"/>
            <a:r>
              <a:rPr b="1" lang="en-US">
                <a:solidFill>
                  <a:srgbClr val="3399FF"/>
                </a:solidFill>
              </a:rPr>
              <a:t>Bootstrap 4 Badges</a:t>
            </a:r>
            <a:endParaRPr b="1" lang="en-US">
              <a:solidFill>
                <a:srgbClr val="3399FF"/>
              </a:solidFill>
            </a:endParaRPr>
          </a:p>
        </p:txBody>
      </p:sp>
      <p:sp>
        <p:nvSpPr>
          <p:cNvPr id="1048658" name=""/>
          <p:cNvSpPr>
            <a:spLocks noGrp="1"/>
          </p:cNvSpPr>
          <p:nvPr>
            <p:ph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303931" y="1325563"/>
            <a:ext cx="8420979" cy="524152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
          <p:cNvSpPr>
            <a:spLocks noGrp="1"/>
          </p:cNvSpPr>
          <p:nvPr>
            <p:ph type="title"/>
          </p:nvPr>
        </p:nvSpPr>
        <p:spPr>
          <a:xfrm>
            <a:off x="628649" y="-228649"/>
            <a:ext cx="7886700" cy="1325563"/>
          </a:xfrm>
        </p:spPr>
        <p:txBody>
          <a:bodyPr/>
          <a:p>
            <a:pPr algn="ctr"/>
            <a:r>
              <a:rPr b="1" lang="en-US">
                <a:solidFill>
                  <a:srgbClr val="3399FF"/>
                </a:solidFill>
              </a:rPr>
              <a:t>Bootstrap 4 Progress Bars</a:t>
            </a:r>
            <a:endParaRPr b="1" lang="en-US">
              <a:solidFill>
                <a:srgbClr val="3399FF"/>
              </a:solidFill>
            </a:endParaRPr>
          </a:p>
        </p:txBody>
      </p:sp>
      <p:sp>
        <p:nvSpPr>
          <p:cNvPr id="1048677" name=""/>
          <p:cNvSpPr>
            <a:spLocks noGrp="1"/>
          </p:cNvSpPr>
          <p:nvPr>
            <p:ph idx="1"/>
          </p:nvPr>
        </p:nvSpPr>
        <p:spPr/>
        <p:txBody>
          <a:bodyPr/>
          <a:p>
            <a:endParaRPr lang="en-US"/>
          </a:p>
        </p:txBody>
      </p:sp>
      <p:pic>
        <p:nvPicPr>
          <p:cNvPr id="2097157" name=""/>
          <p:cNvPicPr>
            <a:picLocks/>
          </p:cNvPicPr>
          <p:nvPr/>
        </p:nvPicPr>
        <p:blipFill>
          <a:blip xmlns:r="http://schemas.openxmlformats.org/officeDocument/2006/relationships" r:embed="rId1"/>
          <a:stretch>
            <a:fillRect/>
          </a:stretch>
        </p:blipFill>
        <p:spPr>
          <a:xfrm rot="0">
            <a:off x="164330" y="863110"/>
            <a:ext cx="9094591" cy="556658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a:xfrm>
            <a:off x="628649" y="-233039"/>
            <a:ext cx="7886700" cy="1325563"/>
          </a:xfrm>
        </p:spPr>
        <p:txBody>
          <a:bodyPr/>
          <a:p>
            <a:pPr algn="ctr"/>
            <a:r>
              <a:rPr b="1" lang="en-US">
                <a:solidFill>
                  <a:srgbClr val="3399FF"/>
                </a:solidFill>
              </a:rPr>
              <a:t>Bootstrap 4 Spinners</a:t>
            </a:r>
            <a:endParaRPr b="1" lang="en-US">
              <a:solidFill>
                <a:srgbClr val="3399FF"/>
              </a:solidFill>
            </a:endParaRPr>
          </a:p>
        </p:txBody>
      </p:sp>
      <p:sp>
        <p:nvSpPr>
          <p:cNvPr id="1048660" name=""/>
          <p:cNvSpPr>
            <a:spLocks noGrp="1"/>
          </p:cNvSpPr>
          <p:nvPr>
            <p:ph idx="1"/>
          </p:nvPr>
        </p:nvSpPr>
        <p:spPr/>
        <p:txBody>
          <a:bodyPr/>
          <a:p>
            <a:endParaRPr lang="en-US"/>
          </a:p>
        </p:txBody>
      </p:sp>
      <p:pic>
        <p:nvPicPr>
          <p:cNvPr id="2097158" name=""/>
          <p:cNvPicPr>
            <a:picLocks/>
          </p:cNvPicPr>
          <p:nvPr/>
        </p:nvPicPr>
        <p:blipFill>
          <a:blip xmlns:r="http://schemas.openxmlformats.org/officeDocument/2006/relationships" r:embed="rId1"/>
          <a:stretch>
            <a:fillRect/>
          </a:stretch>
        </p:blipFill>
        <p:spPr>
          <a:xfrm rot="0">
            <a:off x="0" y="1049502"/>
            <a:ext cx="9144000" cy="5771364"/>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2015-05-11T22:30:45Z</dcterms:created>
  <dcterms:modified xsi:type="dcterms:W3CDTF">2021-09-27T01:55:26Z</dcterms:modified>
</cp:coreProperties>
</file>