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6" r:id="rId5"/>
    <p:sldId id="260" r:id="rId6"/>
    <p:sldId id="261" r:id="rId7"/>
    <p:sldId id="262" r:id="rId8"/>
    <p:sldId id="263" r:id="rId9"/>
    <p:sldId id="259" r:id="rId10"/>
    <p:sldId id="264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799" y="2235200"/>
            <a:ext cx="7772400" cy="2387600"/>
          </a:xfrm>
        </p:spPr>
        <p:txBody>
          <a:bodyPr/>
          <a:p>
            <a:r>
              <a:rPr altLang="zh-CN" b="1" sz="6900" lang="en-US">
                <a:solidFill>
                  <a:srgbClr val="98CC00"/>
                </a:solidFill>
              </a:rPr>
              <a:t>Angular  - Routing</a:t>
            </a:r>
            <a:r>
              <a:rPr altLang="zh-CN" b="1" sz="6900" lang="en-US">
                <a:solidFill>
                  <a:srgbClr val="98CC00"/>
                </a:solidFill>
              </a:rPr>
              <a:t>,</a:t>
            </a:r>
            <a:r>
              <a:rPr altLang="zh-CN" b="1" sz="6900" lang="en-US">
                <a:solidFill>
                  <a:srgbClr val="98CC00"/>
                </a:solidFill>
              </a:rPr>
              <a:t>H</a:t>
            </a:r>
            <a:r>
              <a:rPr altLang="zh-CN" b="1" sz="6900" lang="en-US">
                <a:solidFill>
                  <a:srgbClr val="98CC00"/>
                </a:solidFill>
              </a:rPr>
              <a:t>t</a:t>
            </a:r>
            <a:r>
              <a:rPr altLang="zh-CN" b="1" sz="6900" lang="en-US">
                <a:solidFill>
                  <a:srgbClr val="98CC00"/>
                </a:solidFill>
              </a:rPr>
              <a:t>t</a:t>
            </a:r>
            <a:r>
              <a:rPr altLang="zh-CN" b="1" sz="6900" lang="en-US">
                <a:solidFill>
                  <a:srgbClr val="98CC00"/>
                </a:solidFill>
              </a:rPr>
              <a:t>p</a:t>
            </a:r>
            <a:r>
              <a:rPr altLang="zh-CN" b="1" sz="6900" lang="en-US">
                <a:solidFill>
                  <a:srgbClr val="98CC00"/>
                </a:solidFill>
              </a:rPr>
              <a:t> </a:t>
            </a:r>
            <a:r>
              <a:rPr altLang="zh-CN" b="1" sz="6900" lang="en-US">
                <a:solidFill>
                  <a:srgbClr val="98CC00"/>
                </a:solidFill>
              </a:rPr>
              <a:t>S</a:t>
            </a:r>
            <a:r>
              <a:rPr altLang="zh-CN" b="1" sz="6900" lang="en-US">
                <a:solidFill>
                  <a:srgbClr val="98CC00"/>
                </a:solidFill>
              </a:rPr>
              <a:t>e</a:t>
            </a:r>
            <a:r>
              <a:rPr altLang="zh-CN" b="1" sz="6900" lang="en-US">
                <a:solidFill>
                  <a:srgbClr val="98CC00"/>
                </a:solidFill>
              </a:rPr>
              <a:t>r</a:t>
            </a:r>
            <a:r>
              <a:rPr altLang="zh-CN" b="1" sz="6900" lang="en-US">
                <a:solidFill>
                  <a:srgbClr val="98CC00"/>
                </a:solidFill>
              </a:rPr>
              <a:t>v</a:t>
            </a:r>
            <a:r>
              <a:rPr altLang="zh-CN" b="1" sz="6900" lang="en-US">
                <a:solidFill>
                  <a:srgbClr val="98CC00"/>
                </a:solidFill>
              </a:rPr>
              <a:t>i</a:t>
            </a:r>
            <a:r>
              <a:rPr altLang="zh-CN" b="1" sz="6900" lang="en-US">
                <a:solidFill>
                  <a:srgbClr val="98CC00"/>
                </a:solidFill>
              </a:rPr>
              <a:t>ces</a:t>
            </a:r>
            <a:endParaRPr altLang="zh-CN" b="1" sz="6900" lang="en-US">
              <a:solidFill>
                <a:srgbClr val="98CC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sz="6600" lang="en-US">
                <a:solidFill>
                  <a:srgbClr val="98CC00"/>
                </a:solidFill>
              </a:rPr>
              <a:t>Angular - Http Client</a:t>
            </a:r>
            <a:endParaRPr b="1" sz="6600" lang="en-US">
              <a:solidFill>
                <a:srgbClr val="98CC00"/>
              </a:solidFill>
            </a:endParaRPr>
          </a:p>
        </p:txBody>
      </p:sp>
      <p:sp>
        <p:nvSpPr>
          <p:cNvPr id="104866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>
          <a:xfrm>
            <a:off x="102885" y="-211437"/>
            <a:ext cx="8892869" cy="1325563"/>
          </a:xfrm>
        </p:spPr>
        <p:txBody>
          <a:bodyPr/>
          <a:p>
            <a:pPr algn="ctr"/>
            <a:r>
              <a:rPr b="1" sz="2900" lang="en-US">
                <a:solidFill>
                  <a:srgbClr val="3399FF"/>
                </a:solidFill>
              </a:rPr>
              <a:t>Communicating with backend services using HTTP</a:t>
            </a:r>
            <a:endParaRPr b="1" sz="2900" lang="en-US">
              <a:solidFill>
                <a:srgbClr val="3399FF"/>
              </a:solidFill>
            </a:endParaRPr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>
          <a:xfrm>
            <a:off x="0" y="968639"/>
            <a:ext cx="9253322" cy="5591401"/>
          </a:xfrm>
        </p:spPr>
        <p:txBody>
          <a:bodyPr>
            <a:normAutofit/>
          </a:bodyPr>
          <a:p>
            <a:r>
              <a:rPr lang="en-US"/>
              <a:t>Most front-end applications need to communicate with a server over the HTTP protocol, in order to download or upload data and access other back-end services. </a:t>
            </a:r>
            <a:endParaRPr lang="en-US"/>
          </a:p>
          <a:p>
            <a:endParaRPr lang="en-US"/>
          </a:p>
          <a:p>
            <a:r>
              <a:rPr lang="en-US"/>
              <a:t>Angular provides a client HTTP API for Angular applications, the HttpClient service class in @angular/common/http.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US"/>
              <a:t>HttpClient will help us fetch external data, post to it, etc. We need to import the http module to make use of the http service.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>
          <a:xfrm>
            <a:off x="315837" y="0"/>
            <a:ext cx="8733658" cy="1325563"/>
          </a:xfrm>
        </p:spPr>
        <p:txBody>
          <a:bodyPr/>
          <a:p>
            <a:pPr algn="ctr"/>
            <a:r>
              <a:rPr b="1" sz="3200" lang="en-US">
                <a:solidFill>
                  <a:srgbClr val="3399FF"/>
                </a:solidFill>
              </a:rPr>
              <a:t>The HTTP client service offers the following major features.</a:t>
            </a:r>
            <a:endParaRPr b="1" sz="3200" lang="en-US">
              <a:solidFill>
                <a:srgbClr val="3399FF"/>
              </a:solidFill>
            </a:endParaRPr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ability to request typed response objects.</a:t>
            </a:r>
            <a:endParaRPr lang="en-US"/>
          </a:p>
          <a:p>
            <a:endParaRPr lang="en-US"/>
          </a:p>
          <a:p>
            <a:r>
              <a:rPr lang="en-US"/>
              <a:t>Streamlined error handling.</a:t>
            </a:r>
            <a:endParaRPr lang="en-US"/>
          </a:p>
          <a:p>
            <a:endParaRPr lang="en-US"/>
          </a:p>
          <a:p>
            <a:r>
              <a:rPr lang="en-US"/>
              <a:t>Testability features.</a:t>
            </a:r>
            <a:endParaRPr lang="en-US"/>
          </a:p>
          <a:p>
            <a:endParaRPr lang="en-US"/>
          </a:p>
          <a:p>
            <a:r>
              <a:rPr lang="en-US"/>
              <a:t>Request and response interception.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"/>
          <p:cNvSpPr>
            <a:spLocks noGrp="1"/>
          </p:cNvSpPr>
          <p:nvPr>
            <p:ph type="subTitle" idx="1"/>
          </p:nvPr>
        </p:nvSpPr>
        <p:spPr>
          <a:xfrm>
            <a:off x="259773" y="240456"/>
            <a:ext cx="8613450" cy="6607281"/>
          </a:xfrm>
        </p:spPr>
        <p:txBody>
          <a:bodyPr>
            <a:normAutofit fontScale="54167" lnSpcReduction="20000"/>
          </a:bodyPr>
          <a:p>
            <a:r>
              <a:rPr lang="en-US"/>
              <a:t>app.module.ts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import { BrowserModule } from '@angular/platform-browser';</a:t>
            </a:r>
            <a:endParaRPr lang="en-US"/>
          </a:p>
          <a:p>
            <a:pPr algn="l"/>
            <a:r>
              <a:rPr lang="en-US"/>
              <a:t>import { NgModule } from '@angular/core';</a:t>
            </a:r>
            <a:endParaRPr lang="en-US"/>
          </a:p>
          <a:p>
            <a:pPr algn="l"/>
            <a:r>
              <a:rPr lang="en-US"/>
              <a:t>import { AppRoutingModule , RoutingComponent} from './app-routing.module';</a:t>
            </a:r>
            <a:endParaRPr lang="en-US"/>
          </a:p>
          <a:p>
            <a:pPr algn="l"/>
            <a:r>
              <a:rPr lang="en-US"/>
              <a:t>import { AppComponent } from './app.component';</a:t>
            </a:r>
            <a:endParaRPr lang="en-US"/>
          </a:p>
          <a:p>
            <a:pPr algn="l"/>
            <a:r>
              <a:rPr lang="en-US"/>
              <a:t>import { NewCmpComponent } from './new-cmp/new-cmp.component';</a:t>
            </a:r>
            <a:endParaRPr lang="en-US"/>
          </a:p>
          <a:p>
            <a:pPr algn="l"/>
            <a:r>
              <a:rPr lang="en-US"/>
              <a:t>import { ChangeTextDirective } from './change-text.directive';</a:t>
            </a:r>
            <a:endParaRPr lang="en-US"/>
          </a:p>
          <a:p>
            <a:pPr algn="l"/>
            <a:r>
              <a:rPr lang="en-US"/>
              <a:t>import { SqrtPipe } from './app.sqrt';</a:t>
            </a:r>
            <a:endParaRPr lang="en-US"/>
          </a:p>
          <a:p>
            <a:pPr algn="l"/>
            <a:r>
              <a:rPr lang="en-US"/>
              <a:t>import { MyserviceService } from './myservice.service';</a:t>
            </a:r>
            <a:endParaRPr lang="en-US"/>
          </a:p>
          <a:p>
            <a:pPr algn="l"/>
            <a:r>
              <a:rPr lang="en-US"/>
              <a:t>import { HttpClientModule } from '@angular/common/http';</a:t>
            </a:r>
            <a:endParaRPr lang="en-US"/>
          </a:p>
          <a:p>
            <a:pPr algn="l"/>
            <a:r>
              <a:rPr lang="en-US"/>
              <a:t>@NgModule({</a:t>
            </a:r>
            <a:endParaRPr lang="en-US"/>
          </a:p>
          <a:p>
            <a:pPr algn="l"/>
            <a:r>
              <a:rPr lang="en-US"/>
              <a:t>   declarations: [</a:t>
            </a:r>
            <a:endParaRPr lang="en-US"/>
          </a:p>
          <a:p>
            <a:pPr algn="l"/>
            <a:r>
              <a:rPr lang="en-US"/>
              <a:t>      SqrtPipe,</a:t>
            </a:r>
            <a:endParaRPr lang="en-US"/>
          </a:p>
          <a:p>
            <a:pPr algn="l"/>
            <a:r>
              <a:rPr lang="en-US"/>
              <a:t>      AppComponent,</a:t>
            </a:r>
            <a:endParaRPr lang="en-US"/>
          </a:p>
          <a:p>
            <a:pPr algn="l"/>
            <a:r>
              <a:rPr lang="en-US"/>
              <a:t>      NewCmpComponent,</a:t>
            </a:r>
            <a:endParaRPr lang="en-US"/>
          </a:p>
          <a:p>
            <a:pPr algn="l"/>
            <a:r>
              <a:rPr lang="en-US"/>
              <a:t>      ChangeTextDirective,</a:t>
            </a:r>
            <a:endParaRPr lang="en-US"/>
          </a:p>
          <a:p>
            <a:pPr algn="l"/>
            <a:r>
              <a:rPr lang="en-US"/>
              <a:t>      RoutingComponent</a:t>
            </a:r>
            <a:endParaRPr lang="en-US"/>
          </a:p>
          <a:p>
            <a:pPr algn="l"/>
            <a:r>
              <a:rPr lang="en-US"/>
              <a:t>   ],</a:t>
            </a:r>
            <a:endParaRPr lang="en-US"/>
          </a:p>
          <a:p>
            <a:pPr algn="l"/>
            <a:r>
              <a:rPr lang="en-US"/>
              <a:t>   imports: [</a:t>
            </a:r>
            <a:endParaRPr lang="en-US"/>
          </a:p>
          <a:p>
            <a:pPr algn="l"/>
            <a:r>
              <a:rPr lang="en-US"/>
              <a:t>      BrowserModule,</a:t>
            </a:r>
            <a:endParaRPr lang="en-US"/>
          </a:p>
          <a:p>
            <a:pPr algn="l"/>
            <a:r>
              <a:rPr lang="en-US"/>
              <a:t>      AppRoutingModule,</a:t>
            </a:r>
            <a:endParaRPr lang="en-US"/>
          </a:p>
          <a:p>
            <a:pPr algn="l"/>
            <a:r>
              <a:rPr lang="en-US"/>
              <a:t>      HttpClientModule</a:t>
            </a:r>
            <a:endParaRPr lang="en-US"/>
          </a:p>
          <a:p>
            <a:pPr algn="l"/>
            <a:r>
              <a:rPr lang="en-US"/>
              <a:t>   ],</a:t>
            </a:r>
            <a:endParaRPr lang="en-US"/>
          </a:p>
          <a:p>
            <a:pPr algn="l"/>
            <a:r>
              <a:rPr lang="en-US"/>
              <a:t>   providers: [MyserviceService],</a:t>
            </a:r>
            <a:endParaRPr lang="en-US"/>
          </a:p>
          <a:p>
            <a:pPr algn="l"/>
            <a:r>
              <a:rPr lang="en-US"/>
              <a:t>   bootstrap: [AppComponent]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AppModule { }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"/>
          <p:cNvSpPr>
            <a:spLocks noGrp="1"/>
          </p:cNvSpPr>
          <p:nvPr>
            <p:ph type="subTitle" idx="1"/>
          </p:nvPr>
        </p:nvSpPr>
        <p:spPr>
          <a:xfrm>
            <a:off x="337703" y="377018"/>
            <a:ext cx="8559512" cy="6354189"/>
          </a:xfrm>
        </p:spPr>
        <p:txBody>
          <a:bodyPr>
            <a:normAutofit fontScale="95833" lnSpcReduction="20000"/>
          </a:bodyPr>
          <a:p>
            <a:r>
              <a:rPr lang="en-US"/>
              <a:t>myservice.service.ts</a:t>
            </a:r>
            <a:endParaRPr lang="en-US"/>
          </a:p>
          <a:p>
            <a:endParaRPr lang="en-US"/>
          </a:p>
          <a:p>
            <a:pPr algn="l"/>
            <a:r>
              <a:rPr lang="en-US"/>
              <a:t>import { Injectable } from '@angular/core';</a:t>
            </a:r>
            <a:endParaRPr lang="en-US"/>
          </a:p>
          <a:p>
            <a:pPr algn="l"/>
            <a:r>
              <a:rPr lang="en-US"/>
              <a:t>import { HttpClient } from '@angular/common/http';</a:t>
            </a:r>
            <a:endParaRPr lang="en-US"/>
          </a:p>
          <a:p>
            <a:pPr algn="l"/>
            <a:r>
              <a:rPr lang="en-US"/>
              <a:t>@Injectable({</a:t>
            </a:r>
            <a:endParaRPr lang="en-US"/>
          </a:p>
          <a:p>
            <a:pPr algn="l"/>
            <a:r>
              <a:rPr lang="en-US"/>
              <a:t>   providedIn: 'root'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MyserviceService {</a:t>
            </a:r>
            <a:endParaRPr lang="en-US"/>
          </a:p>
          <a:p>
            <a:pPr algn="l"/>
            <a:r>
              <a:rPr lang="en-US"/>
              <a:t>   private finaldata = [];</a:t>
            </a:r>
            <a:endParaRPr lang="en-US"/>
          </a:p>
          <a:p>
            <a:pPr algn="l"/>
            <a:r>
              <a:rPr lang="en-US"/>
              <a:t>   private apiurl = "http://jsonplaceholder.typicode.com/users";</a:t>
            </a:r>
            <a:endParaRPr lang="en-US"/>
          </a:p>
          <a:p>
            <a:pPr algn="l"/>
            <a:r>
              <a:rPr lang="en-US"/>
              <a:t>   constructor(private http: HttpClient) { }</a:t>
            </a:r>
            <a:endParaRPr lang="en-US"/>
          </a:p>
          <a:p>
            <a:pPr algn="l"/>
            <a:r>
              <a:rPr lang="en-US"/>
              <a:t>   getData() {</a:t>
            </a:r>
            <a:endParaRPr lang="en-US"/>
          </a:p>
          <a:p>
            <a:pPr algn="l"/>
            <a:r>
              <a:rPr lang="en-US"/>
              <a:t>      return this.http.get(this.apiurl);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>
            <a:spLocks noGrp="1"/>
          </p:cNvSpPr>
          <p:nvPr>
            <p:ph type="subTitle" idx="1"/>
          </p:nvPr>
        </p:nvSpPr>
        <p:spPr>
          <a:xfrm>
            <a:off x="402646" y="396203"/>
            <a:ext cx="8669915" cy="6328231"/>
          </a:xfrm>
        </p:spPr>
        <p:txBody>
          <a:bodyPr>
            <a:normAutofit fontScale="66667" lnSpcReduction="20000"/>
          </a:bodyPr>
          <a:p>
            <a:pPr/>
            <a:r>
              <a:rPr lang="en-US"/>
              <a:t>app.component.ts</a:t>
            </a:r>
            <a:endParaRPr lang="en-US"/>
          </a:p>
          <a:p>
            <a:pPr/>
            <a:endParaRPr lang="en-US"/>
          </a:p>
          <a:p>
            <a:pPr algn="l"/>
            <a:r>
              <a:rPr lang="en-US"/>
              <a:t>import { Component } from '@angular/core';</a:t>
            </a:r>
            <a:endParaRPr lang="en-US"/>
          </a:p>
          <a:p>
            <a:pPr algn="l"/>
            <a:r>
              <a:rPr lang="en-US"/>
              <a:t>import { MyserviceService } from './myservice.service';</a:t>
            </a:r>
            <a:endParaRPr lang="en-US"/>
          </a:p>
          <a:p>
            <a:pPr algn="l"/>
            <a:r>
              <a:rPr lang="en-US"/>
              <a:t>@Component({</a:t>
            </a:r>
            <a:endParaRPr lang="en-US"/>
          </a:p>
          <a:p>
            <a:pPr algn="l"/>
            <a:r>
              <a:rPr lang="en-US"/>
              <a:t>   selector: 'app-root',</a:t>
            </a:r>
            <a:endParaRPr lang="en-US"/>
          </a:p>
          <a:p>
            <a:pPr algn="l"/>
            <a:r>
              <a:rPr lang="en-US"/>
              <a:t>   templateUrl: './app.component.html',</a:t>
            </a:r>
            <a:endParaRPr lang="en-US"/>
          </a:p>
          <a:p>
            <a:pPr algn="l"/>
            <a:r>
              <a:rPr lang="en-US"/>
              <a:t>   styleUrls: ['./app.component.css']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AppComponent {</a:t>
            </a:r>
            <a:endParaRPr lang="en-US"/>
          </a:p>
          <a:p>
            <a:pPr algn="l"/>
            <a:r>
              <a:rPr lang="en-US"/>
              <a:t>   title = 'Angular 7 Project!';</a:t>
            </a:r>
            <a:endParaRPr lang="en-US"/>
          </a:p>
          <a:p>
            <a:pPr algn="l"/>
            <a:r>
              <a:rPr lang="en-US"/>
              <a:t>   public persondata = [];</a:t>
            </a:r>
            <a:endParaRPr lang="en-US"/>
          </a:p>
          <a:p>
            <a:pPr algn="l"/>
            <a:r>
              <a:rPr lang="en-US"/>
              <a:t>   constructor(private myservice: MyserviceService) {}</a:t>
            </a:r>
            <a:endParaRPr lang="en-US"/>
          </a:p>
          <a:p>
            <a:pPr algn="l"/>
            <a:r>
              <a:rPr lang="en-US"/>
              <a:t>   ngOnInit() {</a:t>
            </a:r>
            <a:endParaRPr lang="en-US"/>
          </a:p>
          <a:p>
            <a:pPr algn="l"/>
            <a:r>
              <a:rPr lang="en-US"/>
              <a:t>      this.myservice.getData().subscribe((data) =&gt; {</a:t>
            </a:r>
            <a:endParaRPr lang="en-US"/>
          </a:p>
          <a:p>
            <a:pPr algn="l"/>
            <a:r>
              <a:rPr lang="en-US"/>
              <a:t>         this.persondata = Array.from(Object.keys(data), k=&gt;data[k]);</a:t>
            </a:r>
            <a:endParaRPr lang="en-US"/>
          </a:p>
          <a:p>
            <a:pPr algn="l"/>
            <a:r>
              <a:rPr lang="en-US"/>
              <a:t>         console.log(this.persondata);</a:t>
            </a:r>
            <a:endParaRPr lang="en-US"/>
          </a:p>
          <a:p>
            <a:pPr algn="l"/>
            <a:r>
              <a:rPr lang="en-US"/>
              <a:t>      });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subTitle" idx="1"/>
          </p:nvPr>
        </p:nvSpPr>
        <p:spPr>
          <a:xfrm>
            <a:off x="168853" y="0"/>
            <a:ext cx="9014114" cy="6853884"/>
          </a:xfrm>
        </p:spPr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50692" y="450932"/>
            <a:ext cx="8488073" cy="5618792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app.component.html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74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&lt;h3&gt;Users Data&lt;/h3&gt;</a:t>
            </a:r>
            <a:endParaRPr lang="en-US"/>
          </a:p>
          <a:p>
            <a:pPr indent="0" marL="0">
              <a:buNone/>
            </a:pPr>
            <a:r>
              <a:rPr lang="en-US"/>
              <a:t>&lt;ul&gt;</a:t>
            </a:r>
            <a:endParaRPr lang="en-US"/>
          </a:p>
          <a:p>
            <a:pPr indent="0" marL="0">
              <a:buNone/>
            </a:pPr>
            <a:r>
              <a:rPr lang="en-US"/>
              <a:t>   &lt;li *ngFor="let item of persondata; let i = index"&lt;</a:t>
            </a:r>
            <a:endParaRPr lang="en-US"/>
          </a:p>
          <a:p>
            <a:pPr indent="0" marL="0">
              <a:buNone/>
            </a:pPr>
            <a:r>
              <a:rPr lang="en-US"/>
              <a:t>      {{item.name}}</a:t>
            </a:r>
            <a:endParaRPr lang="en-US"/>
          </a:p>
          <a:p>
            <a:pPr indent="0" marL="0">
              <a:buNone/>
            </a:pPr>
            <a:r>
              <a:rPr lang="en-US"/>
              <a:t>   &lt;/li&gt;</a:t>
            </a:r>
            <a:endParaRPr lang="en-US"/>
          </a:p>
          <a:p>
            <a:pPr indent="0" marL="0">
              <a:buNone/>
            </a:pPr>
            <a:r>
              <a:rPr lang="en-US"/>
              <a:t>&lt;/ul&gt;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0805" y="365125"/>
            <a:ext cx="8702801" cy="6216979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7682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sz="4700" lang="en-US">
                <a:solidFill>
                  <a:srgbClr val="3399FF"/>
                </a:solidFill>
              </a:rPr>
              <a:t>Routing</a:t>
            </a:r>
            <a:endParaRPr b="1" sz="4700" lang="en-US">
              <a:solidFill>
                <a:srgbClr val="3399FF"/>
              </a:solidFill>
            </a:endParaRPr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173072" y="1635032"/>
            <a:ext cx="8797854" cy="5454560"/>
          </a:xfrm>
        </p:spPr>
        <p:txBody>
          <a:bodyPr/>
          <a:p>
            <a:r>
              <a:rPr lang="en-US"/>
              <a:t>Routing basically means navigating between pages. </a:t>
            </a:r>
            <a:endParaRPr lang="en-US"/>
          </a:p>
          <a:p>
            <a:endParaRPr lang="en-US"/>
          </a:p>
          <a:p>
            <a:r>
              <a:rPr lang="en-US"/>
              <a:t>You have seen many sites with links that direct you to a new page. </a:t>
            </a:r>
            <a:endParaRPr lang="en-US"/>
          </a:p>
          <a:p>
            <a:endParaRPr lang="en-US"/>
          </a:p>
          <a:p>
            <a:r>
              <a:rPr lang="en-US"/>
              <a:t>This can be achieved using routing. Here the pages that we are referring to will be in the form of components.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subTitle" idx="1"/>
          </p:nvPr>
        </p:nvSpPr>
        <p:spPr>
          <a:xfrm>
            <a:off x="285751" y="266415"/>
            <a:ext cx="8299739" cy="6322180"/>
          </a:xfrm>
        </p:spPr>
        <p:txBody>
          <a:bodyPr>
            <a:normAutofit/>
          </a:bodyPr>
          <a:p>
            <a:r>
              <a:rPr lang="en-US"/>
              <a:t>app.sqrt.ts</a:t>
            </a:r>
            <a:endParaRPr lang="en-US"/>
          </a:p>
          <a:p>
            <a:endParaRPr lang="en-US"/>
          </a:p>
          <a:p>
            <a:pPr algn="l"/>
            <a:r>
              <a:rPr lang="en-US"/>
              <a:t>import {Pipe, PipeTransform} from '@angular/core';</a:t>
            </a:r>
            <a:endParaRPr lang="en-US"/>
          </a:p>
          <a:p>
            <a:pPr algn="l"/>
            <a:r>
              <a:rPr lang="en-US"/>
              <a:t>@Pipe ({</a:t>
            </a:r>
            <a:endParaRPr lang="en-US"/>
          </a:p>
          <a:p>
            <a:pPr algn="l"/>
            <a:r>
              <a:rPr lang="en-US"/>
              <a:t>   name : 'sqrt'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SqrtPipe implements PipeTransform {</a:t>
            </a:r>
            <a:endParaRPr lang="en-US"/>
          </a:p>
          <a:p>
            <a:pPr algn="l"/>
            <a:r>
              <a:rPr lang="en-US"/>
              <a:t>   transform(val : number) : number {</a:t>
            </a:r>
            <a:endParaRPr lang="en-US"/>
          </a:p>
          <a:p>
            <a:pPr algn="l"/>
            <a:r>
              <a:rPr lang="en-US"/>
              <a:t>      return Math.sqrt(val);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subTitle" idx="1"/>
          </p:nvPr>
        </p:nvSpPr>
        <p:spPr>
          <a:xfrm>
            <a:off x="272760" y="396203"/>
            <a:ext cx="8585489" cy="6380147"/>
          </a:xfrm>
        </p:spPr>
        <p:txBody>
          <a:bodyPr>
            <a:normAutofit fontScale="45833" lnSpcReduction="20000"/>
          </a:bodyPr>
          <a:p>
            <a:r>
              <a:rPr lang="en-US"/>
              <a:t>app.module.ts</a:t>
            </a:r>
            <a:endParaRPr lang="en-US"/>
          </a:p>
          <a:p>
            <a:endParaRPr lang="en-US"/>
          </a:p>
          <a:p>
            <a:pPr algn="l"/>
            <a:r>
              <a:rPr lang="en-US"/>
              <a:t>import { BrowserModule } from '@angular/platform-browser';</a:t>
            </a:r>
            <a:endParaRPr lang="en-US"/>
          </a:p>
          <a:p>
            <a:pPr algn="l"/>
            <a:r>
              <a:rPr lang="en-US"/>
              <a:t>import { NgModule } from '@angular/core';</a:t>
            </a:r>
            <a:endParaRPr lang="en-US"/>
          </a:p>
          <a:p>
            <a:pPr algn="l"/>
            <a:r>
              <a:rPr lang="en-US"/>
              <a:t>import { RouterModule} from '@angular/router';</a:t>
            </a:r>
            <a:endParaRPr lang="en-US"/>
          </a:p>
          <a:p>
            <a:pPr algn="l"/>
            <a:r>
              <a:rPr lang="en-US"/>
              <a:t>import { AppComponent } from './app.component';</a:t>
            </a:r>
            <a:endParaRPr lang="en-US"/>
          </a:p>
          <a:p>
            <a:pPr algn="l"/>
            <a:r>
              <a:rPr lang="en-US"/>
              <a:t>import { NewCmpComponent } from './new-cmp/new-cmp.component';</a:t>
            </a:r>
            <a:endParaRPr lang="en-US"/>
          </a:p>
          <a:p>
            <a:pPr algn="l"/>
            <a:r>
              <a:rPr lang="en-US"/>
              <a:t>import { ChangeTextDirective } from './change-text.directive';</a:t>
            </a:r>
            <a:endParaRPr lang="en-US"/>
          </a:p>
          <a:p>
            <a:pPr algn="l"/>
            <a:r>
              <a:rPr lang="en-US"/>
              <a:t>import { SqrtPipe } from './app.sqrt';</a:t>
            </a:r>
            <a:endParaRPr lang="en-US"/>
          </a:p>
          <a:p>
            <a:pPr algn="l"/>
            <a:r>
              <a:rPr lang="en-US"/>
              <a:t>@NgModule({</a:t>
            </a:r>
            <a:endParaRPr lang="en-US"/>
          </a:p>
          <a:p>
            <a:pPr algn="l"/>
            <a:r>
              <a:rPr lang="en-US"/>
              <a:t>   declarations: [</a:t>
            </a:r>
            <a:endParaRPr lang="en-US"/>
          </a:p>
          <a:p>
            <a:pPr algn="l"/>
            <a:r>
              <a:rPr lang="en-US"/>
              <a:t>      SqrtPipe,</a:t>
            </a:r>
            <a:endParaRPr lang="en-US"/>
          </a:p>
          <a:p>
            <a:pPr algn="l"/>
            <a:r>
              <a:rPr lang="en-US"/>
              <a:t>      AppComponent,</a:t>
            </a:r>
            <a:endParaRPr lang="en-US"/>
          </a:p>
          <a:p>
            <a:pPr algn="l"/>
            <a:r>
              <a:rPr lang="en-US"/>
              <a:t>      NewCmpComponent,</a:t>
            </a:r>
            <a:endParaRPr lang="en-US"/>
          </a:p>
          <a:p>
            <a:pPr algn="l"/>
            <a:r>
              <a:rPr lang="en-US"/>
              <a:t>      ChangeTextDirective</a:t>
            </a:r>
            <a:endParaRPr lang="en-US"/>
          </a:p>
          <a:p>
            <a:pPr algn="l"/>
            <a:r>
              <a:rPr lang="en-US"/>
              <a:t>   ],</a:t>
            </a:r>
            <a:endParaRPr lang="en-US"/>
          </a:p>
          <a:p>
            <a:pPr algn="l"/>
            <a:r>
              <a:rPr lang="en-US"/>
              <a:t>   imports: [</a:t>
            </a:r>
            <a:endParaRPr lang="en-US"/>
          </a:p>
          <a:p>
            <a:pPr algn="l"/>
            <a:r>
              <a:rPr lang="en-US"/>
              <a:t>      BrowserModule,</a:t>
            </a:r>
            <a:endParaRPr lang="en-US"/>
          </a:p>
          <a:p>
            <a:pPr algn="l"/>
            <a:r>
              <a:rPr lang="en-US"/>
              <a:t>      RouterModule.forRoot([</a:t>
            </a:r>
            <a:endParaRPr lang="en-US"/>
          </a:p>
          <a:p>
            <a:pPr algn="l"/>
            <a:r>
              <a:rPr lang="en-US"/>
              <a:t>         {</a:t>
            </a:r>
            <a:endParaRPr lang="en-US"/>
          </a:p>
          <a:p>
            <a:pPr algn="l"/>
            <a:r>
              <a:rPr lang="en-US"/>
              <a:t>            path: 'new-cmp',</a:t>
            </a:r>
            <a:endParaRPr lang="en-US"/>
          </a:p>
          <a:p>
            <a:pPr algn="l"/>
            <a:r>
              <a:rPr lang="en-US"/>
              <a:t>            component: NewCmpComponent</a:t>
            </a:r>
            <a:endParaRPr lang="en-US"/>
          </a:p>
          <a:p>
            <a:pPr algn="l"/>
            <a:r>
              <a:rPr lang="en-US"/>
              <a:t>         }</a:t>
            </a:r>
            <a:endParaRPr lang="en-US"/>
          </a:p>
          <a:p>
            <a:pPr algn="l"/>
            <a:r>
              <a:rPr lang="en-US"/>
              <a:t>      ])</a:t>
            </a:r>
            <a:endParaRPr lang="en-US"/>
          </a:p>
          <a:p>
            <a:pPr algn="l"/>
            <a:r>
              <a:rPr lang="en-US"/>
              <a:t>   ],</a:t>
            </a:r>
            <a:endParaRPr lang="en-US"/>
          </a:p>
          <a:p>
            <a:pPr algn="l"/>
            <a:r>
              <a:rPr lang="en-US"/>
              <a:t>   providers: [],</a:t>
            </a:r>
            <a:endParaRPr lang="en-US"/>
          </a:p>
          <a:p>
            <a:pPr algn="l"/>
            <a:r>
              <a:rPr lang="en-US"/>
              <a:t>   bootstrap: [AppComponent]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AppModule { }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subTitle" idx="1"/>
          </p:nvPr>
        </p:nvSpPr>
        <p:spPr>
          <a:xfrm>
            <a:off x="181842" y="383224"/>
            <a:ext cx="9005003" cy="6461833"/>
          </a:xfrm>
        </p:spPr>
        <p:txBody>
          <a:bodyPr/>
          <a:p>
            <a:r>
              <a:rPr lang="en-US"/>
              <a:t>New-cmp.component.ts</a:t>
            </a:r>
            <a:endParaRPr lang="en-US"/>
          </a:p>
          <a:p>
            <a:endParaRPr lang="en-US"/>
          </a:p>
          <a:p>
            <a:pPr algn="l"/>
            <a:r>
              <a:rPr lang="en-US"/>
              <a:t>import { Component, OnInit } from '@angular/core';</a:t>
            </a:r>
            <a:endParaRPr lang="en-US"/>
          </a:p>
          <a:p>
            <a:pPr algn="l"/>
            <a:r>
              <a:rPr lang="en-US"/>
              <a:t>@Component({</a:t>
            </a:r>
            <a:endParaRPr lang="en-US"/>
          </a:p>
          <a:p>
            <a:pPr algn="l"/>
            <a:r>
              <a:rPr lang="en-US"/>
              <a:t>   selector: 'app-new-cmp',</a:t>
            </a:r>
            <a:endParaRPr lang="en-US"/>
          </a:p>
          <a:p>
            <a:pPr algn="l"/>
            <a:r>
              <a:rPr lang="en-US"/>
              <a:t>   templateUrl: './new-cmp.component.html',</a:t>
            </a:r>
            <a:endParaRPr lang="en-US"/>
          </a:p>
          <a:p>
            <a:pPr algn="l"/>
            <a:r>
              <a:rPr lang="en-US"/>
              <a:t>   styleUrls: ['./new-cmp.component.css']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NewCmpComponent implements OnInit {</a:t>
            </a:r>
            <a:endParaRPr lang="en-US"/>
          </a:p>
          <a:p>
            <a:pPr algn="l"/>
            <a:r>
              <a:rPr lang="en-US"/>
              <a:t>   newcomponent = "Entered in new component created";</a:t>
            </a:r>
            <a:endParaRPr lang="en-US"/>
          </a:p>
          <a:p>
            <a:pPr algn="l"/>
            <a:r>
              <a:rPr lang="en-US"/>
              <a:t>   constructor() {}</a:t>
            </a:r>
            <a:endParaRPr lang="en-US"/>
          </a:p>
          <a:p>
            <a:pPr algn="l"/>
            <a:r>
              <a:rPr lang="en-US"/>
              <a:t>   ngOnInit() {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subTitle" idx="1"/>
          </p:nvPr>
        </p:nvSpPr>
        <p:spPr>
          <a:xfrm>
            <a:off x="166629" y="255150"/>
            <a:ext cx="8977370" cy="6347699"/>
          </a:xfrm>
        </p:spPr>
        <p:txBody>
          <a:bodyPr/>
          <a:p>
            <a:r>
              <a:rPr lang="en-US"/>
              <a:t>New-cmp.component.html</a:t>
            </a:r>
            <a:endParaRPr lang="en-US"/>
          </a:p>
          <a:p>
            <a:endParaRPr lang="en-US"/>
          </a:p>
          <a:p>
            <a:endParaRPr lang="en-US"/>
          </a:p>
          <a:p>
            <a:pPr algn="l"/>
            <a:r>
              <a:rPr lang="en-US"/>
              <a:t>&lt;p&gt;</a:t>
            </a:r>
            <a:endParaRPr lang="en-US"/>
          </a:p>
          <a:p>
            <a:pPr algn="l"/>
            <a:r>
              <a:rPr lang="en-US"/>
              <a:t>   {{newcomponent}}</a:t>
            </a:r>
            <a:endParaRPr lang="en-US"/>
          </a:p>
          <a:p>
            <a:pPr algn="l"/>
            <a:r>
              <a:rPr lang="en-US"/>
              <a:t>&lt;/p&gt;</a:t>
            </a:r>
            <a:endParaRPr lang="en-US"/>
          </a:p>
          <a:p>
            <a:pPr algn="l"/>
            <a:r>
              <a:rPr lang="en-US"/>
              <a:t>&lt;p&gt;</a:t>
            </a:r>
            <a:endParaRPr lang="en-US"/>
          </a:p>
          <a:p>
            <a:pPr algn="l"/>
            <a:r>
              <a:rPr lang="en-US"/>
              <a:t>   new-cmp works!</a:t>
            </a:r>
            <a:endParaRPr lang="en-US"/>
          </a:p>
          <a:p>
            <a:pPr algn="l"/>
            <a:r>
              <a:rPr lang="en-US"/>
              <a:t>&lt;/p&gt;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subTitle" idx="1"/>
          </p:nvPr>
        </p:nvSpPr>
        <p:spPr>
          <a:xfrm>
            <a:off x="396154" y="409182"/>
            <a:ext cx="8394388" cy="6445043"/>
          </a:xfrm>
        </p:spPr>
        <p:txBody>
          <a:bodyPr/>
          <a:p>
            <a:r>
              <a:rPr lang="en-US"/>
              <a:t>app.component.html</a:t>
            </a:r>
            <a:endParaRPr lang="en-US"/>
          </a:p>
          <a:p>
            <a:endParaRPr lang="en-US"/>
          </a:p>
          <a:p>
            <a:pPr algn="l"/>
            <a:r>
              <a:rPr lang="en-US"/>
              <a:t>&lt;h1&gt;Custom Pipe&lt;/h1&gt;</a:t>
            </a:r>
            <a:endParaRPr lang="en-US"/>
          </a:p>
          <a:p>
            <a:pPr algn="l"/>
            <a:r>
              <a:rPr lang="en-US"/>
              <a:t>&lt;b&gt;Square root of 25 is: {{25 | sqrt}}&lt;/b&gt;&lt;br/&gt;</a:t>
            </a:r>
            <a:endParaRPr lang="en-US"/>
          </a:p>
          <a:p>
            <a:pPr algn="l"/>
            <a:r>
              <a:rPr lang="en-US"/>
              <a:t>&lt;b&gt;Square root of 729 is: {{729 | sqrt}}&lt;/b&gt;</a:t>
            </a:r>
            <a:endParaRPr lang="en-US"/>
          </a:p>
          <a:p>
            <a:pPr algn="l"/>
            <a:r>
              <a:rPr lang="en-US"/>
              <a:t>&lt;br /&gt;</a:t>
            </a:r>
            <a:endParaRPr lang="en-US"/>
          </a:p>
          <a:p>
            <a:pPr algn="l"/>
            <a:r>
              <a:rPr lang="en-US"/>
              <a:t>&lt;br /&gt;</a:t>
            </a:r>
            <a:endParaRPr lang="en-US"/>
          </a:p>
          <a:p>
            <a:pPr algn="l"/>
            <a:r>
              <a:rPr lang="en-US"/>
              <a:t>&lt;br /&gt;</a:t>
            </a:r>
            <a:endParaRPr lang="en-US"/>
          </a:p>
          <a:p>
            <a:pPr algn="l"/>
            <a:r>
              <a:rPr lang="en-US"/>
              <a:t>&lt;a routerLink = "new-cmp"&gt;New component&lt;/a&gt;</a:t>
            </a:r>
            <a:endParaRPr lang="en-US"/>
          </a:p>
          <a:p>
            <a:pPr algn="l"/>
            <a:r>
              <a:rPr lang="en-US"/>
              <a:t>&lt;br /&gt;</a:t>
            </a:r>
            <a:endParaRPr lang="en-US"/>
          </a:p>
          <a:p>
            <a:pPr algn="l"/>
            <a:r>
              <a:rPr lang="en-US"/>
              <a:t>&lt;br/&gt;</a:t>
            </a:r>
            <a:endParaRPr lang="en-US"/>
          </a:p>
          <a:p>
            <a:pPr algn="l"/>
            <a:r>
              <a:rPr lang="en-US"/>
              <a:t>&lt;router-outlet&gt;&lt;/router-outlet&gt;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2989" y="190720"/>
            <a:ext cx="8666265" cy="658039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3796" y="0"/>
            <a:ext cx="8676409" cy="674263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2015-05-11T22:30:45Z</dcterms:created>
  <dcterms:modified xsi:type="dcterms:W3CDTF">2021-06-11T02:35:01Z</dcterms:modified>
</cp:coreProperties>
</file>