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Cab Booking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 Create an Application for Online Cab Booking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Customer should be able to view the list of available cabs.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Customer should be able to book cab for desired location from a certain location.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Admin should be able to perform below operations:</a:t>
            </a:r>
          </a:p>
          <a:p>
            <a:pPr lvl="1"/>
            <a:r>
              <a:rPr lang="en-IN" sz="2000" dirty="0"/>
              <a:t>1. Cab Management </a:t>
            </a:r>
          </a:p>
          <a:p>
            <a:pPr lvl="1"/>
            <a:r>
              <a:rPr lang="en-IN" sz="2000" dirty="0"/>
              <a:t>2. Driver Management</a:t>
            </a:r>
          </a:p>
          <a:p>
            <a:pPr lvl="1"/>
            <a:r>
              <a:rPr lang="en-IN" sz="2000" dirty="0"/>
              <a:t>3. Booking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xmlns="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Login Module</a:t>
            </a:r>
            <a:endParaRPr lang="pt-PT" dirty="0"/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xmlns="" id="{1351F80D-EFB6-4890-B8A4-A3688AF96054}"/>
              </a:ext>
            </a:extLst>
          </p:cNvPr>
          <p:cNvSpPr/>
          <p:nvPr/>
        </p:nvSpPr>
        <p:spPr>
          <a:xfrm>
            <a:off x="4406668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Customer Module</a:t>
            </a:r>
            <a:endParaRPr lang="pt-PT" dirty="0"/>
          </a:p>
        </p:txBody>
      </p:sp>
      <p:sp>
        <p:nvSpPr>
          <p:cNvPr id="11" name="Oval 20">
            <a:extLst>
              <a:ext uri="{FF2B5EF4-FFF2-40B4-BE49-F238E27FC236}">
                <a16:creationId xmlns=""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7605267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Admin</a:t>
            </a:r>
          </a:p>
          <a:p>
            <a:pPr algn="ctr"/>
            <a:r>
              <a:rPr lang="pt-PT" dirty="0" smtClean="0"/>
              <a:t> Module</a:t>
            </a:r>
            <a:endParaRPr lang="pt-PT" dirty="0"/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1208069" y="4311515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Driver Management Module</a:t>
            </a:r>
          </a:p>
        </p:txBody>
      </p:sp>
      <p:sp>
        <p:nvSpPr>
          <p:cNvPr id="14" name="Oval 20">
            <a:extLst>
              <a:ext uri="{FF2B5EF4-FFF2-40B4-BE49-F238E27FC236}">
                <a16:creationId xmlns=""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4169743" y="4358847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Cab</a:t>
            </a:r>
          </a:p>
          <a:p>
            <a:pPr algn="ctr"/>
            <a:r>
              <a:rPr lang="pt-PT" dirty="0" smtClean="0"/>
              <a:t>Management Module</a:t>
            </a:r>
            <a:endParaRPr lang="pt-PT" dirty="0"/>
          </a:p>
        </p:txBody>
      </p:sp>
      <p:sp>
        <p:nvSpPr>
          <p:cNvPr id="15" name="Oval 20">
            <a:extLst>
              <a:ext uri="{FF2B5EF4-FFF2-40B4-BE49-F238E27FC236}">
                <a16:creationId xmlns=""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6844806" y="435884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Booking</a:t>
            </a:r>
          </a:p>
          <a:p>
            <a:pPr algn="ctr"/>
            <a:r>
              <a:rPr lang="pt-PT" dirty="0" smtClean="0"/>
              <a:t>Management Module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[POJO Classes]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462202" y="1382348"/>
            <a:ext cx="6565071" cy="5858904"/>
            <a:chOff x="1842447" y="920622"/>
            <a:chExt cx="6565071" cy="5858904"/>
          </a:xfrm>
        </p:grpSpPr>
        <p:grpSp>
          <p:nvGrpSpPr>
            <p:cNvPr id="6" name="Group 5"/>
            <p:cNvGrpSpPr/>
            <p:nvPr/>
          </p:nvGrpSpPr>
          <p:grpSpPr>
            <a:xfrm>
              <a:off x="1842447" y="920622"/>
              <a:ext cx="6565071" cy="5858904"/>
              <a:chOff x="1842447" y="920622"/>
              <a:chExt cx="6565071" cy="5858904"/>
            </a:xfrm>
          </p:grpSpPr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09" t="10087" r="38112" b="10953"/>
              <a:stretch/>
            </p:blipFill>
            <p:spPr bwMode="auto">
              <a:xfrm>
                <a:off x="1842447" y="920622"/>
                <a:ext cx="6073253" cy="5858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2928528" y="3850074"/>
                <a:ext cx="14524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</a:p>
              <a:p>
                <a:endParaRPr lang="en-US" dirty="0"/>
              </a:p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955115" y="4040103"/>
                <a:ext cx="1452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</a:p>
              <a:p>
                <a:endParaRPr lang="en-US" sz="1200" dirty="0"/>
              </a:p>
              <a:p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 rot="20003491">
              <a:off x="4133850" y="4572000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                     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[Service Interface]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45" y="1495425"/>
            <a:ext cx="6867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[Repository]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77" y="1426204"/>
            <a:ext cx="7200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37</TotalTime>
  <Words>153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Cab Booking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Lenovo</cp:lastModifiedBy>
  <cp:revision>9</cp:revision>
  <dcterms:created xsi:type="dcterms:W3CDTF">2021-08-06T15:02:30Z</dcterms:created>
  <dcterms:modified xsi:type="dcterms:W3CDTF">2021-08-07T15:24:13Z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