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56" r:id="rId5"/>
    <p:sldId id="262" r:id="rId6"/>
    <p:sldId id="268" r:id="rId7"/>
    <p:sldId id="257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68"/>
            <p14:sldId id="257"/>
            <p14:sldId id="264"/>
            <p14:sldId id="265"/>
            <p14:sldId id="266"/>
            <p14:sldId id="267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Employee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8997" y="1494503"/>
            <a:ext cx="114375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Java 8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Spring Boot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Spring Security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Angular | React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PostgreSQL | MYSQL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Maven | Gradle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168997" y="1494503"/>
            <a:ext cx="114375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To </a:t>
            </a:r>
            <a:r>
              <a:rPr lang="en-US" sz="2000" dirty="0"/>
              <a:t>Create an application </a:t>
            </a:r>
            <a:r>
              <a:rPr lang="en-IN" sz="2000" dirty="0"/>
              <a:t>which provides below functionalities: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000" dirty="0"/>
              <a:t>Create and maintain employee information.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000" dirty="0"/>
              <a:t>Create and maintain department information.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000" dirty="0"/>
              <a:t>Provision for mapping employees to their departments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000" dirty="0"/>
              <a:t>Creation of Regulation/Legislation (RL) document.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000" dirty="0"/>
              <a:t>Tracking the compliance of department </a:t>
            </a:r>
            <a:r>
              <a:rPr lang="en-IN" sz="2000" dirty="0" smtClean="0"/>
              <a:t>through </a:t>
            </a:r>
            <a:r>
              <a:rPr lang="en-IN" sz="2000" dirty="0"/>
              <a:t>status.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000" dirty="0"/>
              <a:t>Tracking user comments on regulation.</a:t>
            </a:r>
          </a:p>
        </p:txBody>
      </p:sp>
    </p:spTree>
    <p:extLst>
      <p:ext uri="{BB962C8B-B14F-4D97-AF65-F5344CB8AC3E}">
        <p14:creationId xmlns:p14="http://schemas.microsoft.com/office/powerpoint/2010/main" val="146938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5" name="Rectangle 4"/>
          <p:cNvSpPr/>
          <p:nvPr/>
        </p:nvSpPr>
        <p:spPr>
          <a:xfrm>
            <a:off x="322906" y="1611238"/>
            <a:ext cx="1163672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Design</a:t>
            </a:r>
            <a:r>
              <a:rPr lang="en-US" dirty="0"/>
              <a:t> 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/>
              <a:t>Generate the skeleton as per class design provided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TDD approach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/>
              <a:t>Identify test cases for each module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/>
              <a:t>Write Failing Test cases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/>
              <a:t>Convert the Test Cases in GREEN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Implement the case study in incremental manner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Modules</a:t>
            </a:r>
          </a:p>
        </p:txBody>
      </p:sp>
      <p:sp>
        <p:nvSpPr>
          <p:cNvPr id="6" name="Oval 20">
            <a:extLst>
              <a:ext uri="{FF2B5EF4-FFF2-40B4-BE49-F238E27FC236}">
                <a16:creationId xmlns:a16="http://schemas.microsoft.com/office/drawing/2014/main" xmlns="" id="{6AE8A4D6-E312-4799-9FCE-3B5830D2F2FB}"/>
              </a:ext>
            </a:extLst>
          </p:cNvPr>
          <p:cNvSpPr/>
          <p:nvPr/>
        </p:nvSpPr>
        <p:spPr>
          <a:xfrm>
            <a:off x="1208069" y="1846554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007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Login Module</a:t>
            </a:r>
            <a:endParaRPr lang="pt-PT" dirty="0"/>
          </a:p>
        </p:txBody>
      </p:sp>
      <p:sp>
        <p:nvSpPr>
          <p:cNvPr id="8" name="Oval 20">
            <a:extLst>
              <a:ext uri="{FF2B5EF4-FFF2-40B4-BE49-F238E27FC236}">
                <a16:creationId xmlns:a16="http://schemas.microsoft.com/office/drawing/2014/main" xmlns="" id="{1351F80D-EFB6-4890-B8A4-A3688AF96054}"/>
              </a:ext>
            </a:extLst>
          </p:cNvPr>
          <p:cNvSpPr/>
          <p:nvPr/>
        </p:nvSpPr>
        <p:spPr>
          <a:xfrm>
            <a:off x="3981154" y="1846554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Employee Module</a:t>
            </a:r>
            <a:endParaRPr lang="pt-PT" dirty="0"/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xmlns="" id="{FB91610A-EB58-4E67-BCAE-78EF8A1EFCEE}"/>
              </a:ext>
            </a:extLst>
          </p:cNvPr>
          <p:cNvSpPr/>
          <p:nvPr/>
        </p:nvSpPr>
        <p:spPr>
          <a:xfrm>
            <a:off x="6957390" y="1846553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2B0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Department </a:t>
            </a:r>
          </a:p>
          <a:p>
            <a:pPr algn="ctr"/>
            <a:r>
              <a:rPr lang="pt-PT" dirty="0" smtClean="0"/>
              <a:t>Module</a:t>
            </a:r>
            <a:endParaRPr lang="pt-PT" dirty="0"/>
          </a:p>
        </p:txBody>
      </p:sp>
      <p:sp>
        <p:nvSpPr>
          <p:cNvPr id="14" name="Oval 20">
            <a:extLst>
              <a:ext uri="{FF2B5EF4-FFF2-40B4-BE49-F238E27FC236}">
                <a16:creationId xmlns:a16="http://schemas.microsoft.com/office/drawing/2014/main" xmlns="" id="{704A5916-FAB5-47B8-ADED-506C29D2DF88}"/>
              </a:ext>
            </a:extLst>
          </p:cNvPr>
          <p:cNvSpPr/>
          <p:nvPr/>
        </p:nvSpPr>
        <p:spPr>
          <a:xfrm>
            <a:off x="1208069" y="4350685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regulation / </a:t>
            </a:r>
            <a:r>
              <a:rPr lang="en-IN" dirty="0" smtClean="0"/>
              <a:t>legislation</a:t>
            </a:r>
          </a:p>
          <a:p>
            <a:pPr algn="ctr"/>
            <a:r>
              <a:rPr lang="pt-PT" dirty="0" smtClean="0"/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b="1" dirty="0"/>
              <a:t>Class </a:t>
            </a:r>
            <a:r>
              <a:rPr lang="en-US" b="1" dirty="0" smtClean="0"/>
              <a:t>Design </a:t>
            </a:r>
            <a:r>
              <a:rPr lang="en-US" sz="1800" b="1" dirty="0" smtClean="0"/>
              <a:t>[POJO Classes]</a:t>
            </a:r>
            <a:endParaRPr lang="en-US" b="1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0051" t="10317" r="18097" b="20051"/>
          <a:stretch/>
        </p:blipFill>
        <p:spPr bwMode="auto">
          <a:xfrm>
            <a:off x="2344563" y="1645347"/>
            <a:ext cx="6054290" cy="50725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805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Design </a:t>
            </a:r>
            <a:r>
              <a:rPr lang="en-US" sz="1800" b="1" dirty="0" smtClean="0"/>
              <a:t>[Service Interface]</a:t>
            </a:r>
            <a:endParaRPr lang="en-US" sz="1800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2116" t="14263" r="16391" b="33401"/>
          <a:stretch/>
        </p:blipFill>
        <p:spPr bwMode="auto">
          <a:xfrm>
            <a:off x="2287380" y="1832792"/>
            <a:ext cx="6853188" cy="37825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9565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Design </a:t>
            </a:r>
            <a:r>
              <a:rPr lang="en-US" sz="1800" b="1" dirty="0" smtClean="0"/>
              <a:t>[Repository]</a:t>
            </a:r>
            <a:endParaRPr lang="en-US" sz="1800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12203" t="16995" r="16632" b="33263"/>
          <a:stretch/>
        </p:blipFill>
        <p:spPr bwMode="auto">
          <a:xfrm>
            <a:off x="2879782" y="2076666"/>
            <a:ext cx="6198670" cy="38402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4015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52</TotalTime>
  <Words>135</Words>
  <Application>Microsoft Office PowerPoint</Application>
  <PresentationFormat>Widescreen</PresentationFormat>
  <Paragraphs>37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Wingdings</vt:lpstr>
      <vt:lpstr>WelcomeDoc</vt:lpstr>
      <vt:lpstr>Employee Management System</vt:lpstr>
      <vt:lpstr>Technologies</vt:lpstr>
      <vt:lpstr>Problem Statement</vt:lpstr>
      <vt:lpstr>Plan</vt:lpstr>
      <vt:lpstr>Modules</vt:lpstr>
      <vt:lpstr>Class Design [POJO Classes]</vt:lpstr>
      <vt:lpstr>Class Design [Service Interface]</vt:lpstr>
      <vt:lpstr>Class Design [Repository]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Plant Nursery Application</dc:title>
  <dc:creator>Lenovo</dc:creator>
  <cp:keywords/>
  <cp:lastModifiedBy>Lenovo</cp:lastModifiedBy>
  <cp:revision>12</cp:revision>
  <dcterms:created xsi:type="dcterms:W3CDTF">2021-08-06T15:02:30Z</dcterms:created>
  <dcterms:modified xsi:type="dcterms:W3CDTF">2021-08-07T16:39:32Z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