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Care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708" y="1594091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Create an Application for online appointment at Diagnostic Health Care </a:t>
            </a:r>
            <a:r>
              <a:rPr lang="en-US" sz="2000" dirty="0" smtClean="0"/>
              <a:t>center.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Customer </a:t>
            </a:r>
            <a:r>
              <a:rPr lang="en-IN" sz="2000" dirty="0"/>
              <a:t>can Login/Signup to </a:t>
            </a:r>
            <a:r>
              <a:rPr lang="en-IN" sz="2000" dirty="0" smtClean="0"/>
              <a:t>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Customer </a:t>
            </a:r>
            <a:r>
              <a:rPr lang="en-IN" sz="2000" dirty="0"/>
              <a:t>should be able to take appointment for </a:t>
            </a:r>
            <a:r>
              <a:rPr lang="en-IN" sz="2000" dirty="0" smtClean="0"/>
              <a:t>test.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Customer </a:t>
            </a:r>
            <a:r>
              <a:rPr lang="en-IN" sz="2000" dirty="0"/>
              <a:t>should be able view appointment status </a:t>
            </a: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Admin </a:t>
            </a:r>
            <a:r>
              <a:rPr lang="en-IN" sz="2000" dirty="0"/>
              <a:t>should be able to approve or reject the </a:t>
            </a:r>
            <a:r>
              <a:rPr lang="en-IN" sz="2000" dirty="0" smtClean="0"/>
              <a:t>appointment.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Admin </a:t>
            </a:r>
            <a:r>
              <a:rPr lang="en-IN" sz="2000" dirty="0"/>
              <a:t>can add/modify/view/remove diagnostic </a:t>
            </a:r>
            <a:r>
              <a:rPr lang="en-IN" sz="2000" dirty="0" smtClean="0"/>
              <a:t>Centre </a:t>
            </a:r>
            <a:r>
              <a:rPr lang="en-IN" sz="2000" dirty="0"/>
              <a:t>from </a:t>
            </a:r>
            <a:r>
              <a:rPr lang="en-IN" sz="2000" dirty="0" smtClean="0"/>
              <a:t>database.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Admin </a:t>
            </a:r>
            <a:r>
              <a:rPr lang="en-IN" sz="2000" dirty="0"/>
              <a:t>can add/modify/view/remove diagnostic Test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413765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Appointment Module</a:t>
            </a:r>
            <a:endParaRPr lang="pt-PT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7056995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Diagnostic Center module</a:t>
            </a:r>
            <a:endParaRPr lang="pt-PT" dirty="0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208068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Admin Module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xmlns="" id="{B2FB3827-8781-4CBC-B516-BF54D658CB81}"/>
              </a:ext>
            </a:extLst>
          </p:cNvPr>
          <p:cNvSpPr/>
          <p:nvPr/>
        </p:nvSpPr>
        <p:spPr>
          <a:xfrm>
            <a:off x="3963214" y="427530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Diagnostic Test 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414" t="12877" r="21458" b="27769"/>
          <a:stretch/>
        </p:blipFill>
        <p:spPr bwMode="auto">
          <a:xfrm>
            <a:off x="2121846" y="2077437"/>
            <a:ext cx="6660682" cy="4408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963" t="8293" r="19467" b="16633"/>
          <a:stretch/>
        </p:blipFill>
        <p:spPr bwMode="auto">
          <a:xfrm>
            <a:off x="1741029" y="1418442"/>
            <a:ext cx="8878686" cy="5317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641" t="8510" r="19739" b="14892"/>
          <a:stretch/>
        </p:blipFill>
        <p:spPr bwMode="auto">
          <a:xfrm>
            <a:off x="2484908" y="1674510"/>
            <a:ext cx="6583680" cy="4658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53</TotalTime>
  <Words>150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Health Care System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12</cp:revision>
  <dcterms:created xsi:type="dcterms:W3CDTF">2021-08-06T15:02:30Z</dcterms:created>
  <dcterms:modified xsi:type="dcterms:W3CDTF">2021-08-07T16:46:22Z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