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Food Delivery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Aim of this application is to form a bridge between restaurant and customers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Restaurant owners must be able to sign in to the application to create and list out their food items along with the price </a:t>
            </a:r>
            <a:endParaRPr lang="en-IN" sz="2000" dirty="0" smtClean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So, that the customers could sign up , view the nearby restaurants and place the order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customer selects the method of payment and makes a payment for his order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The restaurant owner can accept his order and delivery the order to customer.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=""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Login Module</a:t>
            </a:r>
            <a:endParaRPr lang="pt-PT" dirty="0"/>
          </a:p>
        </p:txBody>
      </p:sp>
      <p:sp>
        <p:nvSpPr>
          <p:cNvPr id="7" name="Oval 20">
            <a:extLst>
              <a:ext uri="{FF2B5EF4-FFF2-40B4-BE49-F238E27FC236}">
                <a16:creationId xmlns=""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406668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Customer Module</a:t>
            </a:r>
            <a:endParaRPr lang="pt-PT" dirty="0"/>
          </a:p>
        </p:txBody>
      </p:sp>
      <p:sp>
        <p:nvSpPr>
          <p:cNvPr id="11" name="Oval 20">
            <a:extLst>
              <a:ext uri="{FF2B5EF4-FFF2-40B4-BE49-F238E27FC236}">
                <a16:creationId xmlns=""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7358221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Restaurant Module</a:t>
            </a:r>
            <a:endParaRPr lang="pt-PT" dirty="0"/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371094" y="431151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Order Module</a:t>
            </a:r>
          </a:p>
        </p:txBody>
      </p:sp>
      <p:sp>
        <p:nvSpPr>
          <p:cNvPr id="15" name="Oval 20">
            <a:extLst>
              <a:ext uri="{FF2B5EF4-FFF2-40B4-BE49-F238E27FC236}">
                <a16:creationId xmlns=""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233383" y="4311513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Bill 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</a:t>
            </a:r>
            <a:r>
              <a:rPr lang="en-US" b="1" dirty="0" smtClean="0"/>
              <a:t>Design </a:t>
            </a:r>
            <a:r>
              <a:rPr lang="en-US" sz="1800" b="1" dirty="0" smtClean="0"/>
              <a:t>[POJO Classes]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3566" t="11076" r="21511" b="20203"/>
          <a:stretch/>
        </p:blipFill>
        <p:spPr bwMode="auto">
          <a:xfrm>
            <a:off x="604434" y="1815870"/>
            <a:ext cx="10404906" cy="4476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5527" t="8800" r="18268" b="17777"/>
          <a:stretch/>
        </p:blipFill>
        <p:spPr bwMode="auto">
          <a:xfrm>
            <a:off x="936765" y="1672413"/>
            <a:ext cx="10417036" cy="49547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 smtClean="0"/>
              <a:t>[Repository]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5276" t="7890" r="18334" b="17944"/>
          <a:stretch/>
        </p:blipFill>
        <p:spPr bwMode="auto">
          <a:xfrm>
            <a:off x="1311513" y="1637437"/>
            <a:ext cx="9888379" cy="4699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28</TotalTime>
  <Words>172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Online Food Delivery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Lenovo</cp:lastModifiedBy>
  <cp:revision>7</cp:revision>
  <dcterms:created xsi:type="dcterms:W3CDTF">2021-08-06T15:02:30Z</dcterms:created>
  <dcterms:modified xsi:type="dcterms:W3CDTF">2021-08-06T15:33:07Z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