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62" r:id="rId6"/>
    <p:sldId id="268" r:id="rId7"/>
    <p:sldId id="257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8"/>
            <p14:sldId id="257"/>
            <p14:sldId id="264"/>
            <p14:sldId id="265"/>
            <p14:sldId id="266"/>
            <p14:sldId id="26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napToGrid="0">
      <p:cViewPr>
        <p:scale>
          <a:sx n="80" d="100"/>
          <a:sy n="80" d="100"/>
        </p:scale>
        <p:origin x="136" y="-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Plant Nursery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Java 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Spring Boot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Spring Security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Angular | React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PostgreSQL | MYSQL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Maven | Gradle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To Create an Application for Online Plant Nursery </a:t>
            </a:r>
            <a:r>
              <a:rPr lang="en-US" sz="2000" dirty="0" smtClean="0"/>
              <a:t>Application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Customer should be able to view the list of Plants , Seeds , Planters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Customer should be able to buy order desired plants, seeds, planters 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Admin should be able to perform below operations:</a:t>
            </a:r>
          </a:p>
          <a:p>
            <a:pPr lvl="1"/>
            <a:r>
              <a:rPr lang="en-IN" sz="2000" dirty="0"/>
              <a:t>1.Plants Management </a:t>
            </a:r>
          </a:p>
          <a:p>
            <a:pPr lvl="1"/>
            <a:r>
              <a:rPr lang="en-IN" sz="2000" dirty="0"/>
              <a:t>2.Seeds Management</a:t>
            </a:r>
          </a:p>
          <a:p>
            <a:pPr lvl="1"/>
            <a:r>
              <a:rPr lang="en-IN" sz="2000" dirty="0"/>
              <a:t>3.Planters Management</a:t>
            </a:r>
          </a:p>
          <a:p>
            <a:pPr lvl="1"/>
            <a:r>
              <a:rPr lang="en-IN" sz="2000" dirty="0"/>
              <a:t>4.Customer </a:t>
            </a:r>
            <a:r>
              <a:rPr lang="en-IN" sz="2000" dirty="0" smtClean="0"/>
              <a:t>Management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6938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2906" y="1611238"/>
            <a:ext cx="116367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Design</a:t>
            </a:r>
            <a:r>
              <a:rPr lang="en-US" dirty="0"/>
              <a:t> 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Generate the skeleton as per class design provided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TDD approach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Identify test cases for each module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Write Failing Test cases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Convert the Test Cases in GREEN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Implement the case study in incremental manner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Modules</a:t>
            </a:r>
            <a:endParaRPr lang="en-US" b="1" dirty="0"/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xmlns="" id="{6AE8A4D6-E312-4799-9FCE-3B5830D2F2FB}"/>
              </a:ext>
            </a:extLst>
          </p:cNvPr>
          <p:cNvSpPr/>
          <p:nvPr/>
        </p:nvSpPr>
        <p:spPr>
          <a:xfrm>
            <a:off x="1208069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Login Module</a:t>
            </a:r>
            <a:endParaRPr lang="pt-PT" dirty="0"/>
          </a:p>
        </p:txBody>
      </p:sp>
      <p:sp>
        <p:nvSpPr>
          <p:cNvPr id="7" name="Oval 20">
            <a:extLst>
              <a:ext uri="{FF2B5EF4-FFF2-40B4-BE49-F238E27FC236}">
                <a16:creationId xmlns:a16="http://schemas.microsoft.com/office/drawing/2014/main" xmlns="" id="{1351F80D-EFB6-4890-B8A4-A3688AF96054}"/>
              </a:ext>
            </a:extLst>
          </p:cNvPr>
          <p:cNvSpPr/>
          <p:nvPr/>
        </p:nvSpPr>
        <p:spPr>
          <a:xfrm>
            <a:off x="4406668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Customer Module</a:t>
            </a:r>
            <a:endParaRPr lang="pt-PT" dirty="0"/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xmlns="" id="{FB91610A-EB58-4E67-BCAE-78EF8A1EFCEE}"/>
              </a:ext>
            </a:extLst>
          </p:cNvPr>
          <p:cNvSpPr/>
          <p:nvPr/>
        </p:nvSpPr>
        <p:spPr>
          <a:xfrm>
            <a:off x="7509651" y="1846553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Plants Management Module</a:t>
            </a:r>
            <a:endParaRPr lang="pt-PT" dirty="0"/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xmlns="" id="{704A5916-FAB5-47B8-ADED-506C29D2DF88}"/>
              </a:ext>
            </a:extLst>
          </p:cNvPr>
          <p:cNvSpPr/>
          <p:nvPr/>
        </p:nvSpPr>
        <p:spPr>
          <a:xfrm>
            <a:off x="1208069" y="4311516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Seeds Management Module</a:t>
            </a: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xmlns="" id="{B2FB3827-8781-4CBC-B516-BF54D658CB81}"/>
              </a:ext>
            </a:extLst>
          </p:cNvPr>
          <p:cNvSpPr/>
          <p:nvPr/>
        </p:nvSpPr>
        <p:spPr>
          <a:xfrm>
            <a:off x="4142848" y="4311515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Planters</a:t>
            </a:r>
          </a:p>
          <a:p>
            <a:pPr algn="ctr"/>
            <a:r>
              <a:rPr lang="pt-PT" dirty="0" smtClean="0"/>
              <a:t>Management Module</a:t>
            </a:r>
            <a:endParaRPr lang="pt-PT" dirty="0"/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xmlns="" id="{1351F80D-EFB6-4890-B8A4-A3688AF96054}"/>
              </a:ext>
            </a:extLst>
          </p:cNvPr>
          <p:cNvSpPr/>
          <p:nvPr/>
        </p:nvSpPr>
        <p:spPr>
          <a:xfrm>
            <a:off x="7358222" y="4358848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OrderBooking Management module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b="1" dirty="0"/>
              <a:t>Class </a:t>
            </a:r>
            <a:r>
              <a:rPr lang="en-US" b="1" dirty="0" smtClean="0"/>
              <a:t>Design </a:t>
            </a:r>
            <a:r>
              <a:rPr lang="en-US" sz="1800" b="1" dirty="0" smtClean="0"/>
              <a:t>[POJO Classes]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95" y="1557196"/>
            <a:ext cx="8401050" cy="56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2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 smtClean="0"/>
              <a:t>[Service Interface]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11" y="1610097"/>
            <a:ext cx="82105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55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 smtClean="0"/>
              <a:t>[Repository]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47" y="1447472"/>
            <a:ext cx="9820275" cy="515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55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25</TotalTime>
  <Words>147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Wingdings</vt:lpstr>
      <vt:lpstr>WelcomeDoc</vt:lpstr>
      <vt:lpstr>Online Plant Nursery Application</vt:lpstr>
      <vt:lpstr>Technologies</vt:lpstr>
      <vt:lpstr>Problem Statement</vt:lpstr>
      <vt:lpstr>Plan</vt:lpstr>
      <vt:lpstr>Modules</vt:lpstr>
      <vt:lpstr>Class Design [POJO Classes]</vt:lpstr>
      <vt:lpstr>Class Design [Service Interface]</vt:lpstr>
      <vt:lpstr>Class Design [Repository]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Plant Nursery Application</dc:title>
  <dc:creator>Lenovo</dc:creator>
  <cp:keywords/>
  <cp:lastModifiedBy>Lenovo</cp:lastModifiedBy>
  <cp:revision>5</cp:revision>
  <dcterms:created xsi:type="dcterms:W3CDTF">2021-08-06T15:02:30Z</dcterms:created>
  <dcterms:modified xsi:type="dcterms:W3CDTF">2021-08-06T15:27:56Z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