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Estate Broker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548" y="1594090"/>
            <a:ext cx="115552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 Create an Application for online Real Estate </a:t>
            </a:r>
            <a:r>
              <a:rPr lang="en-US" sz="2000" dirty="0" smtClean="0"/>
              <a:t>buying/selling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Broker </a:t>
            </a:r>
            <a:r>
              <a:rPr lang="en-IN" sz="2000" dirty="0"/>
              <a:t>should be able to add/update/delete </a:t>
            </a:r>
            <a:r>
              <a:rPr lang="en-IN" sz="2000" dirty="0" smtClean="0"/>
              <a:t>properties.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Customer </a:t>
            </a:r>
            <a:r>
              <a:rPr lang="en-IN" sz="2000" dirty="0"/>
              <a:t>should be able to: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/>
              <a:t>See </a:t>
            </a:r>
            <a:r>
              <a:rPr lang="en-IN" sz="2000" dirty="0"/>
              <a:t>the list of properties available for buying/renting based on criteria such as: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2000" dirty="0"/>
              <a:t>Property type i.e. Flat/Shop/Plot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2000" dirty="0"/>
              <a:t>Offer type i.e. Sell/Rent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2000" dirty="0"/>
              <a:t>City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2000" dirty="0"/>
              <a:t>Price range min to </a:t>
            </a:r>
            <a:r>
              <a:rPr lang="en-IN" sz="2000" dirty="0" smtClean="0"/>
              <a:t>max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IN" sz="2000" dirty="0" smtClean="0"/>
          </a:p>
          <a:p>
            <a:pPr lvl="1"/>
            <a:r>
              <a:rPr lang="en-IN" sz="2000" dirty="0" smtClean="0"/>
              <a:t>2. Buy/rent </a:t>
            </a:r>
            <a:r>
              <a:rPr lang="en-IN" sz="2000" dirty="0"/>
              <a:t>a property listed by Broker.</a:t>
            </a:r>
          </a:p>
          <a:p>
            <a:pPr lvl="1"/>
            <a:r>
              <a:rPr lang="en-IN" sz="2000" dirty="0" smtClean="0"/>
              <a:t>3. Once </a:t>
            </a:r>
            <a:r>
              <a:rPr lang="en-IN" sz="2000" dirty="0"/>
              <a:t>bought/rented property should no longer be available for others.</a:t>
            </a:r>
          </a:p>
          <a:p>
            <a:pPr lvl="1"/>
            <a:r>
              <a:rPr lang="en-IN" sz="2000" dirty="0" smtClean="0"/>
              <a:t>4. See </a:t>
            </a:r>
            <a:r>
              <a:rPr lang="en-IN" sz="2000" dirty="0"/>
              <a:t>the properties he owned or rented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xmlns="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Login Module</a:t>
            </a:r>
            <a:endParaRPr lang="pt-PT" dirty="0"/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xmlns="" id="{1351F80D-EFB6-4890-B8A4-A3688AF96054}"/>
              </a:ext>
            </a:extLst>
          </p:cNvPr>
          <p:cNvSpPr/>
          <p:nvPr/>
        </p:nvSpPr>
        <p:spPr>
          <a:xfrm>
            <a:off x="4406668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Customer Module</a:t>
            </a:r>
            <a:endParaRPr lang="pt-PT" dirty="0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xmlns="" id="{FB91610A-EB58-4E67-BCAE-78EF8A1EFCEE}"/>
              </a:ext>
            </a:extLst>
          </p:cNvPr>
          <p:cNvSpPr/>
          <p:nvPr/>
        </p:nvSpPr>
        <p:spPr>
          <a:xfrm>
            <a:off x="7530238" y="184655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Broker</a:t>
            </a:r>
          </a:p>
          <a:p>
            <a:pPr algn="ctr"/>
            <a:r>
              <a:rPr lang="pt-PT" dirty="0"/>
              <a:t>Module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704A5916-FAB5-47B8-ADED-506C29D2DF88}"/>
              </a:ext>
            </a:extLst>
          </p:cNvPr>
          <p:cNvSpPr/>
          <p:nvPr/>
        </p:nvSpPr>
        <p:spPr>
          <a:xfrm>
            <a:off x="1325827" y="4123455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Property</a:t>
            </a:r>
            <a:endParaRPr lang="pt-PT" dirty="0"/>
          </a:p>
          <a:p>
            <a:pPr algn="ctr"/>
            <a:r>
              <a:rPr lang="pt-PT" dirty="0"/>
              <a:t>Module</a:t>
            </a: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xmlns="" id="{B2FB3827-8781-4CBC-B516-BF54D658CB81}"/>
              </a:ext>
            </a:extLst>
          </p:cNvPr>
          <p:cNvSpPr/>
          <p:nvPr/>
        </p:nvSpPr>
        <p:spPr>
          <a:xfrm>
            <a:off x="4278650" y="4220982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Property</a:t>
            </a:r>
            <a:endParaRPr lang="pt-PT" dirty="0"/>
          </a:p>
          <a:p>
            <a:pPr algn="ctr"/>
            <a:r>
              <a:rPr lang="pt-PT" dirty="0" err="1"/>
              <a:t>Search</a:t>
            </a:r>
            <a:endParaRPr lang="pt-PT" dirty="0"/>
          </a:p>
          <a:p>
            <a:pPr algn="ctr"/>
            <a:r>
              <a:rPr lang="pt-PT" dirty="0"/>
              <a:t>Module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xmlns="" id="{1351F80D-EFB6-4890-B8A4-A3688AF96054}"/>
              </a:ext>
            </a:extLst>
          </p:cNvPr>
          <p:cNvSpPr/>
          <p:nvPr/>
        </p:nvSpPr>
        <p:spPr>
          <a:xfrm>
            <a:off x="7530238" y="4293409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Deal</a:t>
            </a:r>
            <a:endParaRPr lang="pt-PT" dirty="0"/>
          </a:p>
          <a:p>
            <a:pPr algn="ctr"/>
            <a:r>
              <a:rPr lang="pt-PT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[POJO Classes]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52" y="1442565"/>
            <a:ext cx="8252045" cy="50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[Service Interface]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43" y="1548801"/>
            <a:ext cx="8068666" cy="50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[Repository]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45" y="1518340"/>
            <a:ext cx="7803794" cy="48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60</TotalTime>
  <Words>173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Real Estate Broker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Lenovo</cp:lastModifiedBy>
  <cp:revision>13</cp:revision>
  <dcterms:created xsi:type="dcterms:W3CDTF">2021-08-06T15:02:30Z</dcterms:created>
  <dcterms:modified xsi:type="dcterms:W3CDTF">2021-08-07T16:34:54Z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