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97" r:id="rId3"/>
    <p:sldId id="298" r:id="rId4"/>
    <p:sldId id="299"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 id="323" r:id="rId29"/>
    <p:sldId id="324" r:id="rId30"/>
    <p:sldId id="325" r:id="rId31"/>
    <p:sldId id="326" r:id="rId32"/>
    <p:sldId id="327" r:id="rId33"/>
    <p:sldId id="328" r:id="rId34"/>
    <p:sldId id="329" r:id="rId35"/>
    <p:sldId id="330" r:id="rId36"/>
    <p:sldId id="331" r:id="rId37"/>
    <p:sldId id="332" r:id="rId38"/>
    <p:sldId id="333" r:id="rId39"/>
    <p:sldId id="334" r:id="rId40"/>
    <p:sldId id="335" r:id="rId41"/>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4995" autoAdjust="0"/>
    <p:restoredTop sz="94660"/>
  </p:normalViewPr>
  <p:slideViewPr>
    <p:cSldViewPr snapToGrid="0">
      <p:cViewPr varScale="1">
        <p:scale>
          <a:sx n="86" d="100"/>
          <a:sy n="86" d="100"/>
        </p:scale>
        <p:origin x="562" y="8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tableStyles" Target="tableStyles.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103" name=""/>
        <p:cNvGrpSpPr/>
        <p:nvPr/>
      </p:nvGrpSpPr>
      <p:grpSpPr>
        <a:xfrm>
          <a:off x="0" y="0"/>
          <a:ext cx="0" cy="0"/>
          <a:chOff x="0" y="0"/>
          <a:chExt cx="0" cy="0"/>
        </a:xfrm>
      </p:grpSpPr>
      <p:sp>
        <p:nvSpPr>
          <p:cNvPr id="104871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55" name=""/>
        <p:cNvGrpSpPr/>
        <p:nvPr/>
      </p:nvGrpSpPr>
      <p:grpSpPr>
        <a:xfrm>
          <a:off x="0" y="0"/>
          <a:ext cx="0" cy="0"/>
          <a:chOff x="0" y="0"/>
          <a:chExt cx="0" cy="0"/>
        </a:xfrm>
      </p:grpSpPr>
      <p:sp>
        <p:nvSpPr>
          <p:cNvPr id="1048588"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589"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lang="en-IN"/>
          </a:p>
        </p:txBody>
      </p:sp>
      <p:sp>
        <p:nvSpPr>
          <p:cNvPr id="1048590" name="Date Placeholder 3"/>
          <p:cNvSpPr>
            <a:spLocks noGrp="1"/>
          </p:cNvSpPr>
          <p:nvPr>
            <p:ph type="dt" sz="half" idx="10"/>
          </p:nvPr>
        </p:nvSpPr>
        <p:spPr/>
        <p:txBody>
          <a:bodyPr/>
          <a:p>
            <a:fld id="{014CCB68-5CE9-414D-B8CB-C3450510662F}" type="datetimeFigureOut">
              <a:rPr lang="en-IN" smtClean="0"/>
              <a:t>10-08-2021</a:t>
            </a:fld>
            <a:endParaRPr lang="en-IN"/>
          </a:p>
        </p:txBody>
      </p:sp>
      <p:sp>
        <p:nvSpPr>
          <p:cNvPr id="1048591" name="Footer Placeholder 4"/>
          <p:cNvSpPr>
            <a:spLocks noGrp="1"/>
          </p:cNvSpPr>
          <p:nvPr>
            <p:ph type="ftr" sz="quarter" idx="11"/>
          </p:nvPr>
        </p:nvSpPr>
        <p:spPr/>
        <p:txBody>
          <a:bodyPr/>
          <a:p>
            <a:endParaRPr lang="en-IN"/>
          </a:p>
        </p:txBody>
      </p:sp>
      <p:sp>
        <p:nvSpPr>
          <p:cNvPr id="1048592" name="Slide Number Placeholder 5"/>
          <p:cNvSpPr>
            <a:spLocks noGrp="1"/>
          </p:cNvSpPr>
          <p:nvPr>
            <p:ph type="sldNum" sz="quarter" idx="12"/>
          </p:nvPr>
        </p:nvSpPr>
        <p:spPr/>
        <p:txBody>
          <a:bodyPr/>
          <a:p>
            <a:fld id="{52E1F4AA-6DA5-4819-BD34-01FE8B2F362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97" name=""/>
        <p:cNvGrpSpPr/>
        <p:nvPr/>
      </p:nvGrpSpPr>
      <p:grpSpPr>
        <a:xfrm>
          <a:off x="0" y="0"/>
          <a:ext cx="0" cy="0"/>
          <a:chOff x="0" y="0"/>
          <a:chExt cx="0" cy="0"/>
        </a:xfrm>
      </p:grpSpPr>
      <p:sp>
        <p:nvSpPr>
          <p:cNvPr id="1048681" name="Title 1"/>
          <p:cNvSpPr>
            <a:spLocks noGrp="1"/>
          </p:cNvSpPr>
          <p:nvPr>
            <p:ph type="title"/>
          </p:nvPr>
        </p:nvSpPr>
        <p:spPr/>
        <p:txBody>
          <a:bodyPr/>
          <a:p>
            <a:r>
              <a:rPr lang="en-US"/>
              <a:t>Click to edit Master title style</a:t>
            </a:r>
            <a:endParaRPr lang="en-IN"/>
          </a:p>
        </p:txBody>
      </p:sp>
      <p:sp>
        <p:nvSpPr>
          <p:cNvPr id="1048682"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3" name="Date Placeholder 3"/>
          <p:cNvSpPr>
            <a:spLocks noGrp="1"/>
          </p:cNvSpPr>
          <p:nvPr>
            <p:ph type="dt" sz="half" idx="10"/>
          </p:nvPr>
        </p:nvSpPr>
        <p:spPr/>
        <p:txBody>
          <a:bodyPr/>
          <a:p>
            <a:fld id="{014CCB68-5CE9-414D-B8CB-C3450510662F}" type="datetimeFigureOut">
              <a:rPr lang="en-IN" smtClean="0"/>
              <a:t>10-08-2021</a:t>
            </a:fld>
            <a:endParaRPr lang="en-IN"/>
          </a:p>
        </p:txBody>
      </p:sp>
      <p:sp>
        <p:nvSpPr>
          <p:cNvPr id="1048684" name="Footer Placeholder 4"/>
          <p:cNvSpPr>
            <a:spLocks noGrp="1"/>
          </p:cNvSpPr>
          <p:nvPr>
            <p:ph type="ftr" sz="quarter" idx="11"/>
          </p:nvPr>
        </p:nvSpPr>
        <p:spPr/>
        <p:txBody>
          <a:bodyPr/>
          <a:p>
            <a:endParaRPr lang="en-IN"/>
          </a:p>
        </p:txBody>
      </p:sp>
      <p:sp>
        <p:nvSpPr>
          <p:cNvPr id="1048685" name="Slide Number Placeholder 5"/>
          <p:cNvSpPr>
            <a:spLocks noGrp="1"/>
          </p:cNvSpPr>
          <p:nvPr>
            <p:ph type="sldNum" sz="quarter" idx="12"/>
          </p:nvPr>
        </p:nvSpPr>
        <p:spPr/>
        <p:txBody>
          <a:bodyPr/>
          <a:p>
            <a:fld id="{52E1F4AA-6DA5-4819-BD34-01FE8B2F362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95" name=""/>
        <p:cNvGrpSpPr/>
        <p:nvPr/>
      </p:nvGrpSpPr>
      <p:grpSpPr>
        <a:xfrm>
          <a:off x="0" y="0"/>
          <a:ext cx="0" cy="0"/>
          <a:chOff x="0" y="0"/>
          <a:chExt cx="0" cy="0"/>
        </a:xfrm>
      </p:grpSpPr>
      <p:sp>
        <p:nvSpPr>
          <p:cNvPr id="1048670" name="Vertical Title 1"/>
          <p:cNvSpPr>
            <a:spLocks noGrp="1"/>
          </p:cNvSpPr>
          <p:nvPr>
            <p:ph type="title" orient="vert"/>
          </p:nvPr>
        </p:nvSpPr>
        <p:spPr>
          <a:xfrm>
            <a:off x="8724900" y="365125"/>
            <a:ext cx="2628900" cy="5811838"/>
          </a:xfrm>
        </p:spPr>
        <p:txBody>
          <a:bodyPr vert="eaVert"/>
          <a:p>
            <a:r>
              <a:rPr lang="en-US"/>
              <a:t>Click to edit Master title style</a:t>
            </a:r>
            <a:endParaRPr lang="en-IN"/>
          </a:p>
        </p:txBody>
      </p:sp>
      <p:sp>
        <p:nvSpPr>
          <p:cNvPr id="1048671"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Date Placeholder 3"/>
          <p:cNvSpPr>
            <a:spLocks noGrp="1"/>
          </p:cNvSpPr>
          <p:nvPr>
            <p:ph type="dt" sz="half" idx="10"/>
          </p:nvPr>
        </p:nvSpPr>
        <p:spPr/>
        <p:txBody>
          <a:bodyPr/>
          <a:p>
            <a:fld id="{014CCB68-5CE9-414D-B8CB-C3450510662F}" type="datetimeFigureOut">
              <a:rPr lang="en-IN" smtClean="0"/>
              <a:t>10-08-2021</a:t>
            </a:fld>
            <a:endParaRPr lang="en-IN"/>
          </a:p>
        </p:txBody>
      </p:sp>
      <p:sp>
        <p:nvSpPr>
          <p:cNvPr id="1048673" name="Footer Placeholder 4"/>
          <p:cNvSpPr>
            <a:spLocks noGrp="1"/>
          </p:cNvSpPr>
          <p:nvPr>
            <p:ph type="ftr" sz="quarter" idx="11"/>
          </p:nvPr>
        </p:nvSpPr>
        <p:spPr/>
        <p:txBody>
          <a:bodyPr/>
          <a:p>
            <a:endParaRPr lang="en-IN"/>
          </a:p>
        </p:txBody>
      </p:sp>
      <p:sp>
        <p:nvSpPr>
          <p:cNvPr id="1048674" name="Slide Number Placeholder 5"/>
          <p:cNvSpPr>
            <a:spLocks noGrp="1"/>
          </p:cNvSpPr>
          <p:nvPr>
            <p:ph type="sldNum" sz="quarter" idx="12"/>
          </p:nvPr>
        </p:nvSpPr>
        <p:spPr/>
        <p:txBody>
          <a:bodyPr/>
          <a:p>
            <a:fld id="{52E1F4AA-6DA5-4819-BD34-01FE8B2F362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4" name=""/>
        <p:cNvGrpSpPr/>
        <p:nvPr/>
      </p:nvGrpSpPr>
      <p:grpSpPr>
        <a:xfrm>
          <a:off x="0" y="0"/>
          <a:ext cx="0" cy="0"/>
          <a:chOff x="0" y="0"/>
          <a:chExt cx="0" cy="0"/>
        </a:xfrm>
      </p:grpSpPr>
      <p:sp>
        <p:nvSpPr>
          <p:cNvPr id="1048581" name="Title 1"/>
          <p:cNvSpPr>
            <a:spLocks noGrp="1"/>
          </p:cNvSpPr>
          <p:nvPr>
            <p:ph type="title"/>
          </p:nvPr>
        </p:nvSpPr>
        <p:spPr/>
        <p:txBody>
          <a:bodyPr/>
          <a:p>
            <a:r>
              <a:rPr lang="en-US"/>
              <a:t>Click to edit Master title style</a:t>
            </a:r>
            <a:endParaRPr lang="en-IN"/>
          </a:p>
        </p:txBody>
      </p:sp>
      <p:sp>
        <p:nvSpPr>
          <p:cNvPr id="1048582"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83" name="Date Placeholder 3"/>
          <p:cNvSpPr>
            <a:spLocks noGrp="1"/>
          </p:cNvSpPr>
          <p:nvPr>
            <p:ph type="dt" sz="half" idx="10"/>
          </p:nvPr>
        </p:nvSpPr>
        <p:spPr/>
        <p:txBody>
          <a:bodyPr/>
          <a:p>
            <a:fld id="{014CCB68-5CE9-414D-B8CB-C3450510662F}" type="datetimeFigureOut">
              <a:rPr lang="en-IN" smtClean="0"/>
              <a:t>10-08-2021</a:t>
            </a:fld>
            <a:endParaRPr lang="en-IN"/>
          </a:p>
        </p:txBody>
      </p:sp>
      <p:sp>
        <p:nvSpPr>
          <p:cNvPr id="1048584" name="Footer Placeholder 4"/>
          <p:cNvSpPr>
            <a:spLocks noGrp="1"/>
          </p:cNvSpPr>
          <p:nvPr>
            <p:ph type="ftr" sz="quarter" idx="11"/>
          </p:nvPr>
        </p:nvSpPr>
        <p:spPr/>
        <p:txBody>
          <a:bodyPr/>
          <a:p>
            <a:endParaRPr lang="en-IN"/>
          </a:p>
        </p:txBody>
      </p:sp>
      <p:sp>
        <p:nvSpPr>
          <p:cNvPr id="1048585" name="Slide Number Placeholder 5"/>
          <p:cNvSpPr>
            <a:spLocks noGrp="1"/>
          </p:cNvSpPr>
          <p:nvPr>
            <p:ph type="sldNum" sz="quarter" idx="12"/>
          </p:nvPr>
        </p:nvSpPr>
        <p:spPr/>
        <p:txBody>
          <a:bodyPr/>
          <a:p>
            <a:fld id="{52E1F4AA-6DA5-4819-BD34-01FE8B2F362E}"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98" name=""/>
        <p:cNvGrpSpPr/>
        <p:nvPr/>
      </p:nvGrpSpPr>
      <p:grpSpPr>
        <a:xfrm>
          <a:off x="0" y="0"/>
          <a:ext cx="0" cy="0"/>
          <a:chOff x="0" y="0"/>
          <a:chExt cx="0" cy="0"/>
        </a:xfrm>
      </p:grpSpPr>
      <p:sp>
        <p:nvSpPr>
          <p:cNvPr id="1048686"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87"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88" name="Date Placeholder 3"/>
          <p:cNvSpPr>
            <a:spLocks noGrp="1"/>
          </p:cNvSpPr>
          <p:nvPr>
            <p:ph type="dt" sz="half" idx="10"/>
          </p:nvPr>
        </p:nvSpPr>
        <p:spPr/>
        <p:txBody>
          <a:bodyPr/>
          <a:p>
            <a:fld id="{014CCB68-5CE9-414D-B8CB-C3450510662F}" type="datetimeFigureOut">
              <a:rPr lang="en-IN" smtClean="0"/>
              <a:t>10-08-2021</a:t>
            </a:fld>
            <a:endParaRPr lang="en-IN"/>
          </a:p>
        </p:txBody>
      </p:sp>
      <p:sp>
        <p:nvSpPr>
          <p:cNvPr id="1048689" name="Footer Placeholder 4"/>
          <p:cNvSpPr>
            <a:spLocks noGrp="1"/>
          </p:cNvSpPr>
          <p:nvPr>
            <p:ph type="ftr" sz="quarter" idx="11"/>
          </p:nvPr>
        </p:nvSpPr>
        <p:spPr/>
        <p:txBody>
          <a:bodyPr/>
          <a:p>
            <a:endParaRPr lang="en-IN"/>
          </a:p>
        </p:txBody>
      </p:sp>
      <p:sp>
        <p:nvSpPr>
          <p:cNvPr id="1048690" name="Slide Number Placeholder 5"/>
          <p:cNvSpPr>
            <a:spLocks noGrp="1"/>
          </p:cNvSpPr>
          <p:nvPr>
            <p:ph type="sldNum" sz="quarter" idx="12"/>
          </p:nvPr>
        </p:nvSpPr>
        <p:spPr/>
        <p:txBody>
          <a:bodyPr/>
          <a:p>
            <a:fld id="{52E1F4AA-6DA5-4819-BD34-01FE8B2F362E}"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99" name=""/>
        <p:cNvGrpSpPr/>
        <p:nvPr/>
      </p:nvGrpSpPr>
      <p:grpSpPr>
        <a:xfrm>
          <a:off x="0" y="0"/>
          <a:ext cx="0" cy="0"/>
          <a:chOff x="0" y="0"/>
          <a:chExt cx="0" cy="0"/>
        </a:xfrm>
      </p:grpSpPr>
      <p:sp>
        <p:nvSpPr>
          <p:cNvPr id="1048691" name="Title 1"/>
          <p:cNvSpPr>
            <a:spLocks noGrp="1"/>
          </p:cNvSpPr>
          <p:nvPr>
            <p:ph type="title"/>
          </p:nvPr>
        </p:nvSpPr>
        <p:spPr/>
        <p:txBody>
          <a:bodyPr/>
          <a:p>
            <a:r>
              <a:rPr lang="en-US"/>
              <a:t>Click to edit Master title style</a:t>
            </a:r>
            <a:endParaRPr lang="en-IN"/>
          </a:p>
        </p:txBody>
      </p:sp>
      <p:sp>
        <p:nvSpPr>
          <p:cNvPr id="1048692"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3"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4" name="Date Placeholder 4"/>
          <p:cNvSpPr>
            <a:spLocks noGrp="1"/>
          </p:cNvSpPr>
          <p:nvPr>
            <p:ph type="dt" sz="half" idx="10"/>
          </p:nvPr>
        </p:nvSpPr>
        <p:spPr/>
        <p:txBody>
          <a:bodyPr/>
          <a:p>
            <a:fld id="{014CCB68-5CE9-414D-B8CB-C3450510662F}" type="datetimeFigureOut">
              <a:rPr lang="en-IN" smtClean="0"/>
              <a:t>10-08-2021</a:t>
            </a:fld>
            <a:endParaRPr lang="en-IN"/>
          </a:p>
        </p:txBody>
      </p:sp>
      <p:sp>
        <p:nvSpPr>
          <p:cNvPr id="1048695" name="Footer Placeholder 5"/>
          <p:cNvSpPr>
            <a:spLocks noGrp="1"/>
          </p:cNvSpPr>
          <p:nvPr>
            <p:ph type="ftr" sz="quarter" idx="11"/>
          </p:nvPr>
        </p:nvSpPr>
        <p:spPr/>
        <p:txBody>
          <a:bodyPr/>
          <a:p>
            <a:endParaRPr lang="en-IN"/>
          </a:p>
        </p:txBody>
      </p:sp>
      <p:sp>
        <p:nvSpPr>
          <p:cNvPr id="1048696" name="Slide Number Placeholder 6"/>
          <p:cNvSpPr>
            <a:spLocks noGrp="1"/>
          </p:cNvSpPr>
          <p:nvPr>
            <p:ph type="sldNum" sz="quarter" idx="12"/>
          </p:nvPr>
        </p:nvSpPr>
        <p:spPr/>
        <p:txBody>
          <a:bodyPr/>
          <a:p>
            <a:fld id="{52E1F4AA-6DA5-4819-BD34-01FE8B2F362E}"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00" name=""/>
        <p:cNvGrpSpPr/>
        <p:nvPr/>
      </p:nvGrpSpPr>
      <p:grpSpPr>
        <a:xfrm>
          <a:off x="0" y="0"/>
          <a:ext cx="0" cy="0"/>
          <a:chOff x="0" y="0"/>
          <a:chExt cx="0" cy="0"/>
        </a:xfrm>
      </p:grpSpPr>
      <p:sp>
        <p:nvSpPr>
          <p:cNvPr id="1048697" name="Title 1"/>
          <p:cNvSpPr>
            <a:spLocks noGrp="1"/>
          </p:cNvSpPr>
          <p:nvPr>
            <p:ph type="title"/>
          </p:nvPr>
        </p:nvSpPr>
        <p:spPr>
          <a:xfrm>
            <a:off x="839788" y="365125"/>
            <a:ext cx="10515600" cy="1325563"/>
          </a:xfrm>
        </p:spPr>
        <p:txBody>
          <a:bodyPr/>
          <a:p>
            <a:r>
              <a:rPr lang="en-US"/>
              <a:t>Click to edit Master title style</a:t>
            </a:r>
            <a:endParaRPr lang="en-IN"/>
          </a:p>
        </p:txBody>
      </p:sp>
      <p:sp>
        <p:nvSpPr>
          <p:cNvPr id="1048698"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9"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0"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01"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2" name="Date Placeholder 6"/>
          <p:cNvSpPr>
            <a:spLocks noGrp="1"/>
          </p:cNvSpPr>
          <p:nvPr>
            <p:ph type="dt" sz="half" idx="10"/>
          </p:nvPr>
        </p:nvSpPr>
        <p:spPr/>
        <p:txBody>
          <a:bodyPr/>
          <a:p>
            <a:fld id="{014CCB68-5CE9-414D-B8CB-C3450510662F}" type="datetimeFigureOut">
              <a:rPr lang="en-IN" smtClean="0"/>
              <a:t>10-08-2021</a:t>
            </a:fld>
            <a:endParaRPr lang="en-IN"/>
          </a:p>
        </p:txBody>
      </p:sp>
      <p:sp>
        <p:nvSpPr>
          <p:cNvPr id="1048703" name="Footer Placeholder 7"/>
          <p:cNvSpPr>
            <a:spLocks noGrp="1"/>
          </p:cNvSpPr>
          <p:nvPr>
            <p:ph type="ftr" sz="quarter" idx="11"/>
          </p:nvPr>
        </p:nvSpPr>
        <p:spPr/>
        <p:txBody>
          <a:bodyPr/>
          <a:p>
            <a:endParaRPr lang="en-IN"/>
          </a:p>
        </p:txBody>
      </p:sp>
      <p:sp>
        <p:nvSpPr>
          <p:cNvPr id="1048704" name="Slide Number Placeholder 8"/>
          <p:cNvSpPr>
            <a:spLocks noGrp="1"/>
          </p:cNvSpPr>
          <p:nvPr>
            <p:ph type="sldNum" sz="quarter" idx="12"/>
          </p:nvPr>
        </p:nvSpPr>
        <p:spPr/>
        <p:txBody>
          <a:bodyPr/>
          <a:p>
            <a:fld id="{52E1F4AA-6DA5-4819-BD34-01FE8B2F362E}"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94" name=""/>
        <p:cNvGrpSpPr/>
        <p:nvPr/>
      </p:nvGrpSpPr>
      <p:grpSpPr>
        <a:xfrm>
          <a:off x="0" y="0"/>
          <a:ext cx="0" cy="0"/>
          <a:chOff x="0" y="0"/>
          <a:chExt cx="0" cy="0"/>
        </a:xfrm>
      </p:grpSpPr>
      <p:sp>
        <p:nvSpPr>
          <p:cNvPr id="1048666" name="Title 1"/>
          <p:cNvSpPr>
            <a:spLocks noGrp="1"/>
          </p:cNvSpPr>
          <p:nvPr>
            <p:ph type="title"/>
          </p:nvPr>
        </p:nvSpPr>
        <p:spPr/>
        <p:txBody>
          <a:bodyPr/>
          <a:p>
            <a:r>
              <a:rPr lang="en-US"/>
              <a:t>Click to edit Master title style</a:t>
            </a:r>
            <a:endParaRPr lang="en-IN"/>
          </a:p>
        </p:txBody>
      </p:sp>
      <p:sp>
        <p:nvSpPr>
          <p:cNvPr id="1048667" name="Date Placeholder 2"/>
          <p:cNvSpPr>
            <a:spLocks noGrp="1"/>
          </p:cNvSpPr>
          <p:nvPr>
            <p:ph type="dt" sz="half" idx="10"/>
          </p:nvPr>
        </p:nvSpPr>
        <p:spPr/>
        <p:txBody>
          <a:bodyPr/>
          <a:p>
            <a:fld id="{014CCB68-5CE9-414D-B8CB-C3450510662F}" type="datetimeFigureOut">
              <a:rPr lang="en-IN" smtClean="0"/>
              <a:t>10-08-2021</a:t>
            </a:fld>
            <a:endParaRPr lang="en-IN"/>
          </a:p>
        </p:txBody>
      </p:sp>
      <p:sp>
        <p:nvSpPr>
          <p:cNvPr id="1048668" name="Footer Placeholder 3"/>
          <p:cNvSpPr>
            <a:spLocks noGrp="1"/>
          </p:cNvSpPr>
          <p:nvPr>
            <p:ph type="ftr" sz="quarter" idx="11"/>
          </p:nvPr>
        </p:nvSpPr>
        <p:spPr/>
        <p:txBody>
          <a:bodyPr/>
          <a:p>
            <a:endParaRPr lang="en-IN"/>
          </a:p>
        </p:txBody>
      </p:sp>
      <p:sp>
        <p:nvSpPr>
          <p:cNvPr id="1048669" name="Slide Number Placeholder 4"/>
          <p:cNvSpPr>
            <a:spLocks noGrp="1"/>
          </p:cNvSpPr>
          <p:nvPr>
            <p:ph type="sldNum" sz="quarter" idx="12"/>
          </p:nvPr>
        </p:nvSpPr>
        <p:spPr/>
        <p:txBody>
          <a:bodyPr/>
          <a:p>
            <a:fld id="{52E1F4AA-6DA5-4819-BD34-01FE8B2F362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01" name=""/>
        <p:cNvGrpSpPr/>
        <p:nvPr/>
      </p:nvGrpSpPr>
      <p:grpSpPr>
        <a:xfrm>
          <a:off x="0" y="0"/>
          <a:ext cx="0" cy="0"/>
          <a:chOff x="0" y="0"/>
          <a:chExt cx="0" cy="0"/>
        </a:xfrm>
      </p:grpSpPr>
      <p:sp>
        <p:nvSpPr>
          <p:cNvPr id="1048705" name="Date Placeholder 1"/>
          <p:cNvSpPr>
            <a:spLocks noGrp="1"/>
          </p:cNvSpPr>
          <p:nvPr>
            <p:ph type="dt" sz="half" idx="10"/>
          </p:nvPr>
        </p:nvSpPr>
        <p:spPr/>
        <p:txBody>
          <a:bodyPr/>
          <a:p>
            <a:fld id="{014CCB68-5CE9-414D-B8CB-C3450510662F}" type="datetimeFigureOut">
              <a:rPr lang="en-IN" smtClean="0"/>
              <a:t>10-08-2021</a:t>
            </a:fld>
            <a:endParaRPr lang="en-IN"/>
          </a:p>
        </p:txBody>
      </p:sp>
      <p:sp>
        <p:nvSpPr>
          <p:cNvPr id="1048706" name="Footer Placeholder 2"/>
          <p:cNvSpPr>
            <a:spLocks noGrp="1"/>
          </p:cNvSpPr>
          <p:nvPr>
            <p:ph type="ftr" sz="quarter" idx="11"/>
          </p:nvPr>
        </p:nvSpPr>
        <p:spPr/>
        <p:txBody>
          <a:bodyPr/>
          <a:p>
            <a:endParaRPr lang="en-IN"/>
          </a:p>
        </p:txBody>
      </p:sp>
      <p:sp>
        <p:nvSpPr>
          <p:cNvPr id="1048707" name="Slide Number Placeholder 3"/>
          <p:cNvSpPr>
            <a:spLocks noGrp="1"/>
          </p:cNvSpPr>
          <p:nvPr>
            <p:ph type="sldNum" sz="quarter" idx="12"/>
          </p:nvPr>
        </p:nvSpPr>
        <p:spPr/>
        <p:txBody>
          <a:bodyPr/>
          <a:p>
            <a:fld id="{52E1F4AA-6DA5-4819-BD34-01FE8B2F362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02" name=""/>
        <p:cNvGrpSpPr/>
        <p:nvPr/>
      </p:nvGrpSpPr>
      <p:grpSpPr>
        <a:xfrm>
          <a:off x="0" y="0"/>
          <a:ext cx="0" cy="0"/>
          <a:chOff x="0" y="0"/>
          <a:chExt cx="0" cy="0"/>
        </a:xfrm>
      </p:grpSpPr>
      <p:sp>
        <p:nvSpPr>
          <p:cNvPr id="1048708"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709"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11" name="Date Placeholder 4"/>
          <p:cNvSpPr>
            <a:spLocks noGrp="1"/>
          </p:cNvSpPr>
          <p:nvPr>
            <p:ph type="dt" sz="half" idx="10"/>
          </p:nvPr>
        </p:nvSpPr>
        <p:spPr/>
        <p:txBody>
          <a:bodyPr/>
          <a:p>
            <a:fld id="{014CCB68-5CE9-414D-B8CB-C3450510662F}" type="datetimeFigureOut">
              <a:rPr lang="en-IN" smtClean="0"/>
              <a:t>10-08-2021</a:t>
            </a:fld>
            <a:endParaRPr lang="en-IN"/>
          </a:p>
        </p:txBody>
      </p:sp>
      <p:sp>
        <p:nvSpPr>
          <p:cNvPr id="1048712" name="Footer Placeholder 5"/>
          <p:cNvSpPr>
            <a:spLocks noGrp="1"/>
          </p:cNvSpPr>
          <p:nvPr>
            <p:ph type="ftr" sz="quarter" idx="11"/>
          </p:nvPr>
        </p:nvSpPr>
        <p:spPr/>
        <p:txBody>
          <a:bodyPr/>
          <a:p>
            <a:endParaRPr lang="en-IN"/>
          </a:p>
        </p:txBody>
      </p:sp>
      <p:sp>
        <p:nvSpPr>
          <p:cNvPr id="1048713" name="Slide Number Placeholder 6"/>
          <p:cNvSpPr>
            <a:spLocks noGrp="1"/>
          </p:cNvSpPr>
          <p:nvPr>
            <p:ph type="sldNum" sz="quarter" idx="12"/>
          </p:nvPr>
        </p:nvSpPr>
        <p:spPr/>
        <p:txBody>
          <a:bodyPr/>
          <a:p>
            <a:fld id="{52E1F4AA-6DA5-4819-BD34-01FE8B2F362E}"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96" name=""/>
        <p:cNvGrpSpPr/>
        <p:nvPr/>
      </p:nvGrpSpPr>
      <p:grpSpPr>
        <a:xfrm>
          <a:off x="0" y="0"/>
          <a:ext cx="0" cy="0"/>
          <a:chOff x="0" y="0"/>
          <a:chExt cx="0" cy="0"/>
        </a:xfrm>
      </p:grpSpPr>
      <p:sp>
        <p:nvSpPr>
          <p:cNvPr id="1048675"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76"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677"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8" name="Date Placeholder 4"/>
          <p:cNvSpPr>
            <a:spLocks noGrp="1"/>
          </p:cNvSpPr>
          <p:nvPr>
            <p:ph type="dt" sz="half" idx="10"/>
          </p:nvPr>
        </p:nvSpPr>
        <p:spPr/>
        <p:txBody>
          <a:bodyPr/>
          <a:p>
            <a:fld id="{014CCB68-5CE9-414D-B8CB-C3450510662F}" type="datetimeFigureOut">
              <a:rPr lang="en-IN" smtClean="0"/>
              <a:t>10-08-2021</a:t>
            </a:fld>
            <a:endParaRPr lang="en-IN"/>
          </a:p>
        </p:txBody>
      </p:sp>
      <p:sp>
        <p:nvSpPr>
          <p:cNvPr id="1048679" name="Footer Placeholder 5"/>
          <p:cNvSpPr>
            <a:spLocks noGrp="1"/>
          </p:cNvSpPr>
          <p:nvPr>
            <p:ph type="ftr" sz="quarter" idx="11"/>
          </p:nvPr>
        </p:nvSpPr>
        <p:spPr/>
        <p:txBody>
          <a:bodyPr/>
          <a:p>
            <a:endParaRPr lang="en-IN"/>
          </a:p>
        </p:txBody>
      </p:sp>
      <p:sp>
        <p:nvSpPr>
          <p:cNvPr id="1048680" name="Slide Number Placeholder 6"/>
          <p:cNvSpPr>
            <a:spLocks noGrp="1"/>
          </p:cNvSpPr>
          <p:nvPr>
            <p:ph type="sldNum" sz="quarter" idx="12"/>
          </p:nvPr>
        </p:nvSpPr>
        <p:spPr/>
        <p:txBody>
          <a:bodyPr/>
          <a:p>
            <a:fld id="{52E1F4AA-6DA5-4819-BD34-01FE8B2F362E}"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014CCB68-5CE9-414D-B8CB-C3450510662F}" type="datetimeFigureOut">
              <a:rPr lang="en-IN" smtClean="0"/>
              <a:t>10-08-2021</a:t>
            </a:fld>
            <a:endParaRPr lang="en-IN"/>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52E1F4AA-6DA5-4819-BD34-01FE8B2F362E}"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jpeg"/><Relationship Id="rId3"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595" name="Title 1"/>
          <p:cNvSpPr>
            <a:spLocks noGrp="1"/>
          </p:cNvSpPr>
          <p:nvPr>
            <p:ph type="ctrTitle"/>
          </p:nvPr>
        </p:nvSpPr>
        <p:spPr/>
        <p:txBody>
          <a:bodyPr/>
          <a:p>
            <a:endParaRPr lang="en-IN"/>
          </a:p>
        </p:txBody>
      </p:sp>
      <p:sp>
        <p:nvSpPr>
          <p:cNvPr id="1048596" name="Subtitle 2"/>
          <p:cNvSpPr>
            <a:spLocks noGrp="1"/>
          </p:cNvSpPr>
          <p:nvPr>
            <p:ph type="subTitle" idx="1"/>
          </p:nvPr>
        </p:nvSpPr>
        <p:spPr/>
        <p:txBody>
          <a:bodyPr/>
          <a:p>
            <a:endParaRPr lang="en-IN"/>
          </a:p>
        </p:txBody>
      </p:sp>
      <p:pic>
        <p:nvPicPr>
          <p:cNvPr id="2097153" name=""/>
          <p:cNvPicPr>
            <a:picLocks/>
          </p:cNvPicPr>
          <p:nvPr/>
        </p:nvPicPr>
        <p:blipFill>
          <a:blip xmlns:r="http://schemas.openxmlformats.org/officeDocument/2006/relationships" r:embed="rId1"/>
          <a:stretch>
            <a:fillRect/>
          </a:stretch>
        </p:blipFill>
        <p:spPr>
          <a:xfrm rot="0">
            <a:off x="0" y="23247"/>
            <a:ext cx="12192000" cy="6856156"/>
          </a:xfrm>
          <a:prstGeom prst="rec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09" name="Title 1048614"/>
          <p:cNvSpPr>
            <a:spLocks noGrp="1"/>
          </p:cNvSpPr>
          <p:nvPr>
            <p:ph type="title"/>
          </p:nvPr>
        </p:nvSpPr>
        <p:spPr/>
        <p:txBody>
          <a:bodyPr/>
          <a:p>
            <a:endParaRPr lang="en-US"/>
          </a:p>
        </p:txBody>
      </p:sp>
      <p:sp>
        <p:nvSpPr>
          <p:cNvPr id="1048610" name="Content Placeholder 1048615"/>
          <p:cNvSpPr>
            <a:spLocks noGrp="1"/>
          </p:cNvSpPr>
          <p:nvPr>
            <p:ph idx="1"/>
          </p:nvPr>
        </p:nvSpPr>
        <p:spPr/>
        <p:txBody>
          <a:bodyPr/>
          <a:p>
            <a:endParaRPr lang="en-US"/>
          </a:p>
        </p:txBody>
      </p:sp>
      <p:pic>
        <p:nvPicPr>
          <p:cNvPr id="2097156" name="Picture 2097157"/>
          <p:cNvPicPr>
            <a:picLocks/>
          </p:cNvPicPr>
          <p:nvPr/>
        </p:nvPicPr>
        <p:blipFill>
          <a:blip xmlns:r="http://schemas.openxmlformats.org/officeDocument/2006/relationships" r:embed="rId1"/>
          <a:stretch>
            <a:fillRect/>
          </a:stretch>
        </p:blipFill>
        <p:spPr>
          <a:xfrm>
            <a:off x="1524000" y="0"/>
            <a:ext cx="9144000" cy="6858958"/>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11" name="Title 1048616"/>
          <p:cNvSpPr>
            <a:spLocks noGrp="1"/>
          </p:cNvSpPr>
          <p:nvPr>
            <p:ph type="title"/>
          </p:nvPr>
        </p:nvSpPr>
        <p:spPr/>
        <p:txBody>
          <a:bodyPr/>
          <a:p>
            <a:endParaRPr lang="en-US"/>
          </a:p>
        </p:txBody>
      </p:sp>
      <p:sp>
        <p:nvSpPr>
          <p:cNvPr id="1048612" name="Content Placeholder 1048617"/>
          <p:cNvSpPr>
            <a:spLocks noGrp="1"/>
          </p:cNvSpPr>
          <p:nvPr>
            <p:ph idx="1"/>
          </p:nvPr>
        </p:nvSpPr>
        <p:spPr/>
        <p:txBody>
          <a:bodyPr/>
          <a:p>
            <a:endParaRPr lang="en-US"/>
          </a:p>
        </p:txBody>
      </p:sp>
      <p:pic>
        <p:nvPicPr>
          <p:cNvPr id="2097157" name="Picture 2097158"/>
          <p:cNvPicPr>
            <a:picLocks/>
          </p:cNvPicPr>
          <p:nvPr/>
        </p:nvPicPr>
        <p:blipFill>
          <a:blip xmlns:r="http://schemas.openxmlformats.org/officeDocument/2006/relationships" r:embed="rId1"/>
          <a:stretch>
            <a:fillRect/>
          </a:stretch>
        </p:blipFill>
        <p:spPr>
          <a:xfrm>
            <a:off x="1524000" y="178623"/>
            <a:ext cx="9144000" cy="6428441"/>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13" name="Title 1048618"/>
          <p:cNvSpPr>
            <a:spLocks noGrp="1"/>
          </p:cNvSpPr>
          <p:nvPr>
            <p:ph type="title"/>
          </p:nvPr>
        </p:nvSpPr>
        <p:spPr/>
        <p:txBody>
          <a:bodyPr/>
          <a:p>
            <a:pPr algn="ctr"/>
            <a:r>
              <a:rPr b="1" lang="en-US">
                <a:solidFill>
                  <a:srgbClr val="3399FF"/>
                </a:solidFill>
              </a:rPr>
              <a:t>Advantages of Docker</a:t>
            </a:r>
          </a:p>
        </p:txBody>
      </p:sp>
      <p:sp>
        <p:nvSpPr>
          <p:cNvPr id="1048614" name="Content Placeholder 1048619"/>
          <p:cNvSpPr>
            <a:spLocks noGrp="1"/>
          </p:cNvSpPr>
          <p:nvPr>
            <p:ph idx="1"/>
          </p:nvPr>
        </p:nvSpPr>
        <p:spPr/>
        <p:txBody>
          <a:bodyPr>
            <a:normAutofit/>
          </a:bodyPr>
          <a:p>
            <a:r>
              <a:rPr lang="en-US"/>
              <a:t>It runs the container in seconds instead of minutes.</a:t>
            </a:r>
          </a:p>
          <a:p>
            <a:r>
              <a:rPr lang="en-US"/>
              <a:t>It uses less memory.</a:t>
            </a:r>
          </a:p>
          <a:p>
            <a:r>
              <a:rPr lang="en-US"/>
              <a:t>It provides lightweight virtualization.</a:t>
            </a:r>
          </a:p>
          <a:p>
            <a:r>
              <a:rPr lang="en-US"/>
              <a:t>It does not a require full operating system to run applications.</a:t>
            </a:r>
          </a:p>
          <a:p>
            <a:r>
              <a:rPr lang="en-US"/>
              <a:t>It uses application dependencies to reduce the risk.</a:t>
            </a:r>
          </a:p>
          <a:p>
            <a:r>
              <a:rPr lang="en-US"/>
              <a:t>Docker allows you to use a remote repository to share your container with others.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15" name="Title 1048620"/>
          <p:cNvSpPr>
            <a:spLocks noGrp="1"/>
          </p:cNvSpPr>
          <p:nvPr>
            <p:ph type="title"/>
          </p:nvPr>
        </p:nvSpPr>
        <p:spPr/>
        <p:txBody>
          <a:bodyPr/>
          <a:p>
            <a:pPr algn="ctr"/>
            <a:r>
              <a:rPr b="1" lang="en-US">
                <a:solidFill>
                  <a:srgbClr val="3399FF"/>
                </a:solidFill>
              </a:rPr>
              <a:t>Docker Engine</a:t>
            </a:r>
          </a:p>
        </p:txBody>
      </p:sp>
      <p:sp>
        <p:nvSpPr>
          <p:cNvPr id="1048616" name="Content Placeholder 1048621"/>
          <p:cNvSpPr>
            <a:spLocks noGrp="1"/>
          </p:cNvSpPr>
          <p:nvPr>
            <p:ph idx="1"/>
          </p:nvPr>
        </p:nvSpPr>
        <p:spPr/>
        <p:txBody>
          <a:bodyPr/>
          <a:p>
            <a:r>
              <a:rPr lang="en-US"/>
              <a:t>A server which is a type of long-running program called a daemon process.</a:t>
            </a:r>
          </a:p>
          <a:p>
            <a:r>
              <a:rPr lang="en-US"/>
              <a:t>The REST API is used to specify interfaces that programs can use to talk to the daemon and instruct it what to do.</a:t>
            </a:r>
          </a:p>
          <a:p>
            <a:r>
              <a:rPr lang="en-US"/>
              <a:t>A command line interface client.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17" name="Title 1048593"/>
          <p:cNvSpPr>
            <a:spLocks noGrp="1"/>
          </p:cNvSpPr>
          <p:nvPr>
            <p:ph type="title"/>
          </p:nvPr>
        </p:nvSpPr>
        <p:spPr/>
        <p:txBody>
          <a:bodyPr/>
          <a:p>
            <a:endParaRPr lang="en-US"/>
          </a:p>
        </p:txBody>
      </p:sp>
      <p:sp>
        <p:nvSpPr>
          <p:cNvPr id="1048618" name="Content Placeholder 1048594"/>
          <p:cNvSpPr>
            <a:spLocks noGrp="1"/>
          </p:cNvSpPr>
          <p:nvPr>
            <p:ph idx="1"/>
          </p:nvPr>
        </p:nvSpPr>
        <p:spPr/>
        <p:txBody>
          <a:bodyPr/>
          <a:p>
            <a:endParaRPr lang="en-US"/>
          </a:p>
        </p:txBody>
      </p:sp>
      <p:pic>
        <p:nvPicPr>
          <p:cNvPr id="2097158" name="Picture 2097153"/>
          <p:cNvPicPr>
            <a:picLocks/>
          </p:cNvPicPr>
          <p:nvPr/>
        </p:nvPicPr>
        <p:blipFill>
          <a:blip xmlns:r="http://schemas.openxmlformats.org/officeDocument/2006/relationships" r:embed="rId1"/>
          <a:stretch>
            <a:fillRect/>
          </a:stretch>
        </p:blipFill>
        <p:spPr>
          <a:xfrm>
            <a:off x="2199410" y="833184"/>
            <a:ext cx="7793181" cy="5723774"/>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19" name="Title 1048591"/>
          <p:cNvSpPr>
            <a:spLocks noGrp="1"/>
          </p:cNvSpPr>
          <p:nvPr>
            <p:ph type="title"/>
          </p:nvPr>
        </p:nvSpPr>
        <p:spPr>
          <a:xfrm>
            <a:off x="2152650" y="-303082"/>
            <a:ext cx="7886700" cy="1325563"/>
          </a:xfrm>
        </p:spPr>
        <p:txBody>
          <a:bodyPr/>
          <a:p>
            <a:pPr algn="ctr"/>
            <a:r>
              <a:rPr b="1" lang="en-US">
                <a:solidFill>
                  <a:srgbClr val="3399FF"/>
                </a:solidFill>
              </a:rPr>
              <a:t>Docker Architecture</a:t>
            </a:r>
          </a:p>
        </p:txBody>
      </p:sp>
      <p:sp>
        <p:nvSpPr>
          <p:cNvPr id="1048620" name="Content Placeholder 1048592"/>
          <p:cNvSpPr>
            <a:spLocks noGrp="1"/>
          </p:cNvSpPr>
          <p:nvPr>
            <p:ph idx="1"/>
          </p:nvPr>
        </p:nvSpPr>
        <p:spPr/>
        <p:txBody>
          <a:bodyPr/>
          <a:p>
            <a:endParaRPr lang="en-US"/>
          </a:p>
        </p:txBody>
      </p:sp>
      <p:pic>
        <p:nvPicPr>
          <p:cNvPr id="2097159" name="Picture 2097152"/>
          <p:cNvPicPr>
            <a:picLocks/>
          </p:cNvPicPr>
          <p:nvPr/>
        </p:nvPicPr>
        <p:blipFill>
          <a:blip xmlns:r="http://schemas.openxmlformats.org/officeDocument/2006/relationships" r:embed="rId1"/>
          <a:stretch>
            <a:fillRect/>
          </a:stretch>
        </p:blipFill>
        <p:spPr>
          <a:xfrm>
            <a:off x="1635703" y="1237529"/>
            <a:ext cx="8809497" cy="5362338"/>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21" name="Title 1048676"/>
          <p:cNvSpPr>
            <a:spLocks noGrp="1"/>
          </p:cNvSpPr>
          <p:nvPr>
            <p:ph type="title"/>
          </p:nvPr>
        </p:nvSpPr>
        <p:spPr/>
        <p:txBody>
          <a:bodyPr/>
          <a:p>
            <a:endParaRPr lang="en-US"/>
          </a:p>
        </p:txBody>
      </p:sp>
      <p:sp>
        <p:nvSpPr>
          <p:cNvPr id="1048622" name="Content Placeholder 1048677"/>
          <p:cNvSpPr>
            <a:spLocks noGrp="1"/>
          </p:cNvSpPr>
          <p:nvPr>
            <p:ph idx="1"/>
          </p:nvPr>
        </p:nvSpPr>
        <p:spPr/>
        <p:txBody>
          <a:bodyPr/>
          <a:p>
            <a:endParaRPr lang="en-US"/>
          </a:p>
        </p:txBody>
      </p:sp>
      <p:pic>
        <p:nvPicPr>
          <p:cNvPr id="2097160" name="Picture 2097161"/>
          <p:cNvPicPr>
            <a:picLocks/>
          </p:cNvPicPr>
          <p:nvPr/>
        </p:nvPicPr>
        <p:blipFill>
          <a:blip xmlns:r="http://schemas.openxmlformats.org/officeDocument/2006/relationships" r:embed="rId1"/>
          <a:stretch>
            <a:fillRect/>
          </a:stretch>
        </p:blipFill>
        <p:spPr>
          <a:xfrm>
            <a:off x="1614919" y="190718"/>
            <a:ext cx="8994632" cy="6567414"/>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23" name="Title 1048589"/>
          <p:cNvSpPr>
            <a:spLocks noGrp="1"/>
          </p:cNvSpPr>
          <p:nvPr>
            <p:ph type="title"/>
          </p:nvPr>
        </p:nvSpPr>
        <p:spPr/>
        <p:txBody>
          <a:bodyPr/>
          <a:p>
            <a:endParaRPr lang="en-US"/>
          </a:p>
        </p:txBody>
      </p:sp>
      <p:sp>
        <p:nvSpPr>
          <p:cNvPr id="1048624" name="Content Placeholder 1048590"/>
          <p:cNvSpPr>
            <a:spLocks noGrp="1"/>
          </p:cNvSpPr>
          <p:nvPr>
            <p:ph idx="1"/>
          </p:nvPr>
        </p:nvSpPr>
        <p:spPr/>
        <p:txBody>
          <a:bodyPr/>
          <a:p>
            <a:endParaRPr lang="en-US"/>
          </a:p>
        </p:txBody>
      </p:sp>
      <p:pic>
        <p:nvPicPr>
          <p:cNvPr id="2097161" name="Picture 2097151"/>
          <p:cNvPicPr>
            <a:picLocks/>
          </p:cNvPicPr>
          <p:nvPr/>
        </p:nvPicPr>
        <p:blipFill>
          <a:blip xmlns:r="http://schemas.openxmlformats.org/officeDocument/2006/relationships" r:embed="rId1"/>
          <a:stretch>
            <a:fillRect/>
          </a:stretch>
        </p:blipFill>
        <p:spPr>
          <a:xfrm>
            <a:off x="1524000" y="0"/>
            <a:ext cx="9144000" cy="6847294"/>
          </a:xfrm>
          <a:prstGeom prst="rec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25" name="Title 1048585"/>
          <p:cNvSpPr>
            <a:spLocks noGrp="1"/>
          </p:cNvSpPr>
          <p:nvPr>
            <p:ph type="title"/>
          </p:nvPr>
        </p:nvSpPr>
        <p:spPr/>
        <p:txBody>
          <a:bodyPr/>
          <a:p>
            <a:endParaRPr lang="en-US"/>
          </a:p>
        </p:txBody>
      </p:sp>
      <p:sp>
        <p:nvSpPr>
          <p:cNvPr id="1048626" name="Content Placeholder 1048586"/>
          <p:cNvSpPr>
            <a:spLocks noGrp="1"/>
          </p:cNvSpPr>
          <p:nvPr>
            <p:ph idx="1"/>
          </p:nvPr>
        </p:nvSpPr>
        <p:spPr/>
        <p:txBody>
          <a:bodyPr/>
          <a:p>
            <a:endParaRPr lang="en-US"/>
          </a:p>
        </p:txBody>
      </p:sp>
      <p:pic>
        <p:nvPicPr>
          <p:cNvPr id="2097162" name="Picture 2097160"/>
          <p:cNvPicPr>
            <a:picLocks/>
          </p:cNvPicPr>
          <p:nvPr/>
        </p:nvPicPr>
        <p:blipFill>
          <a:blip xmlns:r="http://schemas.openxmlformats.org/officeDocument/2006/relationships" r:embed="rId1"/>
          <a:stretch>
            <a:fillRect/>
          </a:stretch>
        </p:blipFill>
        <p:spPr>
          <a:xfrm>
            <a:off x="1524000" y="202241"/>
            <a:ext cx="9144000" cy="6515260"/>
          </a:xfrm>
          <a:prstGeom prst="rec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27" name="Title 1048587"/>
          <p:cNvSpPr>
            <a:spLocks noGrp="1"/>
          </p:cNvSpPr>
          <p:nvPr>
            <p:ph type="title"/>
          </p:nvPr>
        </p:nvSpPr>
        <p:spPr/>
        <p:txBody>
          <a:bodyPr/>
          <a:p>
            <a:endParaRPr lang="en-US"/>
          </a:p>
        </p:txBody>
      </p:sp>
      <p:sp>
        <p:nvSpPr>
          <p:cNvPr id="1048628" name="Content Placeholder 1048588"/>
          <p:cNvSpPr>
            <a:spLocks noGrp="1"/>
          </p:cNvSpPr>
          <p:nvPr>
            <p:ph idx="1"/>
          </p:nvPr>
        </p:nvSpPr>
        <p:spPr/>
        <p:txBody>
          <a:bodyPr/>
          <a:p>
            <a:endParaRPr lang="en-US"/>
          </a:p>
        </p:txBody>
      </p:sp>
      <p:pic>
        <p:nvPicPr>
          <p:cNvPr id="2097163" name="Picture 2097162"/>
          <p:cNvPicPr>
            <a:picLocks/>
          </p:cNvPicPr>
          <p:nvPr/>
        </p:nvPicPr>
        <p:blipFill>
          <a:blip xmlns:r="http://schemas.openxmlformats.org/officeDocument/2006/relationships" r:embed="rId1"/>
          <a:stretch>
            <a:fillRect/>
          </a:stretch>
        </p:blipFill>
        <p:spPr>
          <a:xfrm>
            <a:off x="1524000" y="0"/>
            <a:ext cx="9144000" cy="6809960"/>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p:bgPr>
    </p:bg>
    <p:spTree>
      <p:nvGrpSpPr>
        <p:cNvPr id="25" name=""/>
        <p:cNvGrpSpPr/>
        <p:nvPr/>
      </p:nvGrpSpPr>
      <p:grpSpPr>
        <a:xfrm>
          <a:off x="0" y="0"/>
          <a:ext cx="0" cy="0"/>
          <a:chOff x="0" y="0"/>
          <a:chExt cx="0" cy="0"/>
        </a:xfrm>
      </p:grpSpPr>
      <p:sp>
        <p:nvSpPr>
          <p:cNvPr id="1048586" name=""/>
          <p:cNvSpPr>
            <a:spLocks noGrp="1"/>
          </p:cNvSpPr>
          <p:nvPr>
            <p:ph type="title"/>
          </p:nvPr>
        </p:nvSpPr>
        <p:spPr/>
        <p:txBody>
          <a:bodyPr/>
          <a:p>
            <a:r>
              <a:rPr b="1" sz="4600" lang="en-US">
                <a:solidFill>
                  <a:srgbClr val="98CC00"/>
                </a:solidFill>
              </a:rPr>
              <a:t>Agenda</a:t>
            </a:r>
            <a:endParaRPr b="1" sz="4600" lang="en-US">
              <a:solidFill>
                <a:srgbClr val="98CC00"/>
              </a:solidFill>
            </a:endParaRPr>
          </a:p>
        </p:txBody>
      </p:sp>
      <p:sp>
        <p:nvSpPr>
          <p:cNvPr id="1048587" name=""/>
          <p:cNvSpPr>
            <a:spLocks noGrp="1"/>
          </p:cNvSpPr>
          <p:nvPr>
            <p:ph idx="1"/>
          </p:nvPr>
        </p:nvSpPr>
        <p:spPr>
          <a:xfrm>
            <a:off x="838200" y="1825625"/>
            <a:ext cx="10515600" cy="5493436"/>
          </a:xfrm>
        </p:spPr>
        <p:txBody>
          <a:bodyPr/>
          <a:p>
            <a:r>
              <a:rPr b="1" lang="en-US">
                <a:solidFill>
                  <a:srgbClr val="3399FF"/>
                </a:solidFill>
              </a:rPr>
              <a:t>What is an Image</a:t>
            </a:r>
            <a:endParaRPr b="1" lang="en-US">
              <a:solidFill>
                <a:srgbClr val="3399FF"/>
              </a:solidFill>
            </a:endParaRPr>
          </a:p>
          <a:p>
            <a:r>
              <a:rPr b="1" lang="en-US">
                <a:solidFill>
                  <a:srgbClr val="3399FF"/>
                </a:solidFill>
              </a:rPr>
              <a:t>Image Creation and sharing</a:t>
            </a:r>
            <a:endParaRPr b="1" lang="en-US">
              <a:solidFill>
                <a:srgbClr val="3399FF"/>
              </a:solidFill>
            </a:endParaRPr>
          </a:p>
          <a:p>
            <a:r>
              <a:rPr b="1" lang="en-US">
                <a:solidFill>
                  <a:srgbClr val="3399FF"/>
                </a:solidFill>
              </a:rPr>
              <a:t>Docker File</a:t>
            </a:r>
            <a:endParaRPr b="1" lang="en-US">
              <a:solidFill>
                <a:srgbClr val="3399FF"/>
              </a:solidFill>
            </a:endParaRPr>
          </a:p>
          <a:p>
            <a:r>
              <a:rPr b="1" lang="en-US">
                <a:solidFill>
                  <a:srgbClr val="3399FF"/>
                </a:solidFill>
              </a:rPr>
              <a:t>Optimizing a Docker File</a:t>
            </a:r>
            <a:endParaRPr b="1" lang="en-US">
              <a:solidFill>
                <a:srgbClr val="3399FF"/>
              </a:solidFill>
            </a:endParaRPr>
          </a:p>
          <a:p>
            <a:r>
              <a:rPr b="1" lang="en-US">
                <a:solidFill>
                  <a:srgbClr val="3399FF"/>
                </a:solidFill>
              </a:rPr>
              <a:t>Docker hub</a:t>
            </a:r>
            <a:endParaRPr b="1" lang="en-US">
              <a:solidFill>
                <a:srgbClr val="3399FF"/>
              </a:solidFill>
            </a:endParaRPr>
          </a:p>
          <a:p>
            <a:r>
              <a:rPr b="1" lang="en-US">
                <a:solidFill>
                  <a:srgbClr val="3399FF"/>
                </a:solidFill>
              </a:rPr>
              <a:t>What is Kubernetes</a:t>
            </a:r>
            <a:endParaRPr b="1" lang="en-US">
              <a:solidFill>
                <a:srgbClr val="3399FF"/>
              </a:solidFill>
            </a:endParaRPr>
          </a:p>
          <a:p>
            <a:r>
              <a:rPr b="1" lang="en-US">
                <a:solidFill>
                  <a:srgbClr val="3399FF"/>
                </a:solidFill>
              </a:rPr>
              <a:t>Introduction to Kubernetes and Orchestrating Apps</a:t>
            </a:r>
            <a:endParaRPr b="1" lang="en-US">
              <a:solidFill>
                <a:srgbClr val="3399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29" name="Title 1048680"/>
          <p:cNvSpPr>
            <a:spLocks noGrp="1"/>
          </p:cNvSpPr>
          <p:nvPr>
            <p:ph type="title"/>
          </p:nvPr>
        </p:nvSpPr>
        <p:spPr/>
        <p:txBody>
          <a:bodyPr/>
          <a:p>
            <a:r>
              <a:rPr lang="en-US"/>
              <a:t>Docker file</a:t>
            </a:r>
          </a:p>
        </p:txBody>
      </p:sp>
      <p:sp>
        <p:nvSpPr>
          <p:cNvPr id="1048630" name="Content Placeholder 1048681"/>
          <p:cNvSpPr>
            <a:spLocks noGrp="1"/>
          </p:cNvSpPr>
          <p:nvPr>
            <p:ph idx="1"/>
          </p:nvPr>
        </p:nvSpPr>
        <p:spPr/>
        <p:txBody>
          <a:bodyPr/>
          <a:p>
            <a:endParaRPr lang="en-US"/>
          </a:p>
        </p:txBody>
      </p:sp>
      <p:pic>
        <p:nvPicPr>
          <p:cNvPr id="2097164" name="Picture 2097163"/>
          <p:cNvPicPr>
            <a:picLocks/>
          </p:cNvPicPr>
          <p:nvPr/>
        </p:nvPicPr>
        <p:blipFill>
          <a:blip xmlns:r="http://schemas.openxmlformats.org/officeDocument/2006/relationships" r:embed="rId1"/>
          <a:stretch>
            <a:fillRect/>
          </a:stretch>
        </p:blipFill>
        <p:spPr>
          <a:xfrm>
            <a:off x="1907165" y="1690689"/>
            <a:ext cx="8650431" cy="5074820"/>
          </a:xfrm>
          <a:prstGeom prst="rec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31" name="Title 1048682"/>
          <p:cNvSpPr>
            <a:spLocks noGrp="1"/>
          </p:cNvSpPr>
          <p:nvPr>
            <p:ph type="title"/>
          </p:nvPr>
        </p:nvSpPr>
        <p:spPr/>
        <p:txBody>
          <a:bodyPr/>
          <a:p>
            <a:endParaRPr lang="en-US"/>
          </a:p>
        </p:txBody>
      </p:sp>
      <p:sp>
        <p:nvSpPr>
          <p:cNvPr id="1048632" name="Content Placeholder 1048683"/>
          <p:cNvSpPr>
            <a:spLocks noGrp="1"/>
          </p:cNvSpPr>
          <p:nvPr>
            <p:ph idx="1"/>
          </p:nvPr>
        </p:nvSpPr>
        <p:spPr/>
        <p:txBody>
          <a:bodyPr/>
          <a:p>
            <a:endParaRPr lang="en-US"/>
          </a:p>
        </p:txBody>
      </p:sp>
      <p:pic>
        <p:nvPicPr>
          <p:cNvPr id="2097165" name="Picture 2097164"/>
          <p:cNvPicPr>
            <a:picLocks/>
          </p:cNvPicPr>
          <p:nvPr/>
        </p:nvPicPr>
        <p:blipFill>
          <a:blip xmlns:r="http://schemas.openxmlformats.org/officeDocument/2006/relationships" r:embed="rId1"/>
          <a:stretch>
            <a:fillRect/>
          </a:stretch>
        </p:blipFill>
        <p:spPr>
          <a:xfrm>
            <a:off x="2394240" y="1171856"/>
            <a:ext cx="7403523" cy="3763933"/>
          </a:xfrm>
          <a:prstGeom prst="rec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33" name="Title 1"/>
          <p:cNvSpPr>
            <a:spLocks noGrp="1"/>
          </p:cNvSpPr>
          <p:nvPr>
            <p:ph type="ctrTitle"/>
          </p:nvPr>
        </p:nvSpPr>
        <p:spPr>
          <a:xfrm>
            <a:off x="2209799" y="-246544"/>
            <a:ext cx="7772400" cy="2387600"/>
          </a:xfrm>
        </p:spPr>
        <p:txBody>
          <a:bodyPr>
            <a:normAutofit fontScale="90000"/>
          </a:bodyPr>
          <a:p>
            <a:r>
              <a:rPr altLang="zh-CN" b="1" lang="en-US"/>
              <a:t>Kubernetes - Container Orchestration</a:t>
            </a:r>
          </a:p>
        </p:txBody>
      </p:sp>
      <p:pic>
        <p:nvPicPr>
          <p:cNvPr id="2097166" name="Picture 2097151"/>
          <p:cNvPicPr>
            <a:picLocks/>
          </p:cNvPicPr>
          <p:nvPr/>
        </p:nvPicPr>
        <p:blipFill>
          <a:blip xmlns:r="http://schemas.openxmlformats.org/officeDocument/2006/relationships" r:embed="rId1"/>
          <a:stretch>
            <a:fillRect/>
          </a:stretch>
        </p:blipFill>
        <p:spPr>
          <a:xfrm>
            <a:off x="3084729" y="2510535"/>
            <a:ext cx="5046323" cy="3955134"/>
          </a:xfrm>
          <a:prstGeom prst="rec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34" name="Title 1048591"/>
          <p:cNvSpPr>
            <a:spLocks noGrp="1"/>
          </p:cNvSpPr>
          <p:nvPr>
            <p:ph type="title"/>
          </p:nvPr>
        </p:nvSpPr>
        <p:spPr>
          <a:xfrm>
            <a:off x="2152649" y="149944"/>
            <a:ext cx="7886700" cy="1325563"/>
          </a:xfrm>
        </p:spPr>
        <p:txBody>
          <a:bodyPr/>
          <a:p>
            <a:r>
              <a:rPr b="1" lang="en-US">
                <a:solidFill>
                  <a:srgbClr val="98CC00"/>
                </a:solidFill>
              </a:rPr>
              <a:t>Agenda</a:t>
            </a:r>
          </a:p>
        </p:txBody>
      </p:sp>
      <p:sp>
        <p:nvSpPr>
          <p:cNvPr id="1048635" name="Content Placeholder 1048592"/>
          <p:cNvSpPr>
            <a:spLocks noGrp="1"/>
          </p:cNvSpPr>
          <p:nvPr>
            <p:ph idx="1"/>
          </p:nvPr>
        </p:nvSpPr>
        <p:spPr>
          <a:xfrm>
            <a:off x="2152648" y="1862321"/>
            <a:ext cx="7886700" cy="5850756"/>
          </a:xfrm>
        </p:spPr>
        <p:txBody>
          <a:bodyPr/>
          <a:p>
            <a:r>
              <a:rPr b="1" lang="en-US">
                <a:solidFill>
                  <a:srgbClr val="3399FF"/>
                </a:solidFill>
              </a:rPr>
              <a:t>Introduction to Kubernetes</a:t>
            </a:r>
          </a:p>
          <a:p>
            <a:r>
              <a:rPr b="1" lang="en-US">
                <a:solidFill>
                  <a:srgbClr val="3399FF"/>
                </a:solidFill>
              </a:rPr>
              <a:t>What,  Why and Features of Kubernetes, Kubernetes Architecture</a:t>
            </a:r>
          </a:p>
          <a:p>
            <a:r>
              <a:rPr b="1" lang="en-US">
                <a:solidFill>
                  <a:srgbClr val="3399FF"/>
                </a:solidFill>
              </a:rPr>
              <a:t>Kubernetes Cluster, Master, Node</a:t>
            </a:r>
          </a:p>
          <a:p>
            <a:r>
              <a:rPr b="1" lang="en-US">
                <a:solidFill>
                  <a:srgbClr val="3399FF"/>
                </a:solidFill>
              </a:rPr>
              <a:t>Kubernetes Architecture </a:t>
            </a:r>
          </a:p>
          <a:p>
            <a:r>
              <a:rPr b="1" lang="en-US">
                <a:solidFill>
                  <a:srgbClr val="3399FF"/>
                </a:solidFill>
              </a:rPr>
              <a:t>Kubernetes Basics Modules ( Create a Kubernetes Cluster, Deploy an App, Explore your App, Expose your app publicly, Scale up your App, Update your app)</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36" name="Title 1048593"/>
          <p:cNvSpPr>
            <a:spLocks noGrp="1"/>
          </p:cNvSpPr>
          <p:nvPr>
            <p:ph type="title"/>
          </p:nvPr>
        </p:nvSpPr>
        <p:spPr>
          <a:xfrm>
            <a:off x="2152649" y="-137183"/>
            <a:ext cx="7886700" cy="1325563"/>
          </a:xfrm>
        </p:spPr>
        <p:txBody>
          <a:bodyPr/>
          <a:p>
            <a:pPr algn="ctr"/>
            <a:r>
              <a:rPr b="1" lang="en-US">
                <a:solidFill>
                  <a:srgbClr val="3399FF"/>
                </a:solidFill>
              </a:rPr>
              <a:t>What is Kubernetes?</a:t>
            </a:r>
          </a:p>
        </p:txBody>
      </p:sp>
      <p:sp>
        <p:nvSpPr>
          <p:cNvPr id="1048637" name="Content Placeholder 1048594"/>
          <p:cNvSpPr>
            <a:spLocks noGrp="1"/>
          </p:cNvSpPr>
          <p:nvPr>
            <p:ph idx="1"/>
          </p:nvPr>
        </p:nvSpPr>
        <p:spPr>
          <a:xfrm>
            <a:off x="1750002" y="981159"/>
            <a:ext cx="8679007" cy="5727120"/>
          </a:xfrm>
        </p:spPr>
        <p:txBody>
          <a:bodyPr>
            <a:normAutofit fontScale="82143" lnSpcReduction="20000"/>
          </a:bodyPr>
          <a:p>
            <a:r>
              <a:rPr lang="en-US"/>
              <a:t>Kubernetes is also known as 'k8s'. </a:t>
            </a:r>
          </a:p>
          <a:p>
            <a:endParaRPr lang="en-US"/>
          </a:p>
          <a:p>
            <a:r>
              <a:rPr lang="en-US"/>
              <a:t>Kubernetes is a container management technology developed in Google lab to manage containerized applications in different kind of environments such as physical, virtual, and cloud infrastructure.</a:t>
            </a:r>
          </a:p>
          <a:p>
            <a:endParaRPr lang="en-US"/>
          </a:p>
          <a:p>
            <a:endParaRPr lang="en-US"/>
          </a:p>
          <a:p>
            <a:r>
              <a:rPr lang="en-US"/>
              <a:t>It is mainly used to automate the deployment, scaling, and operations of the container-based applications across the cluster of nodes. It is also designed for managing the services of containerized apps using different methods which provide the scalability, predictability, and high availability.</a:t>
            </a:r>
          </a:p>
          <a:p>
            <a:endParaRPr lang="en-US"/>
          </a:p>
          <a:p>
            <a:r>
              <a:rPr lang="en-US"/>
              <a:t> It is an open source system which helps in creating and managing containerization of application.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38" name="Title 1048595"/>
          <p:cNvSpPr>
            <a:spLocks noGrp="1"/>
          </p:cNvSpPr>
          <p:nvPr>
            <p:ph type="title"/>
          </p:nvPr>
        </p:nvSpPr>
        <p:spPr>
          <a:xfrm>
            <a:off x="2152649" y="-138802"/>
            <a:ext cx="7886700" cy="1325563"/>
          </a:xfrm>
        </p:spPr>
        <p:txBody>
          <a:bodyPr/>
          <a:p>
            <a:pPr algn="ctr"/>
            <a:r>
              <a:rPr b="1" lang="en-US">
                <a:solidFill>
                  <a:srgbClr val="3399FF"/>
                </a:solidFill>
              </a:rPr>
              <a:t>Features of Kubernetes</a:t>
            </a:r>
          </a:p>
        </p:txBody>
      </p:sp>
      <p:sp>
        <p:nvSpPr>
          <p:cNvPr id="1048639" name="Content Placeholder 1048596"/>
          <p:cNvSpPr>
            <a:spLocks noGrp="1"/>
          </p:cNvSpPr>
          <p:nvPr>
            <p:ph idx="1"/>
          </p:nvPr>
        </p:nvSpPr>
        <p:spPr>
          <a:xfrm>
            <a:off x="1629989" y="1422058"/>
            <a:ext cx="8932025" cy="5753079"/>
          </a:xfrm>
        </p:spPr>
        <p:txBody>
          <a:bodyPr>
            <a:normAutofit/>
          </a:bodyPr>
          <a:p>
            <a:r>
              <a:rPr lang="en-US"/>
              <a:t>Continues development, integration and deployment</a:t>
            </a:r>
          </a:p>
          <a:p>
            <a:r>
              <a:rPr lang="en-US"/>
              <a:t>Containerized infrastructure</a:t>
            </a:r>
          </a:p>
          <a:p>
            <a:r>
              <a:rPr lang="en-US"/>
              <a:t>Application-centric management</a:t>
            </a:r>
          </a:p>
          <a:p>
            <a:r>
              <a:rPr lang="en-US"/>
              <a:t>Auto-scalable infrastructure</a:t>
            </a:r>
          </a:p>
          <a:p>
            <a:r>
              <a:rPr lang="en-US"/>
              <a:t>Environment consistency across development testing and production</a:t>
            </a:r>
          </a:p>
          <a:p>
            <a:r>
              <a:rPr lang="en-US"/>
              <a:t>Loosely coupled infrastructure, where each component can act as a separate unit</a:t>
            </a:r>
          </a:p>
          <a:p>
            <a:r>
              <a:rPr lang="en-US"/>
              <a:t>Higher density of resource utilization</a:t>
            </a:r>
          </a:p>
          <a:p>
            <a:r>
              <a:rPr lang="en-US"/>
              <a:t>Predictable infrastructure which is going to be created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40" name="Title 1048597"/>
          <p:cNvSpPr>
            <a:spLocks noGrp="1"/>
          </p:cNvSpPr>
          <p:nvPr>
            <p:ph type="title"/>
          </p:nvPr>
        </p:nvSpPr>
        <p:spPr/>
        <p:txBody>
          <a:bodyPr/>
          <a:p>
            <a:endParaRPr lang="en-US"/>
          </a:p>
        </p:txBody>
      </p:sp>
      <p:sp>
        <p:nvSpPr>
          <p:cNvPr id="1048641" name="Content Placeholder 1048598"/>
          <p:cNvSpPr>
            <a:spLocks noGrp="1"/>
          </p:cNvSpPr>
          <p:nvPr>
            <p:ph idx="1"/>
          </p:nvPr>
        </p:nvSpPr>
        <p:spPr/>
        <p:txBody>
          <a:bodyPr/>
          <a:p>
            <a:endParaRPr lang="en-US"/>
          </a:p>
        </p:txBody>
      </p:sp>
      <p:pic>
        <p:nvPicPr>
          <p:cNvPr id="2097167" name="Picture 2097152"/>
          <p:cNvPicPr>
            <a:picLocks/>
          </p:cNvPicPr>
          <p:nvPr/>
        </p:nvPicPr>
        <p:blipFill>
          <a:blip xmlns:r="http://schemas.openxmlformats.org/officeDocument/2006/relationships" r:embed="rId1"/>
          <a:stretch>
            <a:fillRect/>
          </a:stretch>
        </p:blipFill>
        <p:spPr>
          <a:xfrm>
            <a:off x="1881403" y="1"/>
            <a:ext cx="8157946" cy="6698335"/>
          </a:xfrm>
          <a:prstGeom prst="rec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642" name="Title 1048599"/>
          <p:cNvSpPr>
            <a:spLocks noGrp="1"/>
          </p:cNvSpPr>
          <p:nvPr>
            <p:ph type="title"/>
          </p:nvPr>
        </p:nvSpPr>
        <p:spPr>
          <a:xfrm>
            <a:off x="2105644" y="-308633"/>
            <a:ext cx="7886700" cy="1325563"/>
          </a:xfrm>
        </p:spPr>
        <p:txBody>
          <a:bodyPr/>
          <a:p>
            <a:pPr algn="ctr"/>
            <a:r>
              <a:rPr b="1" sz="3000" lang="en-US">
                <a:solidFill>
                  <a:srgbClr val="3399FF"/>
                </a:solidFill>
              </a:rPr>
              <a:t>Key Objects of Kubernetes</a:t>
            </a:r>
          </a:p>
        </p:txBody>
      </p:sp>
      <p:sp>
        <p:nvSpPr>
          <p:cNvPr id="1048643" name="Content Placeholder 1048600"/>
          <p:cNvSpPr>
            <a:spLocks noGrp="1"/>
          </p:cNvSpPr>
          <p:nvPr>
            <p:ph idx="1"/>
          </p:nvPr>
        </p:nvSpPr>
        <p:spPr>
          <a:xfrm>
            <a:off x="1524000" y="597888"/>
            <a:ext cx="9049990" cy="6318812"/>
          </a:xfrm>
        </p:spPr>
        <p:txBody>
          <a:bodyPr>
            <a:normAutofit fontScale="89286" lnSpcReduction="10000"/>
          </a:bodyPr>
          <a:p>
            <a:r>
              <a:rPr b="1" lang="en-US">
                <a:solidFill>
                  <a:srgbClr val="3399FF"/>
                </a:solidFill>
              </a:rPr>
              <a:t>Pod:</a:t>
            </a:r>
            <a:r>
              <a:rPr lang="en-US"/>
              <a:t>It is the smallest and simplest basic unit of the Kubernetes application. This object indicates the processes which are running in the cluster.</a:t>
            </a:r>
          </a:p>
          <a:p>
            <a:r>
              <a:rPr b="1" lang="en-US">
                <a:solidFill>
                  <a:srgbClr val="3399FF"/>
                </a:solidFill>
              </a:rPr>
              <a:t>Node:</a:t>
            </a:r>
            <a:r>
              <a:rPr lang="en-US"/>
              <a:t>A node is nothing but a single host, which is used to run the virtual or physical machines. A node in the Kubernetes cluster is also known as a minion.</a:t>
            </a:r>
          </a:p>
          <a:p>
            <a:r>
              <a:rPr b="1" lang="en-US">
                <a:solidFill>
                  <a:srgbClr val="3399FF"/>
                </a:solidFill>
              </a:rPr>
              <a:t>Service:</a:t>
            </a:r>
            <a:r>
              <a:rPr lang="en-US"/>
              <a:t>A service in a Kubernetes is a logical set of pods, which works together. With the help of services, users can easily manage load balancing configurations.</a:t>
            </a:r>
          </a:p>
          <a:p>
            <a:r>
              <a:rPr b="1" lang="en-US">
                <a:solidFill>
                  <a:srgbClr val="3399FF"/>
                </a:solidFill>
              </a:rPr>
              <a:t>ReplicaSet:</a:t>
            </a:r>
            <a:r>
              <a:rPr lang="en-US"/>
              <a:t>A ReplicaSet in the Kubernetes is used to identify the particular number of pod replicas are running at a given time. It replaces the replication controller because it is more powerful and allows a user to use the "set-based" label selector.</a:t>
            </a:r>
          </a:p>
          <a:p>
            <a:r>
              <a:rPr b="1" lang="en-US">
                <a:solidFill>
                  <a:srgbClr val="3399FF"/>
                </a:solidFill>
              </a:rPr>
              <a:t>Namespace:</a:t>
            </a:r>
            <a:r>
              <a:rPr lang="en-US"/>
              <a:t>Kubernetes supports various virtual clusters, which are known as namespaces. It is a way of dividing the cluster resources between two or more users.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44" name="Title 1048601"/>
          <p:cNvSpPr>
            <a:spLocks noGrp="1"/>
          </p:cNvSpPr>
          <p:nvPr>
            <p:ph type="ctrTitle"/>
          </p:nvPr>
        </p:nvSpPr>
        <p:spPr>
          <a:xfrm>
            <a:off x="1764939" y="367027"/>
            <a:ext cx="8662122" cy="3257198"/>
          </a:xfrm>
        </p:spPr>
        <p:txBody>
          <a:bodyPr/>
          <a:p>
            <a:r>
              <a:rPr b="1" lang="en-US">
                <a:solidFill>
                  <a:srgbClr val="3399FF"/>
                </a:solidFill>
              </a:rPr>
              <a:t>Kubernetes Architecture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645" name="Title 1048602"/>
          <p:cNvSpPr>
            <a:spLocks noGrp="1"/>
          </p:cNvSpPr>
          <p:nvPr>
            <p:ph type="title"/>
          </p:nvPr>
        </p:nvSpPr>
        <p:spPr/>
        <p:txBody>
          <a:bodyPr/>
          <a:p>
            <a:endParaRPr lang="en-US"/>
          </a:p>
        </p:txBody>
      </p:sp>
      <p:sp>
        <p:nvSpPr>
          <p:cNvPr id="1048646" name="Content Placeholder 1048603"/>
          <p:cNvSpPr>
            <a:spLocks noGrp="1"/>
          </p:cNvSpPr>
          <p:nvPr>
            <p:ph idx="1"/>
          </p:nvPr>
        </p:nvSpPr>
        <p:spPr/>
        <p:txBody>
          <a:bodyPr/>
          <a:p>
            <a:endParaRPr lang="en-US"/>
          </a:p>
        </p:txBody>
      </p:sp>
      <p:pic>
        <p:nvPicPr>
          <p:cNvPr id="2097168" name="Picture 2097153"/>
          <p:cNvPicPr>
            <a:picLocks/>
          </p:cNvPicPr>
          <p:nvPr/>
        </p:nvPicPr>
        <p:blipFill>
          <a:blip xmlns:r="http://schemas.openxmlformats.org/officeDocument/2006/relationships" r:embed="rId1"/>
          <a:stretch>
            <a:fillRect/>
          </a:stretch>
        </p:blipFill>
        <p:spPr>
          <a:xfrm>
            <a:off x="1524000" y="1"/>
            <a:ext cx="9144000" cy="6843525"/>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593" name="Title 1"/>
          <p:cNvSpPr>
            <a:spLocks noGrp="1"/>
          </p:cNvSpPr>
          <p:nvPr>
            <p:ph type="ctrTitle"/>
          </p:nvPr>
        </p:nvSpPr>
        <p:spPr/>
        <p:txBody>
          <a:bodyPr/>
          <a:p>
            <a:endParaRPr altLang="zh-CN" lang="en-US"/>
          </a:p>
        </p:txBody>
      </p:sp>
      <p:sp>
        <p:nvSpPr>
          <p:cNvPr id="1048594" name="Subtitle 2"/>
          <p:cNvSpPr>
            <a:spLocks noGrp="1"/>
          </p:cNvSpPr>
          <p:nvPr>
            <p:ph type="subTitle" idx="1"/>
          </p:nvPr>
        </p:nvSpPr>
        <p:spPr/>
        <p:txBody>
          <a:bodyPr/>
          <a:p>
            <a:endParaRPr altLang="zh-CN" lang="en-US"/>
          </a:p>
        </p:txBody>
      </p:sp>
      <p:pic>
        <p:nvPicPr>
          <p:cNvPr id="2097152" name="Picture 2097154"/>
          <p:cNvPicPr>
            <a:picLocks/>
          </p:cNvPicPr>
          <p:nvPr/>
        </p:nvPicPr>
        <p:blipFill>
          <a:blip xmlns:r="http://schemas.openxmlformats.org/officeDocument/2006/relationships" r:embed="rId1"/>
          <a:stretch>
            <a:fillRect/>
          </a:stretch>
        </p:blipFill>
        <p:spPr>
          <a:xfrm>
            <a:off x="2667000" y="1122362"/>
            <a:ext cx="6786562" cy="4689328"/>
          </a:xfrm>
          <a:prstGeom prst="rect"/>
        </p:spPr>
      </p:pic>
      <p:pic>
        <p:nvPicPr>
          <p:cNvPr id="2097173" name=""/>
          <p:cNvPicPr>
            <a:picLocks/>
          </p:cNvPicPr>
          <p:nvPr/>
        </p:nvPicPr>
        <p:blipFill>
          <a:blip xmlns:r="http://schemas.openxmlformats.org/officeDocument/2006/relationships" r:embed="rId2"/>
          <a:stretch>
            <a:fillRect/>
          </a:stretch>
        </p:blipFill>
        <p:spPr>
          <a:xfrm rot="0">
            <a:off x="0" y="8190"/>
            <a:ext cx="12192000" cy="6841620"/>
          </a:xfrm>
          <a:prstGeom prst="rec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647" name="Title 1048604"/>
          <p:cNvSpPr>
            <a:spLocks noGrp="1"/>
          </p:cNvSpPr>
          <p:nvPr>
            <p:ph type="title"/>
          </p:nvPr>
        </p:nvSpPr>
        <p:spPr>
          <a:xfrm>
            <a:off x="2478156" y="395065"/>
            <a:ext cx="7886700" cy="1325563"/>
          </a:xfrm>
        </p:spPr>
        <p:txBody>
          <a:bodyPr/>
          <a:p>
            <a:pPr algn="ctr"/>
            <a:r>
              <a:rPr b="1" lang="en-US">
                <a:solidFill>
                  <a:srgbClr val="3399FF"/>
                </a:solidFill>
              </a:rPr>
              <a:t>Installation of Kubernetes</a:t>
            </a:r>
          </a:p>
        </p:txBody>
      </p:sp>
      <p:sp>
        <p:nvSpPr>
          <p:cNvPr id="1048648" name="Content Placeholder 1048605"/>
          <p:cNvSpPr>
            <a:spLocks noGrp="1"/>
          </p:cNvSpPr>
          <p:nvPr>
            <p:ph idx="1"/>
          </p:nvPr>
        </p:nvSpPr>
        <p:spPr>
          <a:xfrm>
            <a:off x="1827143" y="2650264"/>
            <a:ext cx="8759651" cy="4165782"/>
          </a:xfrm>
        </p:spPr>
        <p:txBody>
          <a:bodyPr/>
          <a:p>
            <a:pPr indent="0" marL="0">
              <a:buNone/>
            </a:pPr>
            <a:r>
              <a:rPr b="1" lang="en-US">
                <a:solidFill>
                  <a:srgbClr val="98CC00"/>
                </a:solidFill>
              </a:rPr>
              <a:t>https://dev.to/devcrafter91/how-to-install-kubernetes-on-windows-10-55b6</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8649" name="Title 1048606"/>
          <p:cNvSpPr>
            <a:spLocks noGrp="1"/>
          </p:cNvSpPr>
          <p:nvPr>
            <p:ph type="title"/>
          </p:nvPr>
        </p:nvSpPr>
        <p:spPr>
          <a:xfrm>
            <a:off x="2600757" y="350803"/>
            <a:ext cx="7886700" cy="1325563"/>
          </a:xfrm>
        </p:spPr>
        <p:txBody>
          <a:bodyPr/>
          <a:p>
            <a:r>
              <a:rPr b="1" sz="3200" lang="en-US">
                <a:solidFill>
                  <a:srgbClr val="3399FF"/>
                </a:solidFill>
              </a:rPr>
              <a:t>create kubernetes cluster on windows 10</a:t>
            </a:r>
          </a:p>
        </p:txBody>
      </p:sp>
      <p:sp>
        <p:nvSpPr>
          <p:cNvPr id="1048650" name="Content Placeholder 1048607"/>
          <p:cNvSpPr>
            <a:spLocks noGrp="1"/>
          </p:cNvSpPr>
          <p:nvPr>
            <p:ph idx="1"/>
          </p:nvPr>
        </p:nvSpPr>
        <p:spPr>
          <a:xfrm>
            <a:off x="1885084" y="1864562"/>
            <a:ext cx="8782916" cy="5769628"/>
          </a:xfrm>
        </p:spPr>
        <p:txBody>
          <a:bodyPr/>
          <a:p>
            <a:r>
              <a:rPr lang="en-US"/>
              <a:t>kind</a:t>
            </a:r>
          </a:p>
          <a:p>
            <a:endParaRPr lang="en-US"/>
          </a:p>
          <a:p>
            <a:r>
              <a:rPr lang="en-US"/>
              <a:t>minikube</a:t>
            </a:r>
          </a:p>
          <a:p>
            <a:endParaRPr lang="en-US"/>
          </a:p>
          <a:p>
            <a:r>
              <a:rPr lang="en-US"/>
              <a:t>kubeadm</a:t>
            </a:r>
          </a:p>
          <a:p>
            <a:endParaRPr b="1" lang="en-US">
              <a:solidFill>
                <a:srgbClr val="008000"/>
              </a:solidFill>
            </a:endParaRPr>
          </a:p>
          <a:p>
            <a:r>
              <a:rPr b="1" lang="en-US">
                <a:solidFill>
                  <a:srgbClr val="008000"/>
                </a:solidFill>
              </a:rPr>
              <a:t>https://kubernetes.io/docs/tasks/tools/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651" name="Title 1048608"/>
          <p:cNvSpPr>
            <a:spLocks noGrp="1"/>
          </p:cNvSpPr>
          <p:nvPr>
            <p:ph type="title"/>
          </p:nvPr>
        </p:nvSpPr>
        <p:spPr>
          <a:xfrm>
            <a:off x="2152650" y="141314"/>
            <a:ext cx="7886700" cy="1325563"/>
          </a:xfrm>
        </p:spPr>
        <p:txBody>
          <a:bodyPr/>
          <a:p>
            <a:pPr algn="ctr"/>
            <a:r>
              <a:rPr b="1" lang="en-US">
                <a:solidFill>
                  <a:srgbClr val="3399FF"/>
                </a:solidFill>
              </a:rPr>
              <a:t>minikube start</a:t>
            </a:r>
          </a:p>
        </p:txBody>
      </p:sp>
      <p:sp>
        <p:nvSpPr>
          <p:cNvPr id="1048652" name="Content Placeholder 1048609"/>
          <p:cNvSpPr>
            <a:spLocks noGrp="1"/>
          </p:cNvSpPr>
          <p:nvPr>
            <p:ph idx="1"/>
          </p:nvPr>
        </p:nvSpPr>
        <p:spPr>
          <a:xfrm>
            <a:off x="1814947" y="1466877"/>
            <a:ext cx="8562109" cy="5584351"/>
          </a:xfrm>
        </p:spPr>
        <p:txBody>
          <a:bodyPr/>
          <a:p>
            <a:r>
              <a:rPr lang="en-US"/>
              <a:t>minikube is local Kubernetes, focusing on making it easy to learn and develop for Kubernetes.</a:t>
            </a:r>
          </a:p>
          <a:p>
            <a:endParaRPr lang="en-US"/>
          </a:p>
          <a:p>
            <a:endParaRPr lang="en-US"/>
          </a:p>
          <a:p>
            <a:r>
              <a:rPr lang="en-US"/>
              <a:t>All you need is Docker (or similarly compatible) container or a Virtual Machine environment, and Kubernetes is a single command away: minikube start</a:t>
            </a:r>
          </a:p>
          <a:p>
            <a:endParaRPr lang="en-US"/>
          </a:p>
          <a:p>
            <a:r>
              <a:rPr b="1" lang="en-US">
                <a:solidFill>
                  <a:srgbClr val="008000"/>
                </a:solidFill>
              </a:rPr>
              <a:t>https://minikube.sigs.k8s.io/docs/start/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653" name="Title 1048610"/>
          <p:cNvSpPr>
            <a:spLocks noGrp="1"/>
          </p:cNvSpPr>
          <p:nvPr>
            <p:ph type="title"/>
          </p:nvPr>
        </p:nvSpPr>
        <p:spPr>
          <a:xfrm>
            <a:off x="2152649" y="-190364"/>
            <a:ext cx="7886700" cy="1325563"/>
          </a:xfrm>
        </p:spPr>
        <p:txBody>
          <a:bodyPr/>
          <a:p>
            <a:r>
              <a:rPr b="1" sz="3700" lang="en-US">
                <a:solidFill>
                  <a:srgbClr val="3399FF"/>
                </a:solidFill>
              </a:rPr>
              <a:t>Specifying Application Information</a:t>
            </a:r>
          </a:p>
        </p:txBody>
      </p:sp>
      <p:sp>
        <p:nvSpPr>
          <p:cNvPr id="1048654" name="Content Placeholder 1048611"/>
          <p:cNvSpPr>
            <a:spLocks noGrp="1"/>
          </p:cNvSpPr>
          <p:nvPr>
            <p:ph idx="1"/>
          </p:nvPr>
        </p:nvSpPr>
        <p:spPr>
          <a:xfrm>
            <a:off x="1762992" y="852194"/>
            <a:ext cx="8769928" cy="5989555"/>
          </a:xfrm>
        </p:spPr>
        <p:txBody>
          <a:bodyPr>
            <a:normAutofit fontScale="78571" lnSpcReduction="20000"/>
          </a:bodyPr>
          <a:p>
            <a:r>
              <a:rPr b="1" lang="en-US">
                <a:solidFill>
                  <a:srgbClr val="008000"/>
                </a:solidFill>
              </a:rPr>
              <a:t>App name (essential): </a:t>
            </a:r>
            <a:r>
              <a:rPr lang="en-US"/>
              <a:t>Name for our application. A label along with a name will be included in the Service and Deployment will be deployed.</a:t>
            </a:r>
          </a:p>
          <a:p>
            <a:r>
              <a:rPr lang="en-US"/>
              <a:t>An application name should be specific in the chosen Kubernetes namespace. It should begin with the lowercase character, and it will be ended with the lowercase number or a character. It also includes lowercase letters, dashes, and numbers only. It is restricted to up to 24 characters. Trailing and leading spaces are avoided.</a:t>
            </a:r>
          </a:p>
          <a:p>
            <a:r>
              <a:rPr b="1" lang="en-US">
                <a:solidFill>
                  <a:srgbClr val="008000"/>
                </a:solidFill>
              </a:rPr>
              <a:t>Container image (essential): </a:t>
            </a:r>
            <a:r>
              <a:rPr lang="en-US"/>
              <a:t>Any URL of the public Docker container image over a private image or registry (hosted commonly on a Docker Hub or Google Container Registry). The specification of a container image must be ended with the colon.</a:t>
            </a:r>
          </a:p>
          <a:p>
            <a:r>
              <a:rPr b="1" lang="en-US">
                <a:solidFill>
                  <a:srgbClr val="008000"/>
                </a:solidFill>
              </a:rPr>
              <a:t>Pods number (essential): </a:t>
            </a:r>
            <a:r>
              <a:rPr lang="en-US"/>
              <a:t>The pod's target number we wish our application to be expanded in. The value should be any positive digit.A Deployment will be made for maintaining the pod desired number around our cluster.</a:t>
            </a:r>
          </a:p>
          <a:p>
            <a:r>
              <a:rPr b="1" lang="en-US">
                <a:solidFill>
                  <a:srgbClr val="008000"/>
                </a:solidFill>
              </a:rPr>
              <a:t>Service (optional): </a:t>
            </a:r>
            <a:r>
              <a:rPr lang="en-US"/>
              <a:t>We may wish to expose any Service to a public or maybe external IP address outer to our cluster (outside Service) for a few parts of our application (such as for frontends).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655" name="Title 1048612"/>
          <p:cNvSpPr>
            <a:spLocks noGrp="1"/>
          </p:cNvSpPr>
          <p:nvPr>
            <p:ph type="title"/>
          </p:nvPr>
        </p:nvSpPr>
        <p:spPr>
          <a:xfrm>
            <a:off x="2152650" y="-256611"/>
            <a:ext cx="7886700" cy="1325563"/>
          </a:xfrm>
        </p:spPr>
        <p:txBody>
          <a:bodyPr/>
          <a:p>
            <a:pPr algn="ctr"/>
            <a:r>
              <a:rPr b="1" lang="en-US">
                <a:solidFill>
                  <a:srgbClr val="3399FF"/>
                </a:solidFill>
              </a:rPr>
              <a:t>Kubernetes Dashboard</a:t>
            </a:r>
          </a:p>
        </p:txBody>
      </p:sp>
      <p:sp>
        <p:nvSpPr>
          <p:cNvPr id="1048656" name="Content Placeholder 1048613"/>
          <p:cNvSpPr>
            <a:spLocks noGrp="1"/>
          </p:cNvSpPr>
          <p:nvPr>
            <p:ph idx="1"/>
          </p:nvPr>
        </p:nvSpPr>
        <p:spPr>
          <a:xfrm>
            <a:off x="1724025" y="878152"/>
            <a:ext cx="8685501" cy="5804995"/>
          </a:xfrm>
        </p:spPr>
        <p:txBody>
          <a:bodyPr/>
          <a:p>
            <a:r>
              <a:rPr lang="en-US"/>
              <a:t>The Dashboard can be defined as a web-based user interface of Kubernetes.</a:t>
            </a:r>
          </a:p>
          <a:p>
            <a:r>
              <a:rPr lang="en-US"/>
              <a:t> We can use the dashboard for deploying containerized applications to any Kubernetes cluster, manage the resources of the cluster, and troubleshoot our containerized applications.</a:t>
            </a:r>
          </a:p>
          <a:p>
            <a:r>
              <a:rPr lang="en-US"/>
              <a:t>Dashboard UI Deployment</a:t>
            </a:r>
          </a:p>
          <a:p>
            <a:r>
              <a:rPr lang="en-US"/>
              <a:t>By default, the Dashboard UI isn't deployed. Run the below command for deploying it:</a:t>
            </a:r>
          </a:p>
          <a:p>
            <a:r>
              <a:rPr lang="en-US"/>
              <a:t>kubectl apply https://raw.githubusercontent.com/kubernetes/dashboard/v2.0.0/aio/deploy/recommended.yaml</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8657" name="Title 1048614"/>
          <p:cNvSpPr>
            <a:spLocks noGrp="1"/>
          </p:cNvSpPr>
          <p:nvPr>
            <p:ph type="title"/>
          </p:nvPr>
        </p:nvSpPr>
        <p:spPr/>
        <p:txBody>
          <a:bodyPr/>
          <a:p>
            <a:endParaRPr lang="en-US"/>
          </a:p>
        </p:txBody>
      </p:sp>
      <p:sp>
        <p:nvSpPr>
          <p:cNvPr id="1048658" name="Content Placeholder 1048615"/>
          <p:cNvSpPr>
            <a:spLocks noGrp="1"/>
          </p:cNvSpPr>
          <p:nvPr>
            <p:ph idx="1"/>
          </p:nvPr>
        </p:nvSpPr>
        <p:spPr/>
        <p:txBody>
          <a:bodyPr/>
          <a:p>
            <a:endParaRPr lang="en-US"/>
          </a:p>
        </p:txBody>
      </p:sp>
      <p:pic>
        <p:nvPicPr>
          <p:cNvPr id="2097169" name="Picture 2097154"/>
          <p:cNvPicPr>
            <a:picLocks/>
          </p:cNvPicPr>
          <p:nvPr/>
        </p:nvPicPr>
        <p:blipFill>
          <a:blip xmlns:r="http://schemas.openxmlformats.org/officeDocument/2006/relationships" r:embed="rId1"/>
          <a:stretch>
            <a:fillRect/>
          </a:stretch>
        </p:blipFill>
        <p:spPr>
          <a:xfrm>
            <a:off x="1043302" y="0"/>
            <a:ext cx="10105395" cy="6936703"/>
          </a:xfrm>
          <a:prstGeom prst="rec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659" name="Title 1048616"/>
          <p:cNvSpPr>
            <a:spLocks noGrp="1"/>
          </p:cNvSpPr>
          <p:nvPr>
            <p:ph type="title"/>
          </p:nvPr>
        </p:nvSpPr>
        <p:spPr/>
        <p:txBody>
          <a:bodyPr/>
          <a:p>
            <a:endParaRPr lang="en-US"/>
          </a:p>
        </p:txBody>
      </p:sp>
      <p:sp>
        <p:nvSpPr>
          <p:cNvPr id="1048660" name="Content Placeholder 1048617"/>
          <p:cNvSpPr>
            <a:spLocks noGrp="1"/>
          </p:cNvSpPr>
          <p:nvPr>
            <p:ph idx="1"/>
          </p:nvPr>
        </p:nvSpPr>
        <p:spPr/>
        <p:txBody>
          <a:bodyPr/>
          <a:p>
            <a:endParaRPr lang="en-US"/>
          </a:p>
        </p:txBody>
      </p:sp>
      <p:pic>
        <p:nvPicPr>
          <p:cNvPr id="2097170" name="Picture 2097155"/>
          <p:cNvPicPr>
            <a:picLocks/>
          </p:cNvPicPr>
          <p:nvPr/>
        </p:nvPicPr>
        <p:blipFill>
          <a:blip xmlns:r="http://schemas.openxmlformats.org/officeDocument/2006/relationships" r:embed="rId1"/>
          <a:stretch>
            <a:fillRect/>
          </a:stretch>
        </p:blipFill>
        <p:spPr>
          <a:xfrm>
            <a:off x="190501" y="1"/>
            <a:ext cx="11746640" cy="6818875"/>
          </a:xfrm>
          <a:prstGeom prst="rec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1048661" name="Title 1048618"/>
          <p:cNvSpPr>
            <a:spLocks noGrp="1"/>
          </p:cNvSpPr>
          <p:nvPr>
            <p:ph type="title"/>
          </p:nvPr>
        </p:nvSpPr>
        <p:spPr/>
        <p:txBody>
          <a:bodyPr/>
          <a:p>
            <a:endParaRPr lang="en-US"/>
          </a:p>
        </p:txBody>
      </p:sp>
      <p:sp>
        <p:nvSpPr>
          <p:cNvPr id="1048662" name="Content Placeholder 1048619"/>
          <p:cNvSpPr>
            <a:spLocks noGrp="1"/>
          </p:cNvSpPr>
          <p:nvPr>
            <p:ph idx="1"/>
          </p:nvPr>
        </p:nvSpPr>
        <p:spPr/>
        <p:txBody>
          <a:bodyPr/>
          <a:p>
            <a:endParaRPr lang="en-US"/>
          </a:p>
        </p:txBody>
      </p:sp>
      <p:pic>
        <p:nvPicPr>
          <p:cNvPr id="2097171" name="Picture 2097156"/>
          <p:cNvPicPr>
            <a:picLocks/>
          </p:cNvPicPr>
          <p:nvPr/>
        </p:nvPicPr>
        <p:blipFill>
          <a:blip xmlns:r="http://schemas.openxmlformats.org/officeDocument/2006/relationships" r:embed="rId1"/>
          <a:stretch>
            <a:fillRect/>
          </a:stretch>
        </p:blipFill>
        <p:spPr>
          <a:xfrm>
            <a:off x="-34036" y="1"/>
            <a:ext cx="12621887" cy="6698335"/>
          </a:xfrm>
          <a:prstGeom prst="rec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sp>
        <p:nvSpPr>
          <p:cNvPr id="1048663" name="Content Placeholder 1048620"/>
          <p:cNvSpPr>
            <a:spLocks noGrp="1"/>
          </p:cNvSpPr>
          <p:nvPr>
            <p:ph idx="1"/>
          </p:nvPr>
        </p:nvSpPr>
        <p:spPr>
          <a:xfrm>
            <a:off x="1750003" y="384946"/>
            <a:ext cx="7886700" cy="6233305"/>
          </a:xfrm>
        </p:spPr>
        <p:txBody>
          <a:bodyPr>
            <a:normAutofit fontScale="92857" lnSpcReduction="10000"/>
          </a:bodyPr>
          <a:p>
            <a:r>
              <a:rPr lang="en-US"/>
              <a:t>Application definition</a:t>
            </a:r>
          </a:p>
          <a:p>
            <a:endParaRPr lang="en-US"/>
          </a:p>
          <a:p>
            <a:r>
              <a:rPr lang="en-US"/>
              <a:t>Installation and set-up</a:t>
            </a:r>
          </a:p>
          <a:p>
            <a:endParaRPr lang="en-US"/>
          </a:p>
          <a:p>
            <a:r>
              <a:rPr lang="en-US"/>
              <a:t>Working on two systems</a:t>
            </a:r>
          </a:p>
          <a:p>
            <a:endParaRPr lang="en-US"/>
          </a:p>
          <a:p>
            <a:r>
              <a:rPr lang="en-US"/>
              <a:t>Logging and monitoring</a:t>
            </a:r>
          </a:p>
          <a:p>
            <a:endParaRPr lang="en-US"/>
          </a:p>
          <a:p>
            <a:r>
              <a:rPr lang="en-US"/>
              <a:t>Scalability</a:t>
            </a:r>
          </a:p>
          <a:p>
            <a:endParaRPr lang="en-US"/>
          </a:p>
          <a:p>
            <a:r>
              <a:rPr lang="en-US"/>
              <a:t>High availability</a:t>
            </a:r>
          </a:p>
          <a:p>
            <a:endParaRPr lang="en-US"/>
          </a:p>
          <a:p>
            <a:r>
              <a:rPr lang="en-US"/>
              <a:t>Networking</a:t>
            </a:r>
          </a:p>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664" name="Title 1048621"/>
          <p:cNvSpPr>
            <a:spLocks noGrp="1"/>
          </p:cNvSpPr>
          <p:nvPr>
            <p:ph type="title"/>
          </p:nvPr>
        </p:nvSpPr>
        <p:spPr/>
        <p:txBody>
          <a:bodyPr/>
          <a:p>
            <a:endParaRPr lang="en-US"/>
          </a:p>
        </p:txBody>
      </p:sp>
      <p:sp>
        <p:nvSpPr>
          <p:cNvPr id="1048665" name="Content Placeholder 1048622"/>
          <p:cNvSpPr>
            <a:spLocks noGrp="1"/>
          </p:cNvSpPr>
          <p:nvPr>
            <p:ph idx="1"/>
          </p:nvPr>
        </p:nvSpPr>
        <p:spPr/>
        <p:txBody>
          <a:bodyPr/>
          <a:p>
            <a:endParaRPr lang="en-US"/>
          </a:p>
        </p:txBody>
      </p:sp>
      <p:pic>
        <p:nvPicPr>
          <p:cNvPr id="2097172" name="Picture 2097157"/>
          <p:cNvPicPr>
            <a:picLocks/>
          </p:cNvPicPr>
          <p:nvPr/>
        </p:nvPicPr>
        <p:blipFill>
          <a:blip xmlns:r="http://schemas.openxmlformats.org/officeDocument/2006/relationships" r:embed="rId1"/>
          <a:stretch>
            <a:fillRect/>
          </a:stretch>
        </p:blipFill>
        <p:spPr>
          <a:xfrm>
            <a:off x="199853" y="1"/>
            <a:ext cx="11943255" cy="6889807"/>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597" name="Title 1048602"/>
          <p:cNvSpPr>
            <a:spLocks noGrp="1"/>
          </p:cNvSpPr>
          <p:nvPr>
            <p:ph type="title"/>
          </p:nvPr>
        </p:nvSpPr>
        <p:spPr>
          <a:xfrm>
            <a:off x="2152650" y="1"/>
            <a:ext cx="7886700" cy="1325563"/>
          </a:xfrm>
        </p:spPr>
        <p:txBody>
          <a:bodyPr/>
          <a:p>
            <a:pPr algn="ctr"/>
            <a:r>
              <a:rPr b="1" lang="en-US">
                <a:solidFill>
                  <a:srgbClr val="3399FF"/>
                </a:solidFill>
              </a:rPr>
              <a:t>What is Docker?</a:t>
            </a:r>
          </a:p>
        </p:txBody>
      </p:sp>
      <p:sp>
        <p:nvSpPr>
          <p:cNvPr id="1048598" name="Content Placeholder 1048603"/>
          <p:cNvSpPr>
            <a:spLocks noGrp="1"/>
          </p:cNvSpPr>
          <p:nvPr>
            <p:ph idx="1"/>
          </p:nvPr>
        </p:nvSpPr>
        <p:spPr>
          <a:xfrm>
            <a:off x="1672069" y="1253331"/>
            <a:ext cx="8752380" cy="5662225"/>
          </a:xfrm>
        </p:spPr>
        <p:txBody>
          <a:bodyPr>
            <a:normAutofit/>
          </a:bodyPr>
          <a:p>
            <a:r>
              <a:rPr lang="en-US"/>
              <a:t>Docker is an open-source centralized platform designed to create, deploy, and run applications. </a:t>
            </a:r>
          </a:p>
          <a:p>
            <a:r>
              <a:rPr lang="en-US"/>
              <a:t>Docker uses container on the host's operating system to run applications. It allows applications to use the same Linux kernel as a system on the host computer, rather than creating a whole virtual operating system. </a:t>
            </a:r>
          </a:p>
          <a:p>
            <a:r>
              <a:rPr lang="en-US"/>
              <a:t>Containers ensure that our application works in any environment like development, test, or production.</a:t>
            </a:r>
          </a:p>
          <a:p>
            <a:r>
              <a:rPr lang="en-US"/>
              <a:t>Docker includes components such as Docker client, Docker server, Docker machine, Docker hub, Docker composes, etc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599" name="Title 1048604"/>
          <p:cNvSpPr>
            <a:spLocks noGrp="1"/>
          </p:cNvSpPr>
          <p:nvPr>
            <p:ph type="title"/>
          </p:nvPr>
        </p:nvSpPr>
        <p:spPr>
          <a:xfrm>
            <a:off x="2152650" y="1"/>
            <a:ext cx="7886700" cy="1325563"/>
          </a:xfrm>
        </p:spPr>
        <p:txBody>
          <a:bodyPr/>
          <a:p>
            <a:pPr algn="ctr"/>
            <a:r>
              <a:rPr b="1" lang="en-US">
                <a:solidFill>
                  <a:srgbClr val="3399FF"/>
                </a:solidFill>
              </a:rPr>
              <a:t>Docker Containers</a:t>
            </a:r>
          </a:p>
        </p:txBody>
      </p:sp>
      <p:sp>
        <p:nvSpPr>
          <p:cNvPr id="1048600" name="Content Placeholder 1048605"/>
          <p:cNvSpPr>
            <a:spLocks noGrp="1"/>
          </p:cNvSpPr>
          <p:nvPr>
            <p:ph idx="1"/>
          </p:nvPr>
        </p:nvSpPr>
        <p:spPr>
          <a:xfrm>
            <a:off x="1763190" y="1253331"/>
            <a:ext cx="8576519" cy="5532434"/>
          </a:xfrm>
        </p:spPr>
        <p:txBody>
          <a:bodyPr/>
          <a:p>
            <a:r>
              <a:rPr lang="en-US"/>
              <a:t>Docker containers are the lightweight alternatives of the virtual machine. </a:t>
            </a:r>
          </a:p>
          <a:p>
            <a:r>
              <a:rPr lang="en-US"/>
              <a:t>It allows developers to package up the application with all its libraries and dependencies, and ship it as a single package. </a:t>
            </a:r>
          </a:p>
          <a:p>
            <a:r>
              <a:rPr lang="en-US"/>
              <a:t>The advantage of using a docker container is that you don't need to allocate any RAM and disk space for the applications.</a:t>
            </a:r>
          </a:p>
          <a:p>
            <a:r>
              <a:rPr lang="en-US"/>
              <a:t> It automatically generates storage and space according to the application requirement.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01" name="Title 1048606"/>
          <p:cNvSpPr>
            <a:spLocks noGrp="1"/>
          </p:cNvSpPr>
          <p:nvPr>
            <p:ph type="title"/>
          </p:nvPr>
        </p:nvSpPr>
        <p:spPr>
          <a:xfrm>
            <a:off x="2152649" y="-280930"/>
            <a:ext cx="7886700" cy="1325563"/>
          </a:xfrm>
        </p:spPr>
        <p:txBody>
          <a:bodyPr/>
          <a:p>
            <a:pPr algn="ctr"/>
            <a:r>
              <a:rPr b="1" lang="en-US">
                <a:solidFill>
                  <a:srgbClr val="3399FF"/>
                </a:solidFill>
              </a:rPr>
              <a:t>Virtual Machine</a:t>
            </a:r>
          </a:p>
        </p:txBody>
      </p:sp>
      <p:sp>
        <p:nvSpPr>
          <p:cNvPr id="1048602" name="Content Placeholder 1048607"/>
          <p:cNvSpPr>
            <a:spLocks noGrp="1"/>
          </p:cNvSpPr>
          <p:nvPr>
            <p:ph idx="1"/>
          </p:nvPr>
        </p:nvSpPr>
        <p:spPr>
          <a:xfrm>
            <a:off x="1931842" y="852194"/>
            <a:ext cx="8618602" cy="5584351"/>
          </a:xfrm>
        </p:spPr>
        <p:txBody>
          <a:bodyPr/>
          <a:p>
            <a:endParaRPr lang="en-US"/>
          </a:p>
          <a:p>
            <a:r>
              <a:rPr lang="en-US"/>
              <a:t>A virtual machine is a software that allows us to install and use other operating systems (Windows, Linux, and Debian) simultaneously on our machine. The operating system in which virtual machine runs are called virtualized operating systems. </a:t>
            </a:r>
          </a:p>
          <a:p>
            <a:endParaRPr lang="en-US"/>
          </a:p>
          <a:p>
            <a:r>
              <a:rPr lang="en-US"/>
              <a:t>These virtualized operating systems can run programs and preforms tasks that we perform in a real operating system.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03" name="Title 1048608"/>
          <p:cNvSpPr>
            <a:spLocks noGrp="1"/>
          </p:cNvSpPr>
          <p:nvPr>
            <p:ph type="title"/>
          </p:nvPr>
        </p:nvSpPr>
        <p:spPr/>
        <p:txBody>
          <a:bodyPr/>
          <a:p>
            <a:endParaRPr lang="en-US"/>
          </a:p>
        </p:txBody>
      </p:sp>
      <p:sp>
        <p:nvSpPr>
          <p:cNvPr id="1048604" name="Content Placeholder 1048609"/>
          <p:cNvSpPr>
            <a:spLocks noGrp="1"/>
          </p:cNvSpPr>
          <p:nvPr>
            <p:ph idx="1"/>
          </p:nvPr>
        </p:nvSpPr>
        <p:spPr/>
        <p:txBody>
          <a:bodyPr/>
          <a:p>
            <a:endParaRPr lang="en-US"/>
          </a:p>
        </p:txBody>
      </p:sp>
      <p:pic>
        <p:nvPicPr>
          <p:cNvPr id="2097154" name="Picture 2097155"/>
          <p:cNvPicPr>
            <a:picLocks/>
          </p:cNvPicPr>
          <p:nvPr/>
        </p:nvPicPr>
        <p:blipFill>
          <a:blip xmlns:r="http://schemas.openxmlformats.org/officeDocument/2006/relationships" r:embed="rId1"/>
          <a:stretch>
            <a:fillRect/>
          </a:stretch>
        </p:blipFill>
        <p:spPr>
          <a:xfrm>
            <a:off x="1524000" y="0"/>
            <a:ext cx="9144000" cy="6621234"/>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05" name="Title 1048610"/>
          <p:cNvSpPr>
            <a:spLocks noGrp="1"/>
          </p:cNvSpPr>
          <p:nvPr>
            <p:ph type="title"/>
          </p:nvPr>
        </p:nvSpPr>
        <p:spPr>
          <a:xfrm>
            <a:off x="2152649" y="1"/>
            <a:ext cx="7886700" cy="1325563"/>
          </a:xfrm>
        </p:spPr>
        <p:txBody>
          <a:bodyPr/>
          <a:p>
            <a:pPr algn="ctr"/>
            <a:r>
              <a:rPr b="1" lang="en-US">
                <a:solidFill>
                  <a:srgbClr val="3399FF"/>
                </a:solidFill>
              </a:rPr>
              <a:t>Docker Features</a:t>
            </a:r>
          </a:p>
        </p:txBody>
      </p:sp>
      <p:sp>
        <p:nvSpPr>
          <p:cNvPr id="1048606" name="Content Placeholder 1048611"/>
          <p:cNvSpPr>
            <a:spLocks noGrp="1"/>
          </p:cNvSpPr>
          <p:nvPr>
            <p:ph idx="1"/>
          </p:nvPr>
        </p:nvSpPr>
        <p:spPr/>
        <p:txBody>
          <a:bodyPr/>
          <a:p>
            <a:r>
              <a:rPr lang="en-US"/>
              <a:t>Easy and Faster Configuration</a:t>
            </a:r>
          </a:p>
          <a:p>
            <a:r>
              <a:rPr lang="en-US"/>
              <a:t>Increase productivity</a:t>
            </a:r>
          </a:p>
          <a:p>
            <a:r>
              <a:rPr lang="en-US"/>
              <a:t>Application Isolation</a:t>
            </a:r>
          </a:p>
          <a:p>
            <a:r>
              <a:rPr lang="en-US"/>
              <a:t>Swarm</a:t>
            </a:r>
          </a:p>
          <a:p>
            <a:r>
              <a:rPr lang="en-US"/>
              <a:t>Routing Mesh</a:t>
            </a:r>
          </a:p>
          <a:p>
            <a:r>
              <a:rPr lang="en-US"/>
              <a:t>Services</a:t>
            </a:r>
          </a:p>
          <a:p>
            <a:r>
              <a:rPr lang="en-US"/>
              <a:t>Security Management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07" name="Title 1048612"/>
          <p:cNvSpPr>
            <a:spLocks noGrp="1"/>
          </p:cNvSpPr>
          <p:nvPr>
            <p:ph type="title"/>
          </p:nvPr>
        </p:nvSpPr>
        <p:spPr/>
        <p:txBody>
          <a:bodyPr/>
          <a:p>
            <a:endParaRPr lang="en-US"/>
          </a:p>
        </p:txBody>
      </p:sp>
      <p:sp>
        <p:nvSpPr>
          <p:cNvPr id="1048608" name="Content Placeholder 1048613"/>
          <p:cNvSpPr>
            <a:spLocks noGrp="1"/>
          </p:cNvSpPr>
          <p:nvPr>
            <p:ph idx="1"/>
          </p:nvPr>
        </p:nvSpPr>
        <p:spPr/>
        <p:txBody>
          <a:bodyPr/>
          <a:p>
            <a:endParaRPr lang="en-US"/>
          </a:p>
        </p:txBody>
      </p:sp>
      <p:pic>
        <p:nvPicPr>
          <p:cNvPr id="2097155" name="Picture 2097156"/>
          <p:cNvPicPr>
            <a:picLocks/>
          </p:cNvPicPr>
          <p:nvPr/>
        </p:nvPicPr>
        <p:blipFill>
          <a:blip xmlns:r="http://schemas.openxmlformats.org/officeDocument/2006/relationships" r:embed="rId1"/>
          <a:stretch>
            <a:fillRect/>
          </a:stretch>
        </p:blipFill>
        <p:spPr>
          <a:xfrm>
            <a:off x="1524000" y="1"/>
            <a:ext cx="9144000" cy="6906025"/>
          </a:xfrm>
          <a:prstGeom prst="rect"/>
        </p:spPr>
      </p:pic>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Geethanjali Anbalagan</dc:creator>
  <cp:lastModifiedBy>Geethanjali Anbalagan</cp:lastModifiedBy>
  <dcterms:created xsi:type="dcterms:W3CDTF">2021-08-09T12:47:40Z</dcterms:created>
  <dcterms:modified xsi:type="dcterms:W3CDTF">2021-08-10T10:59:18Z</dcterms:modified>
</cp:coreProperties>
</file>