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6"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type="screen4x3" cy="6858000" cx="9144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987" autoAdjust="0"/>
    <p:restoredTop sz="94660"/>
  </p:normalViewPr>
  <p:slideViewPr>
    <p:cSldViewPr snapToGrid="0">
      <p:cViewPr varScale="1">
        <p:scale>
          <a:sx n="116" d="100"/>
          <a:sy n="116" d="100"/>
        </p:scale>
        <p:origin x="1446" y="1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tableStyles" Target="tableStyles.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27" name=""/>
        <p:cNvGrpSpPr/>
        <p:nvPr/>
      </p:nvGrpSpPr>
      <p:grpSpPr>
        <a:xfrm>
          <a:off x="0" y="0"/>
          <a:ext cx="0" cy="0"/>
          <a:chOff x="0" y="0"/>
          <a:chExt cx="0" cy="0"/>
        </a:xfrm>
      </p:grpSpPr>
      <p:sp>
        <p:nvSpPr>
          <p:cNvPr id="1048641"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42"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43"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44"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45"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46"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4" name=""/>
        <p:cNvGrpSpPr/>
        <p:nvPr/>
      </p:nvGrpSpPr>
      <p:grpSpPr>
        <a:xfrm>
          <a:off x="0" y="0"/>
          <a:ext cx="0" cy="0"/>
          <a:chOff x="0" y="0"/>
          <a:chExt cx="0" cy="0"/>
        </a:xfrm>
      </p:grpSpPr>
      <p:sp>
        <p:nvSpPr>
          <p:cNvPr id="1048581" name="Title 1"/>
          <p:cNvSpPr>
            <a:spLocks noGrp="1"/>
          </p:cNvSpPr>
          <p:nvPr>
            <p:ph type="ctrTitle"/>
          </p:nvPr>
        </p:nvSpPr>
        <p:spPr>
          <a:xfrm>
            <a:off x="685800" y="1122363"/>
            <a:ext cx="7772400" cy="2387600"/>
          </a:xfrm>
        </p:spPr>
        <p:txBody>
          <a:bodyPr anchor="b"/>
          <a:lstStyle>
            <a:lvl1pPr algn="ctr">
              <a:defRPr sz="6000"/>
            </a:lvl1pPr>
          </a:lstStyle>
          <a:p>
            <a:r>
              <a:rPr altLang="zh-CN" lang="en-US" smtClean="0"/>
              <a:t>Click to edit Master title style</a:t>
            </a:r>
            <a:endParaRPr dirty="0" lang="en-US"/>
          </a:p>
        </p:txBody>
      </p:sp>
      <p:sp>
        <p:nvSpPr>
          <p:cNvPr id="1048582" name="Subtitle 2"/>
          <p:cNvSpPr>
            <a:spLocks noGrp="1"/>
          </p:cNvSpPr>
          <p:nvPr>
            <p:ph type="subTitle" idx="1"/>
          </p:nvPr>
        </p:nvSpPr>
        <p:spPr>
          <a:xfrm>
            <a:off x="1143000" y="3602038"/>
            <a:ext cx="6858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dirty="0" lang="en-US"/>
          </a:p>
        </p:txBody>
      </p:sp>
      <p:sp>
        <p:nvSpPr>
          <p:cNvPr id="1048583"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84" name="Footer Placeholder 4"/>
          <p:cNvSpPr>
            <a:spLocks noGrp="1"/>
          </p:cNvSpPr>
          <p:nvPr>
            <p:ph type="ftr" sz="quarter" idx="11"/>
          </p:nvPr>
        </p:nvSpPr>
        <p:spPr/>
        <p:txBody>
          <a:bodyPr/>
          <a:p>
            <a:endParaRPr altLang="en-US" lang="zh-CN"/>
          </a:p>
        </p:txBody>
      </p:sp>
      <p:sp>
        <p:nvSpPr>
          <p:cNvPr id="1048585"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20" name=""/>
        <p:cNvGrpSpPr/>
        <p:nvPr/>
      </p:nvGrpSpPr>
      <p:grpSpPr>
        <a:xfrm>
          <a:off x="0" y="0"/>
          <a:ext cx="0" cy="0"/>
          <a:chOff x="0" y="0"/>
          <a:chExt cx="0" cy="0"/>
        </a:xfrm>
      </p:grpSpPr>
      <p:sp>
        <p:nvSpPr>
          <p:cNvPr id="1048608" name="Title 1"/>
          <p:cNvSpPr>
            <a:spLocks noGrp="1"/>
          </p:cNvSpPr>
          <p:nvPr>
            <p:ph type="title"/>
          </p:nvPr>
        </p:nvSpPr>
        <p:spPr/>
        <p:txBody>
          <a:bodyPr/>
          <a:p>
            <a:r>
              <a:rPr altLang="zh-CN" lang="en-US" smtClean="0"/>
              <a:t>Click to edit Master title style</a:t>
            </a:r>
            <a:endParaRPr dirty="0" lang="en-US"/>
          </a:p>
        </p:txBody>
      </p:sp>
      <p:sp>
        <p:nvSpPr>
          <p:cNvPr id="1048609"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10"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11" name="Footer Placeholder 4"/>
          <p:cNvSpPr>
            <a:spLocks noGrp="1"/>
          </p:cNvSpPr>
          <p:nvPr>
            <p:ph type="ftr" sz="quarter" idx="11"/>
          </p:nvPr>
        </p:nvSpPr>
        <p:spPr/>
        <p:txBody>
          <a:bodyPr/>
          <a:p>
            <a:endParaRPr altLang="en-US" lang="zh-CN"/>
          </a:p>
        </p:txBody>
      </p:sp>
      <p:sp>
        <p:nvSpPr>
          <p:cNvPr id="1048612"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7" name=""/>
        <p:cNvGrpSpPr/>
        <p:nvPr/>
      </p:nvGrpSpPr>
      <p:grpSpPr>
        <a:xfrm>
          <a:off x="0" y="0"/>
          <a:ext cx="0" cy="0"/>
          <a:chOff x="0" y="0"/>
          <a:chExt cx="0" cy="0"/>
        </a:xfrm>
      </p:grpSpPr>
      <p:sp>
        <p:nvSpPr>
          <p:cNvPr id="1048592" name="Vertical Title 1"/>
          <p:cNvSpPr>
            <a:spLocks noGrp="1"/>
          </p:cNvSpPr>
          <p:nvPr>
            <p:ph type="title" orient="vert"/>
          </p:nvPr>
        </p:nvSpPr>
        <p:spPr>
          <a:xfrm>
            <a:off x="6543675" y="365125"/>
            <a:ext cx="1971675" cy="5811838"/>
          </a:xfrm>
        </p:spPr>
        <p:txBody>
          <a:bodyPr vert="eaVert"/>
          <a:p>
            <a:r>
              <a:rPr altLang="zh-CN" lang="en-US" smtClean="0"/>
              <a:t>Click to edit Master title style</a:t>
            </a:r>
            <a:endParaRPr dirty="0" lang="en-US"/>
          </a:p>
        </p:txBody>
      </p:sp>
      <p:sp>
        <p:nvSpPr>
          <p:cNvPr id="1048593" name="Vertical Text Placeholder 2"/>
          <p:cNvSpPr>
            <a:spLocks noGrp="1"/>
          </p:cNvSpPr>
          <p:nvPr>
            <p:ph type="body" orient="vert" idx="1"/>
          </p:nvPr>
        </p:nvSpPr>
        <p:spPr>
          <a:xfrm>
            <a:off x="628650" y="365125"/>
            <a:ext cx="5800725" cy="581183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94"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95" name="Footer Placeholder 4"/>
          <p:cNvSpPr>
            <a:spLocks noGrp="1"/>
          </p:cNvSpPr>
          <p:nvPr>
            <p:ph type="ftr" sz="quarter" idx="11"/>
          </p:nvPr>
        </p:nvSpPr>
        <p:spPr/>
        <p:txBody>
          <a:bodyPr/>
          <a:p>
            <a:endParaRPr altLang="en-US" lang="zh-CN"/>
          </a:p>
        </p:txBody>
      </p:sp>
      <p:sp>
        <p:nvSpPr>
          <p:cNvPr id="1048596"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8" name=""/>
        <p:cNvGrpSpPr/>
        <p:nvPr/>
      </p:nvGrpSpPr>
      <p:grpSpPr>
        <a:xfrm>
          <a:off x="0" y="0"/>
          <a:ext cx="0" cy="0"/>
          <a:chOff x="0" y="0"/>
          <a:chExt cx="0" cy="0"/>
        </a:xfrm>
      </p:grpSpPr>
      <p:sp>
        <p:nvSpPr>
          <p:cNvPr id="1048597" name="Title 1"/>
          <p:cNvSpPr>
            <a:spLocks noGrp="1"/>
          </p:cNvSpPr>
          <p:nvPr>
            <p:ph type="title"/>
          </p:nvPr>
        </p:nvSpPr>
        <p:spPr/>
        <p:txBody>
          <a:bodyPr/>
          <a:p>
            <a:r>
              <a:rPr altLang="zh-CN" lang="en-US" smtClean="0"/>
              <a:t>Click to edit Master title style</a:t>
            </a:r>
            <a:endParaRPr dirty="0" lang="en-US"/>
          </a:p>
        </p:txBody>
      </p:sp>
      <p:sp>
        <p:nvSpPr>
          <p:cNvPr id="1048598"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99"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00" name="Footer Placeholder 4"/>
          <p:cNvSpPr>
            <a:spLocks noGrp="1"/>
          </p:cNvSpPr>
          <p:nvPr>
            <p:ph type="ftr" sz="quarter" idx="11"/>
          </p:nvPr>
        </p:nvSpPr>
        <p:spPr/>
        <p:txBody>
          <a:bodyPr/>
          <a:p>
            <a:endParaRPr altLang="en-US" lang="zh-CN"/>
          </a:p>
        </p:txBody>
      </p:sp>
      <p:sp>
        <p:nvSpPr>
          <p:cNvPr id="1048601"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21" name=""/>
        <p:cNvGrpSpPr/>
        <p:nvPr/>
      </p:nvGrpSpPr>
      <p:grpSpPr>
        <a:xfrm>
          <a:off x="0" y="0"/>
          <a:ext cx="0" cy="0"/>
          <a:chOff x="0" y="0"/>
          <a:chExt cx="0" cy="0"/>
        </a:xfrm>
      </p:grpSpPr>
      <p:sp>
        <p:nvSpPr>
          <p:cNvPr id="1048613" name="Title 1"/>
          <p:cNvSpPr>
            <a:spLocks noGrp="1"/>
          </p:cNvSpPr>
          <p:nvPr>
            <p:ph type="title"/>
          </p:nvPr>
        </p:nvSpPr>
        <p:spPr>
          <a:xfrm>
            <a:off x="623888" y="1709739"/>
            <a:ext cx="7886700" cy="2852737"/>
          </a:xfrm>
        </p:spPr>
        <p:txBody>
          <a:bodyPr anchor="b"/>
          <a:lstStyle>
            <a:lvl1pPr>
              <a:defRPr sz="6000"/>
            </a:lvl1pPr>
          </a:lstStyle>
          <a:p>
            <a:r>
              <a:rPr altLang="zh-CN" lang="en-US" smtClean="0"/>
              <a:t>Click to edit Master title style</a:t>
            </a:r>
            <a:endParaRPr dirty="0" lang="en-US"/>
          </a:p>
        </p:txBody>
      </p:sp>
      <p:sp>
        <p:nvSpPr>
          <p:cNvPr id="1048614" name="Text Placeholder 2"/>
          <p:cNvSpPr>
            <a:spLocks noGrp="1"/>
          </p:cNvSpPr>
          <p:nvPr>
            <p:ph type="body" idx="1"/>
          </p:nvPr>
        </p:nvSpPr>
        <p:spPr>
          <a:xfrm>
            <a:off x="623888" y="4589464"/>
            <a:ext cx="7886700" cy="1500187"/>
          </a:xfrm>
        </p:spPr>
        <p:txBody>
          <a:bodyPr/>
          <a:lstStyle>
            <a:lvl1pPr indent="0" marL="0">
              <a:buNone/>
              <a:defRPr sz="2400">
                <a:solidFill>
                  <a:schemeClr val="tx1"/>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zh-CN" lang="en-US" smtClean="0"/>
              <a:t>Click to edit Master text styles</a:t>
            </a:r>
          </a:p>
        </p:txBody>
      </p:sp>
      <p:sp>
        <p:nvSpPr>
          <p:cNvPr id="1048615"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16" name="Footer Placeholder 4"/>
          <p:cNvSpPr>
            <a:spLocks noGrp="1"/>
          </p:cNvSpPr>
          <p:nvPr>
            <p:ph type="ftr" sz="quarter" idx="11"/>
          </p:nvPr>
        </p:nvSpPr>
        <p:spPr/>
        <p:txBody>
          <a:bodyPr/>
          <a:p>
            <a:endParaRPr altLang="en-US" lang="zh-CN"/>
          </a:p>
        </p:txBody>
      </p:sp>
      <p:sp>
        <p:nvSpPr>
          <p:cNvPr id="1048617"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22" name=""/>
        <p:cNvGrpSpPr/>
        <p:nvPr/>
      </p:nvGrpSpPr>
      <p:grpSpPr>
        <a:xfrm>
          <a:off x="0" y="0"/>
          <a:ext cx="0" cy="0"/>
          <a:chOff x="0" y="0"/>
          <a:chExt cx="0" cy="0"/>
        </a:xfrm>
      </p:grpSpPr>
      <p:sp>
        <p:nvSpPr>
          <p:cNvPr id="1048618" name="Title 1"/>
          <p:cNvSpPr>
            <a:spLocks noGrp="1"/>
          </p:cNvSpPr>
          <p:nvPr>
            <p:ph type="title"/>
          </p:nvPr>
        </p:nvSpPr>
        <p:spPr/>
        <p:txBody>
          <a:bodyPr/>
          <a:p>
            <a:r>
              <a:rPr altLang="zh-CN" lang="en-US" smtClean="0"/>
              <a:t>Click to edit Master title style</a:t>
            </a:r>
            <a:endParaRPr dirty="0" lang="en-US"/>
          </a:p>
        </p:txBody>
      </p:sp>
      <p:sp>
        <p:nvSpPr>
          <p:cNvPr id="1048619" name="Content Placeholder 2"/>
          <p:cNvSpPr>
            <a:spLocks noGrp="1"/>
          </p:cNvSpPr>
          <p:nvPr>
            <p:ph sz="half" idx="1"/>
          </p:nvPr>
        </p:nvSpPr>
        <p:spPr>
          <a:xfrm>
            <a:off x="6286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0" name="Content Placeholder 3"/>
          <p:cNvSpPr>
            <a:spLocks noGrp="1"/>
          </p:cNvSpPr>
          <p:nvPr>
            <p:ph sz="half" idx="2"/>
          </p:nvPr>
        </p:nvSpPr>
        <p:spPr>
          <a:xfrm>
            <a:off x="46291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1"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22" name="Footer Placeholder 5"/>
          <p:cNvSpPr>
            <a:spLocks noGrp="1"/>
          </p:cNvSpPr>
          <p:nvPr>
            <p:ph type="ftr" sz="quarter" idx="11"/>
          </p:nvPr>
        </p:nvSpPr>
        <p:spPr/>
        <p:txBody>
          <a:bodyPr/>
          <a:p>
            <a:endParaRPr altLang="en-US" lang="zh-CN"/>
          </a:p>
        </p:txBody>
      </p:sp>
      <p:sp>
        <p:nvSpPr>
          <p:cNvPr id="1048623"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23" name=""/>
        <p:cNvGrpSpPr/>
        <p:nvPr/>
      </p:nvGrpSpPr>
      <p:grpSpPr>
        <a:xfrm>
          <a:off x="0" y="0"/>
          <a:ext cx="0" cy="0"/>
          <a:chOff x="0" y="0"/>
          <a:chExt cx="0" cy="0"/>
        </a:xfrm>
      </p:grpSpPr>
      <p:sp>
        <p:nvSpPr>
          <p:cNvPr id="1048624" name="Title 1"/>
          <p:cNvSpPr>
            <a:spLocks noGrp="1"/>
          </p:cNvSpPr>
          <p:nvPr>
            <p:ph type="title"/>
          </p:nvPr>
        </p:nvSpPr>
        <p:spPr>
          <a:xfrm>
            <a:off x="629841" y="365126"/>
            <a:ext cx="7886700" cy="1325563"/>
          </a:xfrm>
        </p:spPr>
        <p:txBody>
          <a:bodyPr/>
          <a:p>
            <a:r>
              <a:rPr altLang="zh-CN" lang="en-US" smtClean="0"/>
              <a:t>Click to edit Master title style</a:t>
            </a:r>
            <a:endParaRPr dirty="0" lang="en-US"/>
          </a:p>
        </p:txBody>
      </p:sp>
      <p:sp>
        <p:nvSpPr>
          <p:cNvPr id="1048625" name="Text Placeholder 2"/>
          <p:cNvSpPr>
            <a:spLocks noGrp="1"/>
          </p:cNvSpPr>
          <p:nvPr>
            <p:ph type="body" idx="1"/>
          </p:nvPr>
        </p:nvSpPr>
        <p:spPr>
          <a:xfrm>
            <a:off x="629842" y="1681163"/>
            <a:ext cx="3868340"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26" name="Content Placeholder 3"/>
          <p:cNvSpPr>
            <a:spLocks noGrp="1"/>
          </p:cNvSpPr>
          <p:nvPr>
            <p:ph sz="half" idx="2"/>
          </p:nvPr>
        </p:nvSpPr>
        <p:spPr>
          <a:xfrm>
            <a:off x="629842" y="2505075"/>
            <a:ext cx="3868340"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7" name="Text Placeholder 4"/>
          <p:cNvSpPr>
            <a:spLocks noGrp="1"/>
          </p:cNvSpPr>
          <p:nvPr>
            <p:ph type="body" sz="quarter" idx="3"/>
          </p:nvPr>
        </p:nvSpPr>
        <p:spPr>
          <a:xfrm>
            <a:off x="4629150" y="1681163"/>
            <a:ext cx="3887391"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28" name="Content Placeholder 5"/>
          <p:cNvSpPr>
            <a:spLocks noGrp="1"/>
          </p:cNvSpPr>
          <p:nvPr>
            <p:ph sz="quarter" idx="4"/>
          </p:nvPr>
        </p:nvSpPr>
        <p:spPr>
          <a:xfrm>
            <a:off x="4629150" y="2505075"/>
            <a:ext cx="3887391"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9" name="Date Placeholder 6"/>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0" name="Footer Placeholder 7"/>
          <p:cNvSpPr>
            <a:spLocks noGrp="1"/>
          </p:cNvSpPr>
          <p:nvPr>
            <p:ph type="ftr" sz="quarter" idx="11"/>
          </p:nvPr>
        </p:nvSpPr>
        <p:spPr/>
        <p:txBody>
          <a:bodyPr/>
          <a:p>
            <a:endParaRPr altLang="en-US" lang="zh-CN"/>
          </a:p>
        </p:txBody>
      </p:sp>
      <p:sp>
        <p:nvSpPr>
          <p:cNvPr id="1048631" name="Slide Number Placeholder 8"/>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6" name=""/>
        <p:cNvGrpSpPr/>
        <p:nvPr/>
      </p:nvGrpSpPr>
      <p:grpSpPr>
        <a:xfrm>
          <a:off x="0" y="0"/>
          <a:ext cx="0" cy="0"/>
          <a:chOff x="0" y="0"/>
          <a:chExt cx="0" cy="0"/>
        </a:xfrm>
      </p:grpSpPr>
      <p:sp>
        <p:nvSpPr>
          <p:cNvPr id="1048588" name="Title 1"/>
          <p:cNvSpPr>
            <a:spLocks noGrp="1"/>
          </p:cNvSpPr>
          <p:nvPr>
            <p:ph type="title"/>
          </p:nvPr>
        </p:nvSpPr>
        <p:spPr/>
        <p:txBody>
          <a:bodyPr/>
          <a:p>
            <a:r>
              <a:rPr altLang="zh-CN" lang="en-US" smtClean="0"/>
              <a:t>Click to edit Master title style</a:t>
            </a:r>
            <a:endParaRPr dirty="0" lang="en-US"/>
          </a:p>
        </p:txBody>
      </p:sp>
      <p:sp>
        <p:nvSpPr>
          <p:cNvPr id="1048589" name="Date Placeholder 2"/>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90" name="Footer Placeholder 3"/>
          <p:cNvSpPr>
            <a:spLocks noGrp="1"/>
          </p:cNvSpPr>
          <p:nvPr>
            <p:ph type="ftr" sz="quarter" idx="11"/>
          </p:nvPr>
        </p:nvSpPr>
        <p:spPr/>
        <p:txBody>
          <a:bodyPr/>
          <a:p>
            <a:endParaRPr altLang="en-US" lang="zh-CN"/>
          </a:p>
        </p:txBody>
      </p:sp>
      <p:sp>
        <p:nvSpPr>
          <p:cNvPr id="1048591" name="Slide Number Placeholder 4"/>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4" name=""/>
        <p:cNvGrpSpPr/>
        <p:nvPr/>
      </p:nvGrpSpPr>
      <p:grpSpPr>
        <a:xfrm>
          <a:off x="0" y="0"/>
          <a:ext cx="0" cy="0"/>
          <a:chOff x="0" y="0"/>
          <a:chExt cx="0" cy="0"/>
        </a:xfrm>
      </p:grpSpPr>
      <p:sp>
        <p:nvSpPr>
          <p:cNvPr id="1048632" name="Date Placeholder 1"/>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3" name="Footer Placeholder 2"/>
          <p:cNvSpPr>
            <a:spLocks noGrp="1"/>
          </p:cNvSpPr>
          <p:nvPr>
            <p:ph type="ftr" sz="quarter" idx="11"/>
          </p:nvPr>
        </p:nvSpPr>
        <p:spPr/>
        <p:txBody>
          <a:bodyPr/>
          <a:p>
            <a:endParaRPr altLang="en-US" lang="zh-CN"/>
          </a:p>
        </p:txBody>
      </p:sp>
      <p:sp>
        <p:nvSpPr>
          <p:cNvPr id="1048634" name="Slide Number Placeholder 3"/>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25" name=""/>
        <p:cNvGrpSpPr/>
        <p:nvPr/>
      </p:nvGrpSpPr>
      <p:grpSpPr>
        <a:xfrm>
          <a:off x="0" y="0"/>
          <a:ext cx="0" cy="0"/>
          <a:chOff x="0" y="0"/>
          <a:chExt cx="0" cy="0"/>
        </a:xfrm>
      </p:grpSpPr>
      <p:sp>
        <p:nvSpPr>
          <p:cNvPr id="1048635"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36"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37"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38"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9" name="Footer Placeholder 5"/>
          <p:cNvSpPr>
            <a:spLocks noGrp="1"/>
          </p:cNvSpPr>
          <p:nvPr>
            <p:ph type="ftr" sz="quarter" idx="11"/>
          </p:nvPr>
        </p:nvSpPr>
        <p:spPr/>
        <p:txBody>
          <a:bodyPr/>
          <a:p>
            <a:endParaRPr altLang="en-US" lang="zh-CN"/>
          </a:p>
        </p:txBody>
      </p:sp>
      <p:sp>
        <p:nvSpPr>
          <p:cNvPr id="1048640"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9" name=""/>
        <p:cNvGrpSpPr/>
        <p:nvPr/>
      </p:nvGrpSpPr>
      <p:grpSpPr>
        <a:xfrm>
          <a:off x="0" y="0"/>
          <a:ext cx="0" cy="0"/>
          <a:chOff x="0" y="0"/>
          <a:chExt cx="0" cy="0"/>
        </a:xfrm>
      </p:grpSpPr>
      <p:sp>
        <p:nvSpPr>
          <p:cNvPr id="1048602"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03" name="Picture Placeholder 2"/>
          <p:cNvSpPr>
            <a:spLocks noChangeAspect="1" noGrp="1"/>
          </p:cNvSpPr>
          <p:nvPr>
            <p:ph type="pic" idx="1"/>
          </p:nvPr>
        </p:nvSpPr>
        <p:spPr>
          <a:xfrm>
            <a:off x="3887391" y="987426"/>
            <a:ext cx="4629150" cy="4873625"/>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zh-CN" lang="en-US" smtClean="0"/>
              <a:t>Click icon to add picture</a:t>
            </a:r>
            <a:endParaRPr dirty="0" lang="en-US"/>
          </a:p>
        </p:txBody>
      </p:sp>
      <p:sp>
        <p:nvSpPr>
          <p:cNvPr id="1048604"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05"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06" name="Footer Placeholder 5"/>
          <p:cNvSpPr>
            <a:spLocks noGrp="1"/>
          </p:cNvSpPr>
          <p:nvPr>
            <p:ph type="ftr" sz="quarter" idx="11"/>
          </p:nvPr>
        </p:nvSpPr>
        <p:spPr/>
        <p:txBody>
          <a:bodyPr/>
          <a:p>
            <a:endParaRPr altLang="en-US" lang="zh-CN"/>
          </a:p>
        </p:txBody>
      </p:sp>
      <p:sp>
        <p:nvSpPr>
          <p:cNvPr id="1048607"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2"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p:spPr>
        <p:txBody>
          <a:bodyPr anchor="ctr" bIns="45720" lIns="91440" rIns="91440" rtlCol="0" tIns="45720" vert="horz">
            <a:normAutofit/>
          </a:bodyPr>
          <a:p>
            <a:r>
              <a:rPr altLang="zh-CN" lang="en-US" smtClean="0"/>
              <a:t>Click to edit Master title style</a:t>
            </a:r>
            <a:endParaRPr dirty="0" lang="en-US"/>
          </a:p>
        </p:txBody>
      </p:sp>
      <p:sp>
        <p:nvSpPr>
          <p:cNvPr id="1048577" name="Text Placeholder 2"/>
          <p:cNvSpPr>
            <a:spLocks noGrp="1"/>
          </p:cNvSpPr>
          <p:nvPr>
            <p:ph type="body" idx="1"/>
          </p:nvPr>
        </p:nvSpPr>
        <p:spPr>
          <a:xfrm>
            <a:off x="628650" y="1825625"/>
            <a:ext cx="7886700" cy="4351338"/>
          </a:xfrm>
          <a:prstGeom prst="rect"/>
        </p:spPr>
        <p:txBody>
          <a:bodyPr bIns="45720" lIns="91440" rIns="91440" rtlCol="0" tIns="45720" vert="horz">
            <a:normAutofit/>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78" name="Date Placeholder 3"/>
          <p:cNvSpPr>
            <a:spLocks noGrp="1"/>
          </p:cNvSpPr>
          <p:nvPr>
            <p:ph type="dt" sz="half" idx="2"/>
          </p:nvPr>
        </p:nvSpPr>
        <p:spPr>
          <a:xfrm>
            <a:off x="628650" y="6356351"/>
            <a:ext cx="2057400" cy="365125"/>
          </a:xfrm>
          <a:prstGeom prst="rect"/>
        </p:spPr>
        <p:txBody>
          <a:bodyPr anchor="ctr" bIns="45720" lIns="91440" rIns="91440" rtlCol="0" tIns="45720" vert="horz"/>
          <a:lstStyle>
            <a:lvl1pPr algn="l">
              <a:defRPr sz="1200">
                <a:solidFill>
                  <a:schemeClr val="tx1">
                    <a:tint val="75000"/>
                  </a:schemeClr>
                </a:solidFill>
              </a:defRPr>
            </a:lvl1pPr>
          </a:lstStyle>
          <a:p>
            <a:fld id="{70BC1078-46ED-40F9-8930-935BAD7C2B02}" type="datetimeFigureOut">
              <a:rPr altLang="en-US" lang="zh-CN" smtClean="0"/>
              <a:t>2015/5/12</a:t>
            </a:fld>
            <a:endParaRPr altLang="en-US" lang="zh-CN"/>
          </a:p>
        </p:txBody>
      </p:sp>
      <p:sp>
        <p:nvSpPr>
          <p:cNvPr id="1048579" name="Footer Placeholder 4"/>
          <p:cNvSpPr>
            <a:spLocks noGrp="1"/>
          </p:cNvSpPr>
          <p:nvPr>
            <p:ph type="ftr" sz="quarter" idx="3"/>
          </p:nvPr>
        </p:nvSpPr>
        <p:spPr>
          <a:xfrm>
            <a:off x="3028950" y="6356351"/>
            <a:ext cx="30861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p>
        </p:txBody>
      </p:sp>
      <p:sp>
        <p:nvSpPr>
          <p:cNvPr id="1048580" name="Slide Number Placeholder 5"/>
          <p:cNvSpPr>
            <a:spLocks noGrp="1"/>
          </p:cNvSpPr>
          <p:nvPr>
            <p:ph type="sldNum" sz="quarter" idx="4"/>
          </p:nvPr>
        </p:nvSpPr>
        <p:spPr>
          <a:xfrm>
            <a:off x="6457950" y="6356351"/>
            <a:ext cx="2057400" cy="365125"/>
          </a:xfrm>
          <a:prstGeom prst="rect"/>
        </p:spPr>
        <p:txBody>
          <a:bodyPr anchor="ctr" bIns="45720" lIns="91440" rIns="91440" rtlCol="0" tIns="45720" vert="horz"/>
          <a:lstStyle>
            <a:lvl1pPr algn="r">
              <a:defRPr sz="1200">
                <a:solidFill>
                  <a:schemeClr val="tx1">
                    <a:tint val="75000"/>
                  </a:schemeClr>
                </a:solidFill>
              </a:defRPr>
            </a:lvl1pPr>
          </a:lstStyle>
          <a:p>
            <a:fld id="{D5B52ADC-5BFA-4FBD-BEE2-16096B7F4166}" type="slidenum">
              <a:rPr altLang="en-US" lang="zh-CN" smtClean="0"/>
              <a:t>‹#›</a:t>
            </a:fld>
            <a:endParaRPr altLang="en-US" lang="zh-C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p:bgPr>
    </p:bg>
    <p:spTree>
      <p:nvGrpSpPr>
        <p:cNvPr id="15" name=""/>
        <p:cNvGrpSpPr/>
        <p:nvPr/>
      </p:nvGrpSpPr>
      <p:grpSpPr>
        <a:xfrm>
          <a:off x="0" y="0"/>
          <a:ext cx="0" cy="0"/>
          <a:chOff x="0" y="0"/>
          <a:chExt cx="0" cy="0"/>
        </a:xfrm>
      </p:grpSpPr>
      <p:sp>
        <p:nvSpPr>
          <p:cNvPr id="1048586" name="Title 1"/>
          <p:cNvSpPr>
            <a:spLocks noGrp="1"/>
          </p:cNvSpPr>
          <p:nvPr>
            <p:ph type="ctrTitle"/>
          </p:nvPr>
        </p:nvSpPr>
        <p:spPr>
          <a:xfrm>
            <a:off x="685799" y="-707013"/>
            <a:ext cx="7772400" cy="2387600"/>
          </a:xfrm>
        </p:spPr>
        <p:txBody>
          <a:bodyPr/>
          <a:p>
            <a:r>
              <a:rPr altLang="zh-CN" b="1" sz="7200" lang="en-US">
                <a:solidFill>
                  <a:srgbClr val="3399FF"/>
                </a:solidFill>
              </a:rPr>
              <a:t>B</a:t>
            </a:r>
            <a:r>
              <a:rPr altLang="zh-CN" b="1" sz="7200" lang="en-US">
                <a:solidFill>
                  <a:srgbClr val="3399FF"/>
                </a:solidFill>
              </a:rPr>
              <a:t>o</a:t>
            </a:r>
            <a:r>
              <a:rPr altLang="zh-CN" b="1" sz="7200" lang="en-US">
                <a:solidFill>
                  <a:srgbClr val="3399FF"/>
                </a:solidFill>
              </a:rPr>
              <a:t>o</a:t>
            </a:r>
            <a:r>
              <a:rPr altLang="zh-CN" b="1" sz="7200" lang="en-US">
                <a:solidFill>
                  <a:srgbClr val="3399FF"/>
                </a:solidFill>
              </a:rPr>
              <a:t>t</a:t>
            </a:r>
            <a:r>
              <a:rPr altLang="zh-CN" b="1" sz="7200" lang="en-US">
                <a:solidFill>
                  <a:srgbClr val="3399FF"/>
                </a:solidFill>
              </a:rPr>
              <a:t>s</a:t>
            </a:r>
            <a:r>
              <a:rPr altLang="zh-CN" b="1" sz="7200" lang="en-US">
                <a:solidFill>
                  <a:srgbClr val="3399FF"/>
                </a:solidFill>
              </a:rPr>
              <a:t>t</a:t>
            </a:r>
            <a:r>
              <a:rPr altLang="zh-CN" b="1" sz="7200" lang="en-US">
                <a:solidFill>
                  <a:srgbClr val="3399FF"/>
                </a:solidFill>
              </a:rPr>
              <a:t>rap</a:t>
            </a:r>
            <a:endParaRPr altLang="zh-CN" b="1" sz="7200" lang="en-US">
              <a:solidFill>
                <a:srgbClr val="3399FF"/>
              </a:solidFill>
            </a:endParaRPr>
          </a:p>
        </p:txBody>
      </p:sp>
      <p:pic>
        <p:nvPicPr>
          <p:cNvPr id="2097152" name=""/>
          <p:cNvPicPr>
            <a:picLocks/>
          </p:cNvPicPr>
          <p:nvPr/>
        </p:nvPicPr>
        <p:blipFill>
          <a:blip xmlns:r="http://schemas.openxmlformats.org/officeDocument/2006/relationships" r:embed="rId1"/>
          <a:stretch>
            <a:fillRect/>
          </a:stretch>
        </p:blipFill>
        <p:spPr>
          <a:xfrm rot="0">
            <a:off x="1214437" y="2020968"/>
            <a:ext cx="6791778" cy="4815238"/>
          </a:xfrm>
          <a:prstGeom prst="rec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63" name=""/>
          <p:cNvSpPr>
            <a:spLocks noGrp="1"/>
          </p:cNvSpPr>
          <p:nvPr>
            <p:ph type="title"/>
          </p:nvPr>
        </p:nvSpPr>
        <p:spPr>
          <a:xfrm>
            <a:off x="628649" y="0"/>
            <a:ext cx="7886700" cy="1325563"/>
          </a:xfrm>
        </p:spPr>
        <p:txBody>
          <a:bodyPr/>
          <a:p>
            <a:r>
              <a:rPr b="1" lang="en-US">
                <a:solidFill>
                  <a:srgbClr val="3399FF"/>
                </a:solidFill>
              </a:rPr>
              <a:t>M</a:t>
            </a:r>
            <a:r>
              <a:rPr b="1" lang="en-US">
                <a:solidFill>
                  <a:srgbClr val="3399FF"/>
                </a:solidFill>
              </a:rPr>
              <a:t>o</a:t>
            </a:r>
            <a:r>
              <a:rPr b="1" lang="en-US">
                <a:solidFill>
                  <a:srgbClr val="3399FF"/>
                </a:solidFill>
              </a:rPr>
              <a:t>b</a:t>
            </a:r>
            <a:r>
              <a:rPr b="1" lang="en-US">
                <a:solidFill>
                  <a:srgbClr val="3399FF"/>
                </a:solidFill>
              </a:rPr>
              <a:t>i</a:t>
            </a:r>
            <a:r>
              <a:rPr b="1" lang="en-US">
                <a:solidFill>
                  <a:srgbClr val="3399FF"/>
                </a:solidFill>
              </a:rPr>
              <a:t>l</a:t>
            </a:r>
            <a:r>
              <a:rPr b="1" lang="en-US">
                <a:solidFill>
                  <a:srgbClr val="3399FF"/>
                </a:solidFill>
              </a:rPr>
              <a:t>e</a:t>
            </a:r>
            <a:r>
              <a:rPr b="1" lang="en-US">
                <a:solidFill>
                  <a:srgbClr val="3399FF"/>
                </a:solidFill>
              </a:rPr>
              <a:t> </a:t>
            </a:r>
            <a:r>
              <a:rPr b="1" lang="en-US">
                <a:solidFill>
                  <a:srgbClr val="3399FF"/>
                </a:solidFill>
              </a:rPr>
              <a:t>F</a:t>
            </a:r>
            <a:r>
              <a:rPr b="1" lang="en-US">
                <a:solidFill>
                  <a:srgbClr val="3399FF"/>
                </a:solidFill>
              </a:rPr>
              <a:t>i</a:t>
            </a:r>
            <a:r>
              <a:rPr b="1" lang="en-US">
                <a:solidFill>
                  <a:srgbClr val="3399FF"/>
                </a:solidFill>
              </a:rPr>
              <a:t>r</a:t>
            </a:r>
            <a:r>
              <a:rPr b="1" lang="en-US">
                <a:solidFill>
                  <a:srgbClr val="3399FF"/>
                </a:solidFill>
              </a:rPr>
              <a:t>st</a:t>
            </a:r>
            <a:r>
              <a:rPr b="1" lang="en-US">
                <a:solidFill>
                  <a:srgbClr val="3399FF"/>
                </a:solidFill>
              </a:rPr>
              <a:t> </a:t>
            </a:r>
            <a:r>
              <a:rPr b="1" lang="en-US">
                <a:solidFill>
                  <a:srgbClr val="3399FF"/>
                </a:solidFill>
              </a:rPr>
              <a:t>D</a:t>
            </a:r>
            <a:r>
              <a:rPr b="1" lang="en-US">
                <a:solidFill>
                  <a:srgbClr val="3399FF"/>
                </a:solidFill>
              </a:rPr>
              <a:t>e</a:t>
            </a:r>
            <a:r>
              <a:rPr b="1" lang="en-US">
                <a:solidFill>
                  <a:srgbClr val="3399FF"/>
                </a:solidFill>
              </a:rPr>
              <a:t>s</a:t>
            </a:r>
            <a:r>
              <a:rPr b="1" lang="en-US">
                <a:solidFill>
                  <a:srgbClr val="3399FF"/>
                </a:solidFill>
              </a:rPr>
              <a:t>i</a:t>
            </a:r>
            <a:r>
              <a:rPr b="1" lang="en-US">
                <a:solidFill>
                  <a:srgbClr val="3399FF"/>
                </a:solidFill>
              </a:rPr>
              <a:t>gn</a:t>
            </a:r>
            <a:endParaRPr b="1" lang="en-US">
              <a:solidFill>
                <a:srgbClr val="3399FF"/>
              </a:solidFill>
            </a:endParaRPr>
          </a:p>
        </p:txBody>
      </p:sp>
      <p:sp>
        <p:nvSpPr>
          <p:cNvPr id="1048664" name=""/>
          <p:cNvSpPr>
            <a:spLocks noGrp="1"/>
          </p:cNvSpPr>
          <p:nvPr>
            <p:ph idx="1"/>
          </p:nvPr>
        </p:nvSpPr>
        <p:spPr>
          <a:xfrm>
            <a:off x="251977" y="1325562"/>
            <a:ext cx="8743951" cy="5631702"/>
          </a:xfrm>
        </p:spPr>
        <p:txBody>
          <a:bodyPr>
            <a:normAutofit/>
          </a:bodyPr>
          <a:p>
            <a:r>
              <a:rPr lang="en-US"/>
              <a:t>With the Bootstrap 4 powerful mobile first flexbox grid system creating the responsive and mobile friendly websites and applications has become much easier.</a:t>
            </a:r>
            <a:endParaRPr lang="en-US"/>
          </a:p>
          <a:p>
            <a:endParaRPr lang="en-US"/>
          </a:p>
          <a:p>
            <a:r>
              <a:rPr lang="en-US"/>
              <a:t>Bootstrap 4 is responsive and mobile friendly from the start. </a:t>
            </a:r>
            <a:endParaRPr lang="en-US"/>
          </a:p>
          <a:p>
            <a:endParaRPr lang="en-US"/>
          </a:p>
          <a:p>
            <a:r>
              <a:rPr lang="en-US"/>
              <a:t>Its five tier grid classes provides better control over the layout as well as how it will be rendered on different types of devices like mobile phones, tablets, laptops and desktops, large screen devices, and so on.</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5" name=""/>
          <p:cNvSpPr>
            <a:spLocks noGrp="1"/>
          </p:cNvSpPr>
          <p:nvPr>
            <p:ph type="title"/>
          </p:nvPr>
        </p:nvSpPr>
        <p:spPr>
          <a:xfrm>
            <a:off x="615658" y="-171539"/>
            <a:ext cx="7886700" cy="1325563"/>
          </a:xfrm>
        </p:spPr>
        <p:txBody>
          <a:bodyPr/>
          <a:p>
            <a:pPr algn="ctr"/>
            <a:r>
              <a:rPr b="1" lang="en-US">
                <a:solidFill>
                  <a:srgbClr val="3399FF"/>
                </a:solidFill>
              </a:rPr>
              <a:t>B</a:t>
            </a:r>
            <a:r>
              <a:rPr b="1" lang="en-US">
                <a:solidFill>
                  <a:srgbClr val="3399FF"/>
                </a:solidFill>
              </a:rPr>
              <a:t>o</a:t>
            </a:r>
            <a:r>
              <a:rPr b="1" lang="en-US">
                <a:solidFill>
                  <a:srgbClr val="3399FF"/>
                </a:solidFill>
              </a:rPr>
              <a:t>o</a:t>
            </a:r>
            <a:r>
              <a:rPr b="1" lang="en-US">
                <a:solidFill>
                  <a:srgbClr val="3399FF"/>
                </a:solidFill>
              </a:rPr>
              <a:t>t</a:t>
            </a:r>
            <a:r>
              <a:rPr b="1" lang="en-US">
                <a:solidFill>
                  <a:srgbClr val="3399FF"/>
                </a:solidFill>
              </a:rPr>
              <a:t>strap</a:t>
            </a:r>
            <a:r>
              <a:rPr b="1" lang="en-US">
                <a:solidFill>
                  <a:srgbClr val="3399FF"/>
                </a:solidFill>
              </a:rPr>
              <a:t> </a:t>
            </a:r>
            <a:r>
              <a:rPr b="1" lang="en-US">
                <a:solidFill>
                  <a:srgbClr val="3399FF"/>
                </a:solidFill>
              </a:rPr>
              <a:t>4</a:t>
            </a:r>
            <a:endParaRPr b="1" lang="en-US">
              <a:solidFill>
                <a:srgbClr val="3399FF"/>
              </a:solidFill>
            </a:endParaRPr>
          </a:p>
        </p:txBody>
      </p:sp>
      <p:sp>
        <p:nvSpPr>
          <p:cNvPr id="1048666" name=""/>
          <p:cNvSpPr>
            <a:spLocks noGrp="1"/>
          </p:cNvSpPr>
          <p:nvPr>
            <p:ph idx="1"/>
          </p:nvPr>
        </p:nvSpPr>
        <p:spPr>
          <a:xfrm>
            <a:off x="297438" y="943046"/>
            <a:ext cx="8523143" cy="5999681"/>
          </a:xfrm>
        </p:spPr>
        <p:txBody>
          <a:bodyPr>
            <a:normAutofit fontScale="89286" lnSpcReduction="20000"/>
          </a:bodyPr>
          <a:p>
            <a:r>
              <a:rPr lang="en-US"/>
              <a:t>Bootstrap 4 is the newest version of Bootstrap, which is the most popular HTML, CSS, and JavaScript framework for developing responsive, mobile-first websites.</a:t>
            </a:r>
            <a:endParaRPr lang="en-US"/>
          </a:p>
          <a:p>
            <a:endParaRPr lang="en-US"/>
          </a:p>
          <a:p>
            <a:r>
              <a:rPr lang="en-US"/>
              <a:t>Bootstrap 4 is the newest version of Bootstrap; with new components, faster stylesheet and more responsiveness.</a:t>
            </a:r>
            <a:endParaRPr lang="en-US"/>
          </a:p>
          <a:p>
            <a:endParaRPr lang="en-US"/>
          </a:p>
          <a:p>
            <a:r>
              <a:rPr lang="en-US"/>
              <a:t>Bootstrap 4 supports the latest, stable releases of all major browsers and platforms. However, Internet Explorer 9</a:t>
            </a:r>
            <a:r>
              <a:rPr lang="en-US"/>
              <a:t>.</a:t>
            </a:r>
            <a:endParaRPr lang="en-US"/>
          </a:p>
          <a:p>
            <a:endParaRPr lang="en-US"/>
          </a:p>
          <a:p>
            <a:r>
              <a:rPr lang="en-US"/>
              <a:t>If you require IE8-9 support, use Bootstrap 3. It is the most stable version of Bootstrap, and it is still supported by the team for critical bugfixes and documentation changes. However, new features will NOT be added to it.</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0000"/>
        </a:solidFill>
      </p:bgPr>
    </p:bg>
    <p:spTree>
      <p:nvGrpSpPr>
        <p:cNvPr id="38" name=""/>
        <p:cNvGrpSpPr/>
        <p:nvPr/>
      </p:nvGrpSpPr>
      <p:grpSpPr>
        <a:xfrm>
          <a:off x="0" y="0"/>
          <a:ext cx="0" cy="0"/>
          <a:chOff x="0" y="0"/>
          <a:chExt cx="0" cy="0"/>
        </a:xfrm>
      </p:grpSpPr>
      <p:sp>
        <p:nvSpPr>
          <p:cNvPr id="1048667" name=""/>
          <p:cNvSpPr>
            <a:spLocks noGrp="1"/>
          </p:cNvSpPr>
          <p:nvPr>
            <p:ph type="title"/>
          </p:nvPr>
        </p:nvSpPr>
        <p:spPr>
          <a:xfrm>
            <a:off x="628649" y="0"/>
            <a:ext cx="7886700" cy="1325563"/>
          </a:xfrm>
        </p:spPr>
        <p:txBody>
          <a:bodyPr/>
          <a:p>
            <a:r>
              <a:rPr b="1" lang="en-US">
                <a:solidFill>
                  <a:srgbClr val="008000"/>
                </a:solidFill>
              </a:rPr>
              <a:t>Grid System</a:t>
            </a:r>
            <a:endParaRPr b="1" lang="en-US">
              <a:solidFill>
                <a:srgbClr val="008000"/>
              </a:solidFill>
            </a:endParaRPr>
          </a:p>
        </p:txBody>
      </p:sp>
      <p:sp>
        <p:nvSpPr>
          <p:cNvPr id="1048668" name=""/>
          <p:cNvSpPr>
            <a:spLocks noGrp="1"/>
          </p:cNvSpPr>
          <p:nvPr>
            <p:ph idx="1"/>
          </p:nvPr>
        </p:nvSpPr>
        <p:spPr>
          <a:xfrm>
            <a:off x="407842" y="1325563"/>
            <a:ext cx="8107507" cy="5623288"/>
          </a:xfrm>
        </p:spPr>
        <p:txBody>
          <a:bodyPr>
            <a:normAutofit fontScale="92857" lnSpcReduction="20000"/>
          </a:bodyPr>
          <a:p>
            <a:r>
              <a:rPr b="1" lang="en-US">
                <a:solidFill>
                  <a:srgbClr val="3399FF"/>
                </a:solidFill>
              </a:rPr>
              <a:t>Grid System, </a:t>
            </a:r>
            <a:endParaRPr b="1" lang="en-US">
              <a:solidFill>
                <a:srgbClr val="3399FF"/>
              </a:solidFill>
            </a:endParaRPr>
          </a:p>
          <a:p>
            <a:endParaRPr b="1" lang="en-US">
              <a:solidFill>
                <a:srgbClr val="3399FF"/>
              </a:solidFill>
            </a:endParaRPr>
          </a:p>
          <a:p>
            <a:r>
              <a:rPr b="1" lang="en-US">
                <a:solidFill>
                  <a:srgbClr val="3399FF"/>
                </a:solidFill>
              </a:rPr>
              <a:t>12 columns, </a:t>
            </a:r>
            <a:endParaRPr b="1" lang="en-US">
              <a:solidFill>
                <a:srgbClr val="3399FF"/>
              </a:solidFill>
            </a:endParaRPr>
          </a:p>
          <a:p>
            <a:endParaRPr b="1" lang="en-US">
              <a:solidFill>
                <a:srgbClr val="3399FF"/>
              </a:solidFill>
            </a:endParaRPr>
          </a:p>
          <a:p>
            <a:r>
              <a:rPr b="1" lang="en-US">
                <a:solidFill>
                  <a:srgbClr val="3399FF"/>
                </a:solidFill>
              </a:rPr>
              <a:t>devices and corresponding prefix of bootstrap class,</a:t>
            </a:r>
            <a:endParaRPr b="1" lang="en-US">
              <a:solidFill>
                <a:srgbClr val="3399FF"/>
              </a:solidFill>
            </a:endParaRPr>
          </a:p>
          <a:p>
            <a:endParaRPr b="1" lang="en-US">
              <a:solidFill>
                <a:srgbClr val="3399FF"/>
              </a:solidFill>
            </a:endParaRPr>
          </a:p>
          <a:p>
            <a:r>
              <a:rPr b="1" lang="en-US">
                <a:solidFill>
                  <a:srgbClr val="3399FF"/>
                </a:solidFill>
              </a:rPr>
              <a:t> container, </a:t>
            </a:r>
            <a:endParaRPr b="1" lang="en-US">
              <a:solidFill>
                <a:srgbClr val="3399FF"/>
              </a:solidFill>
            </a:endParaRPr>
          </a:p>
          <a:p>
            <a:endParaRPr b="1" lang="en-US">
              <a:solidFill>
                <a:srgbClr val="3399FF"/>
              </a:solidFill>
            </a:endParaRPr>
          </a:p>
          <a:p>
            <a:r>
              <a:rPr b="1" lang="en-US">
                <a:solidFill>
                  <a:srgbClr val="3399FF"/>
                </a:solidFill>
              </a:rPr>
              <a:t>container-fluid, </a:t>
            </a:r>
            <a:endParaRPr b="1" lang="en-US">
              <a:solidFill>
                <a:srgbClr val="3399FF"/>
              </a:solidFill>
            </a:endParaRPr>
          </a:p>
          <a:p>
            <a:endParaRPr b="1" lang="en-US">
              <a:solidFill>
                <a:srgbClr val="3399FF"/>
              </a:solidFill>
            </a:endParaRPr>
          </a:p>
          <a:p>
            <a:r>
              <a:rPr b="1" lang="en-US">
                <a:solidFill>
                  <a:srgbClr val="3399FF"/>
                </a:solidFill>
              </a:rPr>
              <a:t>row, col</a:t>
            </a:r>
            <a:endParaRPr b="1" lang="en-US">
              <a:solidFill>
                <a:srgbClr val="3399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9" name=""/>
          <p:cNvSpPr>
            <a:spLocks noGrp="1"/>
          </p:cNvSpPr>
          <p:nvPr>
            <p:ph type="title"/>
          </p:nvPr>
        </p:nvSpPr>
        <p:spPr>
          <a:xfrm>
            <a:off x="628650" y="0"/>
            <a:ext cx="7886700" cy="1325563"/>
          </a:xfrm>
        </p:spPr>
        <p:txBody>
          <a:bodyPr/>
          <a:p>
            <a:pPr algn="ctr"/>
            <a:r>
              <a:rPr b="1" lang="en-US">
                <a:solidFill>
                  <a:srgbClr val="3399FF"/>
                </a:solidFill>
              </a:rPr>
              <a:t>What is a Grid-View?</a:t>
            </a:r>
            <a:endParaRPr b="1" lang="en-US">
              <a:solidFill>
                <a:srgbClr val="3399FF"/>
              </a:solidFill>
            </a:endParaRPr>
          </a:p>
        </p:txBody>
      </p:sp>
      <p:sp>
        <p:nvSpPr>
          <p:cNvPr id="1048670" name=""/>
          <p:cNvSpPr>
            <a:spLocks noGrp="1"/>
          </p:cNvSpPr>
          <p:nvPr>
            <p:ph idx="1"/>
          </p:nvPr>
        </p:nvSpPr>
        <p:spPr>
          <a:xfrm>
            <a:off x="68832" y="1572960"/>
            <a:ext cx="9006335" cy="5668714"/>
          </a:xfrm>
        </p:spPr>
        <p:txBody>
          <a:bodyPr>
            <a:normAutofit/>
          </a:bodyPr>
          <a:p>
            <a:r>
              <a:rPr lang="en-US"/>
              <a:t>Many web pages are based on a grid-view, which means that the page is divided into columns</a:t>
            </a:r>
            <a:endParaRPr lang="en-US"/>
          </a:p>
          <a:p>
            <a:endParaRPr lang="en-US"/>
          </a:p>
          <a:p>
            <a:r>
              <a:rPr lang="en-US"/>
              <a:t>Using a grid-view is very helpful when designing web pages. It makes it easier to place elements on the page.</a:t>
            </a:r>
            <a:endParaRPr lang="en-US"/>
          </a:p>
          <a:p>
            <a:endParaRPr lang="en-US"/>
          </a:p>
          <a:p>
            <a:r>
              <a:rPr lang="en-US"/>
              <a:t>A responsive grid-view often has 12 columns, and has a total width of 100%, and will shrink and expand as you resize the browser window.</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1" name=""/>
          <p:cNvSpPr>
            <a:spLocks noGrp="1"/>
          </p:cNvSpPr>
          <p:nvPr>
            <p:ph type="title"/>
          </p:nvPr>
        </p:nvSpPr>
        <p:spPr/>
        <p:txBody>
          <a:bodyPr/>
          <a:p>
            <a:endParaRPr lang="en-US"/>
          </a:p>
        </p:txBody>
      </p:sp>
      <p:sp>
        <p:nvSpPr>
          <p:cNvPr id="1048672" name=""/>
          <p:cNvSpPr>
            <a:spLocks noGrp="1"/>
          </p:cNvSpPr>
          <p:nvPr>
            <p:ph idx="1"/>
          </p:nvPr>
        </p:nvSpPr>
        <p:spPr/>
        <p:txBody>
          <a:bodyPr/>
          <a:p>
            <a:endParaRPr lang="en-US"/>
          </a:p>
        </p:txBody>
      </p:sp>
      <p:pic>
        <p:nvPicPr>
          <p:cNvPr id="2097164" name=""/>
          <p:cNvPicPr>
            <a:picLocks/>
          </p:cNvPicPr>
          <p:nvPr/>
        </p:nvPicPr>
        <p:blipFill>
          <a:blip xmlns:r="http://schemas.openxmlformats.org/officeDocument/2006/relationships" r:embed="rId1"/>
          <a:stretch>
            <a:fillRect/>
          </a:stretch>
        </p:blipFill>
        <p:spPr>
          <a:xfrm rot="0">
            <a:off x="0" y="65976"/>
            <a:ext cx="9144000" cy="6726047"/>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3" name=""/>
          <p:cNvSpPr>
            <a:spLocks noGrp="1"/>
          </p:cNvSpPr>
          <p:nvPr>
            <p:ph type="title"/>
          </p:nvPr>
        </p:nvSpPr>
        <p:spPr/>
        <p:txBody>
          <a:bodyPr/>
          <a:p>
            <a:endParaRPr lang="en-US"/>
          </a:p>
        </p:txBody>
      </p:sp>
      <p:sp>
        <p:nvSpPr>
          <p:cNvPr id="1048674" name=""/>
          <p:cNvSpPr>
            <a:spLocks noGrp="1"/>
          </p:cNvSpPr>
          <p:nvPr>
            <p:ph idx="1"/>
          </p:nvPr>
        </p:nvSpPr>
        <p:spPr/>
        <p:txBody>
          <a:bodyPr/>
          <a:p>
            <a:endParaRPr lang="en-US"/>
          </a:p>
        </p:txBody>
      </p:sp>
      <p:pic>
        <p:nvPicPr>
          <p:cNvPr id="2097166" name=""/>
          <p:cNvPicPr>
            <a:picLocks/>
          </p:cNvPicPr>
          <p:nvPr/>
        </p:nvPicPr>
        <p:blipFill>
          <a:blip xmlns:r="http://schemas.openxmlformats.org/officeDocument/2006/relationships" r:embed="rId1"/>
          <a:stretch>
            <a:fillRect/>
          </a:stretch>
        </p:blipFill>
        <p:spPr>
          <a:xfrm rot="0">
            <a:off x="505475" y="193605"/>
            <a:ext cx="8125717" cy="6858000"/>
          </a:xfrm>
          <a:prstGeom prst="rec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5" name=""/>
          <p:cNvSpPr>
            <a:spLocks noGrp="1"/>
          </p:cNvSpPr>
          <p:nvPr>
            <p:ph type="title"/>
          </p:nvPr>
        </p:nvSpPr>
        <p:spPr/>
        <p:txBody>
          <a:bodyPr/>
          <a:p>
            <a:pPr algn="ctr"/>
            <a:r>
              <a:rPr b="1" lang="en-US">
                <a:solidFill>
                  <a:srgbClr val="3399FF"/>
                </a:solidFill>
              </a:rPr>
              <a:t>Bootstrap 4 Grid System</a:t>
            </a:r>
            <a:endParaRPr b="1" lang="en-US">
              <a:solidFill>
                <a:srgbClr val="3399FF"/>
              </a:solidFill>
            </a:endParaRPr>
          </a:p>
        </p:txBody>
      </p:sp>
      <p:sp>
        <p:nvSpPr>
          <p:cNvPr id="1048676" name=""/>
          <p:cNvSpPr>
            <a:spLocks noGrp="1"/>
          </p:cNvSpPr>
          <p:nvPr>
            <p:ph idx="1"/>
          </p:nvPr>
        </p:nvSpPr>
        <p:spPr/>
        <p:txBody>
          <a:bodyPr/>
          <a:p>
            <a:endParaRPr lang="en-US"/>
          </a:p>
        </p:txBody>
      </p:sp>
      <p:pic>
        <p:nvPicPr>
          <p:cNvPr id="2097167" name=""/>
          <p:cNvPicPr>
            <a:picLocks/>
          </p:cNvPicPr>
          <p:nvPr/>
        </p:nvPicPr>
        <p:blipFill>
          <a:blip xmlns:r="http://schemas.openxmlformats.org/officeDocument/2006/relationships" r:embed="rId1"/>
          <a:stretch>
            <a:fillRect/>
          </a:stretch>
        </p:blipFill>
        <p:spPr>
          <a:xfrm rot="0">
            <a:off x="0" y="1746999"/>
            <a:ext cx="9144000" cy="4824148"/>
          </a:xfrm>
          <a:prstGeom prst="rec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77" name=""/>
          <p:cNvSpPr>
            <a:spLocks noGrp="1"/>
          </p:cNvSpPr>
          <p:nvPr>
            <p:ph type="title"/>
          </p:nvPr>
        </p:nvSpPr>
        <p:spPr>
          <a:xfrm>
            <a:off x="628650" y="0"/>
            <a:ext cx="7886700" cy="1325563"/>
          </a:xfrm>
        </p:spPr>
        <p:txBody>
          <a:bodyPr/>
          <a:p>
            <a:pPr algn="ctr"/>
            <a:r>
              <a:rPr b="1" lang="en-US">
                <a:solidFill>
                  <a:srgbClr val="3399FF"/>
                </a:solidFill>
              </a:rPr>
              <a:t>Grid Classes</a:t>
            </a:r>
            <a:endParaRPr b="1" lang="en-US">
              <a:solidFill>
                <a:srgbClr val="3399FF"/>
              </a:solidFill>
            </a:endParaRPr>
          </a:p>
        </p:txBody>
      </p:sp>
      <p:sp>
        <p:nvSpPr>
          <p:cNvPr id="1048678" name=""/>
          <p:cNvSpPr>
            <a:spLocks noGrp="1"/>
          </p:cNvSpPr>
          <p:nvPr>
            <p:ph idx="1"/>
          </p:nvPr>
        </p:nvSpPr>
        <p:spPr>
          <a:xfrm>
            <a:off x="216260" y="1325563"/>
            <a:ext cx="8711479" cy="5590840"/>
          </a:xfrm>
        </p:spPr>
        <p:txBody>
          <a:bodyPr>
            <a:normAutofit/>
          </a:bodyPr>
          <a:p>
            <a:r>
              <a:rPr lang="en-US"/>
              <a:t>.col- (extra small devices - screen width less than 576px)</a:t>
            </a:r>
            <a:endParaRPr lang="en-US"/>
          </a:p>
          <a:p>
            <a:r>
              <a:rPr lang="en-US"/>
              <a:t>.col-sm- (small devices - screen width equal to or greater than 576px)</a:t>
            </a:r>
            <a:endParaRPr lang="en-US"/>
          </a:p>
          <a:p>
            <a:r>
              <a:rPr lang="en-US"/>
              <a:t>.col-md- (medium devices - screen width equal to or greater than 768px)</a:t>
            </a:r>
            <a:endParaRPr lang="en-US"/>
          </a:p>
          <a:p>
            <a:r>
              <a:rPr lang="en-US"/>
              <a:t>.col-lg- (large devices - screen width equal to or greater than 992px)</a:t>
            </a:r>
            <a:endParaRPr lang="en-US"/>
          </a:p>
          <a:p>
            <a:r>
              <a:rPr lang="en-US"/>
              <a:t>.col-xl- (xlarge devices - screen width equal to or greater than 1200px)</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79" name=""/>
          <p:cNvSpPr>
            <a:spLocks noGrp="1"/>
          </p:cNvSpPr>
          <p:nvPr>
            <p:ph type="title"/>
          </p:nvPr>
        </p:nvSpPr>
        <p:spPr>
          <a:xfrm>
            <a:off x="628649" y="-367838"/>
            <a:ext cx="7886700" cy="1325563"/>
          </a:xfrm>
        </p:spPr>
        <p:txBody>
          <a:bodyPr/>
          <a:p>
            <a:pPr algn="ctr"/>
            <a:r>
              <a:rPr b="1" sz="3800" lang="en-US">
                <a:solidFill>
                  <a:srgbClr val="3399FF"/>
                </a:solidFill>
              </a:rPr>
              <a:t>Grid System Rules</a:t>
            </a:r>
            <a:endParaRPr b="1" sz="3800" lang="en-US">
              <a:solidFill>
                <a:srgbClr val="3399FF"/>
              </a:solidFill>
            </a:endParaRPr>
          </a:p>
        </p:txBody>
      </p:sp>
      <p:sp>
        <p:nvSpPr>
          <p:cNvPr id="1048680" name=""/>
          <p:cNvSpPr>
            <a:spLocks noGrp="1"/>
          </p:cNvSpPr>
          <p:nvPr>
            <p:ph idx="1"/>
          </p:nvPr>
        </p:nvSpPr>
        <p:spPr>
          <a:xfrm>
            <a:off x="0" y="742588"/>
            <a:ext cx="9010217" cy="6103514"/>
          </a:xfrm>
        </p:spPr>
        <p:txBody>
          <a:bodyPr>
            <a:normAutofit fontScale="96429" lnSpcReduction="20000"/>
          </a:bodyPr>
          <a:p>
            <a:r>
              <a:rPr lang="en-US"/>
              <a:t>Rows must be placed within a .container (fixed-width) or .container-fluid (full-width) for proper alignment and padding</a:t>
            </a:r>
            <a:endParaRPr lang="en-US"/>
          </a:p>
          <a:p>
            <a:r>
              <a:rPr lang="en-US"/>
              <a:t>Use rows to create horizontal groups of columns</a:t>
            </a:r>
            <a:endParaRPr lang="en-US"/>
          </a:p>
          <a:p>
            <a:r>
              <a:rPr lang="en-US"/>
              <a:t>Content should be placed within columns, and only columns may be immediate children of rows</a:t>
            </a:r>
            <a:endParaRPr lang="en-US"/>
          </a:p>
          <a:p>
            <a:r>
              <a:rPr lang="en-US"/>
              <a:t>Predefined classes like .row and .col-sm-4 are available for quickly making grid layouts</a:t>
            </a:r>
            <a:endParaRPr lang="en-US"/>
          </a:p>
          <a:p>
            <a:r>
              <a:rPr lang="en-US"/>
              <a:t>Columns create gutters (gaps between column content) via padding. That padding is offset in rows for the first and last column via negative margin on .rows</a:t>
            </a:r>
            <a:endParaRPr lang="en-US"/>
          </a:p>
          <a:p>
            <a:r>
              <a:rPr lang="en-US"/>
              <a:t>Grid columns are created by specifying the number of 12 available columns you wish to span. For example, three equal columns would use three .col-sm-4</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0000"/>
        </a:solidFill>
      </p:bgPr>
    </p:bg>
    <p:spTree>
      <p:nvGrpSpPr>
        <p:cNvPr id="45" name=""/>
        <p:cNvGrpSpPr/>
        <p:nvPr/>
      </p:nvGrpSpPr>
      <p:grpSpPr>
        <a:xfrm>
          <a:off x="0" y="0"/>
          <a:ext cx="0" cy="0"/>
          <a:chOff x="0" y="0"/>
          <a:chExt cx="0" cy="0"/>
        </a:xfrm>
      </p:grpSpPr>
      <p:sp>
        <p:nvSpPr>
          <p:cNvPr id="1048681" name=""/>
          <p:cNvSpPr>
            <a:spLocks noGrp="1"/>
          </p:cNvSpPr>
          <p:nvPr>
            <p:ph type="title"/>
          </p:nvPr>
        </p:nvSpPr>
        <p:spPr/>
        <p:txBody>
          <a:bodyPr/>
          <a:p>
            <a:pPr algn="ctr"/>
            <a:r>
              <a:rPr b="1" sz="5300" lang="en-US">
                <a:solidFill>
                  <a:srgbClr val="98CC00"/>
                </a:solidFill>
              </a:rPr>
              <a:t>NAV Bar</a:t>
            </a:r>
            <a:endParaRPr b="1" sz="5300" lang="en-US">
              <a:solidFill>
                <a:srgbClr val="98CC00"/>
              </a:solidFill>
            </a:endParaRPr>
          </a:p>
        </p:txBody>
      </p:sp>
      <p:sp>
        <p:nvSpPr>
          <p:cNvPr id="1048682" name=""/>
          <p:cNvSpPr>
            <a:spLocks noGrp="1"/>
          </p:cNvSpPr>
          <p:nvPr>
            <p:ph idx="1"/>
          </p:nvPr>
        </p:nvSpPr>
        <p:spPr/>
        <p:txBody>
          <a:bodyPr/>
          <a:p>
            <a:r>
              <a:rPr b="1" lang="en-US">
                <a:solidFill>
                  <a:srgbClr val="3399FF"/>
                </a:solidFill>
              </a:rPr>
              <a:t>navbar, navbar-expand-lg, navbar-dark, bg-dark, navbar-brand</a:t>
            </a:r>
            <a:endParaRPr b="1" lang="en-US">
              <a:solidFill>
                <a:srgbClr val="3399FF"/>
              </a:solidFill>
            </a:endParaRPr>
          </a:p>
          <a:p>
            <a:endParaRPr b="1" lang="en-US">
              <a:solidFill>
                <a:srgbClr val="3399FF"/>
              </a:solidFill>
            </a:endParaRPr>
          </a:p>
          <a:p>
            <a:r>
              <a:rPr b="1" lang="en-US">
                <a:solidFill>
                  <a:srgbClr val="3399FF"/>
                </a:solidFill>
              </a:rPr>
              <a:t>navbar-nav, nav-item, nav-link</a:t>
            </a:r>
            <a:endParaRPr b="1" lang="en-US">
              <a:solidFill>
                <a:srgbClr val="3399FF"/>
              </a:solidFill>
            </a:endParaRPr>
          </a:p>
          <a:p>
            <a:endParaRPr b="1" lang="en-US">
              <a:solidFill>
                <a:srgbClr val="3399FF"/>
              </a:solidFill>
            </a:endParaRPr>
          </a:p>
          <a:p>
            <a:r>
              <a:rPr b="1" lang="en-US">
                <a:solidFill>
                  <a:srgbClr val="3399FF"/>
                </a:solidFill>
              </a:rPr>
              <a:t>navbar-toggler, navbar-toggler-icon, collapse, navbar-collapse, ml-auto</a:t>
            </a:r>
            <a:endParaRPr b="1" lang="en-US">
              <a:solidFill>
                <a:srgbClr val="3399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p:bgPr>
    </p:bg>
    <p:spTree>
      <p:nvGrpSpPr>
        <p:cNvPr id="28" name=""/>
        <p:cNvGrpSpPr/>
        <p:nvPr/>
      </p:nvGrpSpPr>
      <p:grpSpPr>
        <a:xfrm>
          <a:off x="0" y="0"/>
          <a:ext cx="0" cy="0"/>
          <a:chOff x="0" y="0"/>
          <a:chExt cx="0" cy="0"/>
        </a:xfrm>
      </p:grpSpPr>
      <p:sp>
        <p:nvSpPr>
          <p:cNvPr id="1048647" name=""/>
          <p:cNvSpPr>
            <a:spLocks noGrp="1"/>
          </p:cNvSpPr>
          <p:nvPr>
            <p:ph type="title"/>
          </p:nvPr>
        </p:nvSpPr>
        <p:spPr>
          <a:xfrm>
            <a:off x="628649" y="0"/>
            <a:ext cx="7847734" cy="1325563"/>
          </a:xfrm>
        </p:spPr>
        <p:txBody>
          <a:bodyPr/>
          <a:p>
            <a:r>
              <a:rPr b="1" lang="en-US">
                <a:solidFill>
                  <a:srgbClr val="008000"/>
                </a:solidFill>
              </a:rPr>
              <a:t>A</a:t>
            </a:r>
            <a:r>
              <a:rPr b="1" lang="en-US">
                <a:solidFill>
                  <a:srgbClr val="008000"/>
                </a:solidFill>
              </a:rPr>
              <a:t>g</a:t>
            </a:r>
            <a:r>
              <a:rPr b="1" lang="en-US">
                <a:solidFill>
                  <a:srgbClr val="008000"/>
                </a:solidFill>
              </a:rPr>
              <a:t>e</a:t>
            </a:r>
            <a:r>
              <a:rPr b="1" lang="en-US">
                <a:solidFill>
                  <a:srgbClr val="008000"/>
                </a:solidFill>
              </a:rPr>
              <a:t>nda</a:t>
            </a:r>
            <a:endParaRPr b="1" lang="en-US">
              <a:solidFill>
                <a:srgbClr val="008000"/>
              </a:solidFill>
            </a:endParaRPr>
          </a:p>
        </p:txBody>
      </p:sp>
      <p:sp>
        <p:nvSpPr>
          <p:cNvPr id="1048648" name=""/>
          <p:cNvSpPr>
            <a:spLocks noGrp="1"/>
          </p:cNvSpPr>
          <p:nvPr>
            <p:ph idx="1"/>
          </p:nvPr>
        </p:nvSpPr>
        <p:spPr>
          <a:xfrm>
            <a:off x="307182" y="1444061"/>
            <a:ext cx="8529637" cy="5413938"/>
          </a:xfrm>
        </p:spPr>
        <p:txBody>
          <a:bodyPr>
            <a:normAutofit/>
          </a:bodyPr>
          <a:p>
            <a:r>
              <a:rPr b="1" lang="en-US">
                <a:solidFill>
                  <a:srgbClr val="3399FF"/>
                </a:solidFill>
              </a:rPr>
              <a:t>Bootstrap Fundamentals</a:t>
            </a:r>
            <a:endParaRPr b="1" lang="en-US">
              <a:solidFill>
                <a:srgbClr val="3399FF"/>
              </a:solidFill>
            </a:endParaRPr>
          </a:p>
          <a:p>
            <a:endParaRPr b="1" lang="en-US">
              <a:solidFill>
                <a:srgbClr val="3399FF"/>
              </a:solidFill>
            </a:endParaRPr>
          </a:p>
          <a:p>
            <a:r>
              <a:rPr b="1" lang="en-US">
                <a:solidFill>
                  <a:srgbClr val="3399FF"/>
                </a:solidFill>
              </a:rPr>
              <a:t>Grid System</a:t>
            </a:r>
            <a:endParaRPr b="1" lang="en-US">
              <a:solidFill>
                <a:srgbClr val="3399FF"/>
              </a:solidFill>
            </a:endParaRPr>
          </a:p>
          <a:p>
            <a:endParaRPr b="1" lang="en-US">
              <a:solidFill>
                <a:srgbClr val="3399FF"/>
              </a:solidFill>
            </a:endParaRPr>
          </a:p>
          <a:p>
            <a:r>
              <a:rPr b="1" lang="en-US">
                <a:solidFill>
                  <a:srgbClr val="3399FF"/>
                </a:solidFill>
              </a:rPr>
              <a:t>Demonstrate troubleshooting UI issues using Chrome Developer Tools</a:t>
            </a:r>
            <a:endParaRPr b="1" lang="en-US">
              <a:solidFill>
                <a:srgbClr val="3399FF"/>
              </a:solidFill>
            </a:endParaRPr>
          </a:p>
          <a:p>
            <a:endParaRPr b="1" lang="en-US">
              <a:solidFill>
                <a:srgbClr val="3399FF"/>
              </a:solidFill>
            </a:endParaRPr>
          </a:p>
          <a:p>
            <a:r>
              <a:rPr b="1" lang="en-US">
                <a:solidFill>
                  <a:srgbClr val="3399FF"/>
                </a:solidFill>
              </a:rPr>
              <a:t>Bootstrap Components</a:t>
            </a:r>
            <a:endParaRPr b="1" lang="en-US">
              <a:solidFill>
                <a:srgbClr val="3399FF"/>
              </a:solidFill>
            </a:endParaRPr>
          </a:p>
          <a:p>
            <a:endParaRPr b="1" lang="en-US">
              <a:solidFill>
                <a:srgbClr val="3399FF"/>
              </a:solidFill>
            </a:endParaRPr>
          </a:p>
          <a:p>
            <a:r>
              <a:rPr b="1" lang="en-US">
                <a:solidFill>
                  <a:srgbClr val="3399FF"/>
                </a:solidFill>
              </a:rPr>
              <a:t>Bootstrap Styles</a:t>
            </a:r>
            <a:endParaRPr b="1" lang="en-US">
              <a:solidFill>
                <a:srgbClr val="3399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83" name=""/>
          <p:cNvSpPr>
            <a:spLocks noGrp="1"/>
          </p:cNvSpPr>
          <p:nvPr>
            <p:ph type="title"/>
          </p:nvPr>
        </p:nvSpPr>
        <p:spPr>
          <a:xfrm>
            <a:off x="628650" y="0"/>
            <a:ext cx="7886700" cy="1325563"/>
          </a:xfrm>
        </p:spPr>
        <p:txBody>
          <a:bodyPr/>
          <a:p>
            <a:pPr algn="ctr"/>
            <a:r>
              <a:rPr b="1" lang="en-US">
                <a:solidFill>
                  <a:srgbClr val="3399FF"/>
                </a:solidFill>
              </a:rPr>
              <a:t>Navigation Bars</a:t>
            </a:r>
            <a:endParaRPr b="1" lang="en-US">
              <a:solidFill>
                <a:srgbClr val="3399FF"/>
              </a:solidFill>
            </a:endParaRPr>
          </a:p>
        </p:txBody>
      </p:sp>
      <p:sp>
        <p:nvSpPr>
          <p:cNvPr id="1048684" name=""/>
          <p:cNvSpPr>
            <a:spLocks noGrp="1"/>
          </p:cNvSpPr>
          <p:nvPr>
            <p:ph idx="1"/>
          </p:nvPr>
        </p:nvSpPr>
        <p:spPr>
          <a:xfrm>
            <a:off x="628649" y="1325562"/>
            <a:ext cx="8289348" cy="5298811"/>
          </a:xfrm>
        </p:spPr>
        <p:txBody>
          <a:bodyPr/>
          <a:p>
            <a:r>
              <a:rPr lang="en-US"/>
              <a:t>A navigation bar is a navigation header that is placed at the top of the page:</a:t>
            </a:r>
            <a:endParaRPr lang="en-US"/>
          </a:p>
        </p:txBody>
      </p:sp>
      <p:pic>
        <p:nvPicPr>
          <p:cNvPr id="2097168" name=""/>
          <p:cNvPicPr>
            <a:picLocks/>
          </p:cNvPicPr>
          <p:nvPr/>
        </p:nvPicPr>
        <p:blipFill>
          <a:blip xmlns:r="http://schemas.openxmlformats.org/officeDocument/2006/relationships" r:embed="rId1"/>
          <a:stretch>
            <a:fillRect/>
          </a:stretch>
        </p:blipFill>
        <p:spPr>
          <a:xfrm rot="0">
            <a:off x="231483" y="2493492"/>
            <a:ext cx="8492698" cy="4364508"/>
          </a:xfrm>
          <a:prstGeom prst="rec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86" name=""/>
          <p:cNvSpPr>
            <a:spLocks noGrp="1"/>
          </p:cNvSpPr>
          <p:nvPr>
            <p:ph idx="1"/>
          </p:nvPr>
        </p:nvSpPr>
        <p:spPr>
          <a:xfrm>
            <a:off x="1070263" y="1741334"/>
            <a:ext cx="7886700" cy="5116666"/>
          </a:xfrm>
        </p:spPr>
        <p:txBody>
          <a:bodyPr/>
          <a:p>
            <a:r>
              <a:rPr lang="en-US"/>
              <a:t>Vertical Navbar</a:t>
            </a:r>
            <a:endParaRPr lang="en-US"/>
          </a:p>
          <a:p>
            <a:r>
              <a:rPr lang="en-US"/>
              <a:t>Centered Navbar</a:t>
            </a:r>
            <a:endParaRPr lang="en-US"/>
          </a:p>
          <a:p>
            <a:r>
              <a:rPr lang="en-US"/>
              <a:t>Colored Navbar</a:t>
            </a:r>
            <a:endParaRPr lang="en-US"/>
          </a:p>
          <a:p>
            <a:r>
              <a:rPr lang="en-US"/>
              <a:t>Brand / Logo</a:t>
            </a:r>
            <a:endParaRPr lang="en-US"/>
          </a:p>
          <a:p>
            <a:r>
              <a:rPr lang="en-US"/>
              <a:t>Collapsing The Navigation Bar</a:t>
            </a:r>
            <a:endParaRPr lang="en-US"/>
          </a:p>
          <a:p>
            <a:r>
              <a:rPr lang="en-US"/>
              <a:t>Navbar With Dropdown</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00000"/>
        </a:solidFill>
      </p:bgPr>
    </p:bg>
    <p:spTree>
      <p:nvGrpSpPr>
        <p:cNvPr id="48" name=""/>
        <p:cNvGrpSpPr/>
        <p:nvPr/>
      </p:nvGrpSpPr>
      <p:grpSpPr>
        <a:xfrm>
          <a:off x="0" y="0"/>
          <a:ext cx="0" cy="0"/>
          <a:chOff x="0" y="0"/>
          <a:chExt cx="0" cy="0"/>
        </a:xfrm>
      </p:grpSpPr>
      <p:sp>
        <p:nvSpPr>
          <p:cNvPr id="1048687" name=""/>
          <p:cNvSpPr>
            <a:spLocks noGrp="1"/>
          </p:cNvSpPr>
          <p:nvPr>
            <p:ph type="title"/>
          </p:nvPr>
        </p:nvSpPr>
        <p:spPr>
          <a:xfrm>
            <a:off x="455938" y="467247"/>
            <a:ext cx="8804192" cy="1325563"/>
          </a:xfrm>
        </p:spPr>
        <p:txBody>
          <a:bodyPr>
            <a:noAutofit/>
          </a:bodyPr>
          <a:p>
            <a:r>
              <a:rPr b="1" sz="3600" lang="en-US">
                <a:solidFill>
                  <a:srgbClr val="92D04F"/>
                </a:solidFill>
              </a:rPr>
              <a:t>Demonstrate troubleshooting UI issues using Chrome Developer Tools</a:t>
            </a:r>
            <a:endParaRPr b="1" sz="3600" lang="en-US">
              <a:solidFill>
                <a:srgbClr val="92D04F"/>
              </a:solidFill>
            </a:endParaRPr>
          </a:p>
        </p:txBody>
      </p:sp>
      <p:sp>
        <p:nvSpPr>
          <p:cNvPr id="1048688" name=""/>
          <p:cNvSpPr>
            <a:spLocks noGrp="1"/>
          </p:cNvSpPr>
          <p:nvPr>
            <p:ph idx="1"/>
          </p:nvPr>
        </p:nvSpPr>
        <p:spPr>
          <a:xfrm>
            <a:off x="691836" y="2500169"/>
            <a:ext cx="8332398" cy="5402643"/>
          </a:xfrm>
        </p:spPr>
        <p:txBody>
          <a:bodyPr/>
          <a:p>
            <a:r>
              <a:rPr b="1" lang="en-US">
                <a:solidFill>
                  <a:srgbClr val="3399FF"/>
                </a:solidFill>
              </a:rPr>
              <a:t>Element selection</a:t>
            </a:r>
            <a:endParaRPr b="1" lang="en-US">
              <a:solidFill>
                <a:srgbClr val="3399FF"/>
              </a:solidFill>
            </a:endParaRPr>
          </a:p>
          <a:p>
            <a:endParaRPr b="1" lang="en-US">
              <a:solidFill>
                <a:srgbClr val="3399FF"/>
              </a:solidFill>
            </a:endParaRPr>
          </a:p>
          <a:p>
            <a:r>
              <a:rPr b="1" lang="en-US">
                <a:solidFill>
                  <a:srgbClr val="3399FF"/>
                </a:solidFill>
              </a:rPr>
              <a:t>1) using Inspect</a:t>
            </a:r>
            <a:endParaRPr b="1" lang="en-US">
              <a:solidFill>
                <a:srgbClr val="3399FF"/>
              </a:solidFill>
            </a:endParaRPr>
          </a:p>
          <a:p>
            <a:endParaRPr b="1" lang="en-US">
              <a:solidFill>
                <a:srgbClr val="3399FF"/>
              </a:solidFill>
            </a:endParaRPr>
          </a:p>
          <a:p>
            <a:r>
              <a:rPr b="1" lang="en-US">
                <a:solidFill>
                  <a:srgbClr val="3399FF"/>
                </a:solidFill>
              </a:rPr>
              <a:t>2) selection tool in Developer Console</a:t>
            </a:r>
            <a:endParaRPr b="1" lang="en-US">
              <a:solidFill>
                <a:srgbClr val="3399FF"/>
              </a:solidFill>
            </a:endParaRPr>
          </a:p>
          <a:p>
            <a:endParaRPr b="1" lang="en-US">
              <a:solidFill>
                <a:srgbClr val="3399FF"/>
              </a:solidFill>
            </a:endParaRPr>
          </a:p>
          <a:p>
            <a:r>
              <a:rPr b="1" lang="en-US">
                <a:solidFill>
                  <a:srgbClr val="3399FF"/>
                </a:solidFill>
              </a:rPr>
              <a:t>3) Hovering over the elements in the HTML code within the "Element" section of Developer Tool</a:t>
            </a:r>
            <a:endParaRPr b="1" lang="en-US">
              <a:solidFill>
                <a:srgbClr val="3399FF"/>
              </a:solidFill>
            </a:endParaRPr>
          </a:p>
          <a:p>
            <a:endParaRPr b="1" lang="en-US">
              <a:solidFill>
                <a:srgbClr val="3399FF"/>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0000"/>
        </a:solidFill>
      </p:bgPr>
    </p:bg>
    <p:spTree>
      <p:nvGrpSpPr>
        <p:cNvPr id="49" name=""/>
        <p:cNvGrpSpPr/>
        <p:nvPr/>
      </p:nvGrpSpPr>
      <p:grpSpPr>
        <a:xfrm>
          <a:off x="0" y="0"/>
          <a:ext cx="0" cy="0"/>
          <a:chOff x="0" y="0"/>
          <a:chExt cx="0" cy="0"/>
        </a:xfrm>
      </p:grpSpPr>
      <p:sp>
        <p:nvSpPr>
          <p:cNvPr id="1048689" name=""/>
          <p:cNvSpPr>
            <a:spLocks noGrp="1"/>
          </p:cNvSpPr>
          <p:nvPr>
            <p:ph type="title"/>
          </p:nvPr>
        </p:nvSpPr>
        <p:spPr>
          <a:xfrm>
            <a:off x="128587" y="0"/>
            <a:ext cx="7886700" cy="1325563"/>
          </a:xfrm>
        </p:spPr>
        <p:txBody>
          <a:bodyPr/>
          <a:p>
            <a:pPr algn="ctr"/>
            <a:r>
              <a:rPr b="1" lang="en-US">
                <a:solidFill>
                  <a:srgbClr val="98CC00"/>
                </a:solidFill>
              </a:rPr>
              <a:t>Bootstrap Components</a:t>
            </a:r>
            <a:endParaRPr b="1" lang="en-US">
              <a:solidFill>
                <a:srgbClr val="98CC00"/>
              </a:solidFill>
            </a:endParaRPr>
          </a:p>
        </p:txBody>
      </p:sp>
      <p:sp>
        <p:nvSpPr>
          <p:cNvPr id="1048690" name=""/>
          <p:cNvSpPr>
            <a:spLocks noGrp="1"/>
          </p:cNvSpPr>
          <p:nvPr>
            <p:ph idx="1"/>
          </p:nvPr>
        </p:nvSpPr>
        <p:spPr>
          <a:xfrm>
            <a:off x="128588" y="1117610"/>
            <a:ext cx="8886825" cy="5740389"/>
          </a:xfrm>
        </p:spPr>
        <p:txBody>
          <a:bodyPr>
            <a:normAutofit fontScale="96429" lnSpcReduction="20000"/>
          </a:bodyPr>
          <a:p>
            <a:r>
              <a:rPr b="1" lang="en-US">
                <a:solidFill>
                  <a:srgbClr val="3399FF"/>
                </a:solidFill>
              </a:rPr>
              <a:t>badge, badge-primary</a:t>
            </a:r>
            <a:endParaRPr b="1" lang="en-US">
              <a:solidFill>
                <a:srgbClr val="3399FF"/>
              </a:solidFill>
            </a:endParaRPr>
          </a:p>
          <a:p>
            <a:r>
              <a:rPr b="1" lang="en-US">
                <a:solidFill>
                  <a:srgbClr val="3399FF"/>
                </a:solidFill>
              </a:rPr>
              <a:t>Google Material Icon, Content Delivery Network (CDN), include icons in web page</a:t>
            </a:r>
            <a:endParaRPr b="1" lang="en-US">
              <a:solidFill>
                <a:srgbClr val="3399FF"/>
              </a:solidFill>
            </a:endParaRPr>
          </a:p>
          <a:p>
            <a:r>
              <a:rPr b="1" lang="en-US">
                <a:solidFill>
                  <a:srgbClr val="3399FF"/>
                </a:solidFill>
              </a:rPr>
              <a:t>list-group, list-group-item</a:t>
            </a:r>
            <a:endParaRPr b="1" lang="en-US">
              <a:solidFill>
                <a:srgbClr val="3399FF"/>
              </a:solidFill>
            </a:endParaRPr>
          </a:p>
          <a:p>
            <a:r>
              <a:rPr b="1" lang="en-US">
                <a:solidFill>
                  <a:srgbClr val="3399FF"/>
                </a:solidFill>
              </a:rPr>
              <a:t>card, card-title, card-body, card-text, change mouse cursor on hovering an icon</a:t>
            </a:r>
            <a:endParaRPr b="1" lang="en-US">
              <a:solidFill>
                <a:srgbClr val="3399FF"/>
              </a:solidFill>
            </a:endParaRPr>
          </a:p>
          <a:p>
            <a:r>
              <a:rPr b="1" lang="en-US">
                <a:solidFill>
                  <a:srgbClr val="3399FF"/>
                </a:solidFill>
              </a:rPr>
              <a:t>Display a list of cards using grid system and thus enabling RWD</a:t>
            </a:r>
            <a:endParaRPr b="1" lang="en-US">
              <a:solidFill>
                <a:srgbClr val="3399FF"/>
              </a:solidFill>
            </a:endParaRPr>
          </a:p>
          <a:p>
            <a:r>
              <a:rPr b="1" lang="en-US">
                <a:solidFill>
                  <a:srgbClr val="3399FF"/>
                </a:solidFill>
              </a:rPr>
              <a:t>gijgo, getting started, setting date format</a:t>
            </a:r>
            <a:endParaRPr b="1" lang="en-US">
              <a:solidFill>
                <a:srgbClr val="3399FF"/>
              </a:solidFill>
            </a:endParaRPr>
          </a:p>
          <a:p>
            <a:r>
              <a:rPr b="1" lang="en-US">
                <a:solidFill>
                  <a:srgbClr val="3399FF"/>
                </a:solidFill>
              </a:rPr>
              <a:t>Develop form with textbox, password, drop down, date using gijgo, radio button and checkbox form-row, form-group, form-control, form-check, form-check-input, form-check-label, form-check-input</a:t>
            </a:r>
            <a:endParaRPr b="1" lang="en-US">
              <a:solidFill>
                <a:srgbClr val="3399FF"/>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00000"/>
        </a:solidFill>
      </p:bgPr>
    </p:bg>
    <p:spTree>
      <p:nvGrpSpPr>
        <p:cNvPr id="50" name=""/>
        <p:cNvGrpSpPr/>
        <p:nvPr/>
      </p:nvGrpSpPr>
      <p:grpSpPr>
        <a:xfrm>
          <a:off x="0" y="0"/>
          <a:ext cx="0" cy="0"/>
          <a:chOff x="0" y="0"/>
          <a:chExt cx="0" cy="0"/>
        </a:xfrm>
      </p:grpSpPr>
      <p:sp>
        <p:nvSpPr>
          <p:cNvPr id="1048691" name=""/>
          <p:cNvSpPr>
            <a:spLocks noGrp="1"/>
          </p:cNvSpPr>
          <p:nvPr>
            <p:ph type="title"/>
          </p:nvPr>
        </p:nvSpPr>
        <p:spPr/>
        <p:txBody>
          <a:bodyPr/>
          <a:p>
            <a:pPr algn="ctr"/>
            <a:r>
              <a:rPr b="1" lang="en-US">
                <a:solidFill>
                  <a:srgbClr val="98CC00"/>
                </a:solidFill>
              </a:rPr>
              <a:t>Bootstrap Styles</a:t>
            </a:r>
            <a:endParaRPr b="1" lang="en-US">
              <a:solidFill>
                <a:srgbClr val="98CC00"/>
              </a:solidFill>
            </a:endParaRPr>
          </a:p>
        </p:txBody>
      </p:sp>
      <p:sp>
        <p:nvSpPr>
          <p:cNvPr id="1048692" name=""/>
          <p:cNvSpPr>
            <a:spLocks noGrp="1"/>
          </p:cNvSpPr>
          <p:nvPr>
            <p:ph idx="1"/>
          </p:nvPr>
        </p:nvSpPr>
        <p:spPr/>
        <p:txBody>
          <a:bodyPr/>
          <a:p>
            <a:r>
              <a:rPr lang="en-US">
                <a:solidFill>
                  <a:srgbClr val="3399FF"/>
                </a:solidFill>
              </a:rPr>
              <a:t>Separate CSS file for customization, overriding the styles of Bootstrap</a:t>
            </a:r>
            <a:endParaRPr lang="en-US">
              <a:solidFill>
                <a:srgbClr val="3399FF"/>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93" name=""/>
          <p:cNvSpPr>
            <a:spLocks noGrp="1"/>
          </p:cNvSpPr>
          <p:nvPr>
            <p:ph type="title"/>
          </p:nvPr>
        </p:nvSpPr>
        <p:spPr/>
        <p:txBody>
          <a:bodyPr/>
          <a:p>
            <a:endParaRPr lang="en-US"/>
          </a:p>
        </p:txBody>
      </p:sp>
      <p:sp>
        <p:nvSpPr>
          <p:cNvPr id="1048694" name=""/>
          <p:cNvSpPr>
            <a:spLocks noGrp="1"/>
          </p:cNvSpPr>
          <p:nvPr>
            <p:ph idx="1"/>
          </p:nvPr>
        </p:nvSpPr>
        <p:spPr/>
        <p:txBody>
          <a:bodyPr/>
          <a:p>
            <a:endParaRPr lang="en-US"/>
          </a:p>
        </p:txBody>
      </p:sp>
      <p:pic>
        <p:nvPicPr>
          <p:cNvPr id="2097169" name=""/>
          <p:cNvPicPr>
            <a:picLocks/>
          </p:cNvPicPr>
          <p:nvPr/>
        </p:nvPicPr>
        <p:blipFill>
          <a:blip xmlns:r="http://schemas.openxmlformats.org/officeDocument/2006/relationships" r:embed="rId1"/>
          <a:stretch>
            <a:fillRect/>
          </a:stretch>
        </p:blipFill>
        <p:spPr>
          <a:xfrm rot="0">
            <a:off x="0" y="0"/>
            <a:ext cx="9144000" cy="6918883"/>
          </a:xfrm>
          <a:prstGeom prst="rec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p:bgPr>
    </p:bg>
    <p:spTree>
      <p:nvGrpSpPr>
        <p:cNvPr id="29" name=""/>
        <p:cNvGrpSpPr/>
        <p:nvPr/>
      </p:nvGrpSpPr>
      <p:grpSpPr>
        <a:xfrm>
          <a:off x="0" y="0"/>
          <a:ext cx="0" cy="0"/>
          <a:chOff x="0" y="0"/>
          <a:chExt cx="0" cy="0"/>
        </a:xfrm>
      </p:grpSpPr>
      <p:sp>
        <p:nvSpPr>
          <p:cNvPr id="1048649" name=""/>
          <p:cNvSpPr>
            <a:spLocks noGrp="1"/>
          </p:cNvSpPr>
          <p:nvPr>
            <p:ph type="title"/>
          </p:nvPr>
        </p:nvSpPr>
        <p:spPr/>
        <p:txBody>
          <a:bodyPr/>
          <a:p>
            <a:pPr algn="ctr"/>
            <a:r>
              <a:rPr b="1" lang="en-US">
                <a:solidFill>
                  <a:srgbClr val="008000"/>
                </a:solidFill>
              </a:rPr>
              <a:t>Bootstrap Fundamentals</a:t>
            </a:r>
            <a:endParaRPr b="1" lang="en-US">
              <a:solidFill>
                <a:srgbClr val="008000"/>
              </a:solidFill>
            </a:endParaRPr>
          </a:p>
        </p:txBody>
      </p:sp>
      <p:sp>
        <p:nvSpPr>
          <p:cNvPr id="1048650" name=""/>
          <p:cNvSpPr>
            <a:spLocks noGrp="1"/>
          </p:cNvSpPr>
          <p:nvPr>
            <p:ph idx="1"/>
          </p:nvPr>
        </p:nvSpPr>
        <p:spPr/>
        <p:txBody>
          <a:bodyPr>
            <a:normAutofit/>
          </a:bodyPr>
          <a:p>
            <a:r>
              <a:rPr lang="en-US">
                <a:solidFill>
                  <a:srgbClr val="3399FF"/>
                </a:solidFill>
              </a:rPr>
              <a:t>Responsive Web Design (RWD),</a:t>
            </a:r>
            <a:endParaRPr lang="en-US">
              <a:solidFill>
                <a:srgbClr val="3399FF"/>
              </a:solidFill>
            </a:endParaRPr>
          </a:p>
          <a:p>
            <a:endParaRPr lang="en-US">
              <a:solidFill>
                <a:srgbClr val="3399FF"/>
              </a:solidFill>
            </a:endParaRPr>
          </a:p>
          <a:p>
            <a:r>
              <a:rPr lang="en-US">
                <a:solidFill>
                  <a:srgbClr val="3399FF"/>
                </a:solidFill>
              </a:rPr>
              <a:t> Disadvantages of sites without RWD, </a:t>
            </a:r>
            <a:endParaRPr lang="en-US">
              <a:solidFill>
                <a:srgbClr val="3399FF"/>
              </a:solidFill>
            </a:endParaRPr>
          </a:p>
          <a:p>
            <a:endParaRPr lang="en-US">
              <a:solidFill>
                <a:srgbClr val="3399FF"/>
              </a:solidFill>
            </a:endParaRPr>
          </a:p>
          <a:p>
            <a:r>
              <a:rPr lang="en-US">
                <a:solidFill>
                  <a:srgbClr val="3399FF"/>
                </a:solidFill>
              </a:rPr>
              <a:t>Mobile First design, </a:t>
            </a:r>
            <a:endParaRPr lang="en-US">
              <a:solidFill>
                <a:srgbClr val="3399FF"/>
              </a:solidFill>
            </a:endParaRPr>
          </a:p>
          <a:p>
            <a:endParaRPr lang="en-US">
              <a:solidFill>
                <a:srgbClr val="3399FF"/>
              </a:solidFill>
            </a:endParaRPr>
          </a:p>
          <a:p>
            <a:r>
              <a:rPr lang="en-US">
                <a:solidFill>
                  <a:srgbClr val="3399FF"/>
                </a:solidFill>
              </a:rPr>
              <a:t>Bootstrap 4, emulate devices in Chrome Browser</a:t>
            </a:r>
            <a:endParaRPr lang="en-US">
              <a:solidFill>
                <a:srgbClr val="3399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51" name=""/>
          <p:cNvSpPr>
            <a:spLocks noGrp="1"/>
          </p:cNvSpPr>
          <p:nvPr>
            <p:ph type="title"/>
          </p:nvPr>
        </p:nvSpPr>
        <p:spPr/>
        <p:txBody>
          <a:bodyPr/>
          <a:p>
            <a:pPr algn="l"/>
            <a:r>
              <a:rPr b="1" lang="en-US">
                <a:solidFill>
                  <a:srgbClr val="3399FF"/>
                </a:solidFill>
              </a:rPr>
              <a:t>What is Responsive Web Design?</a:t>
            </a:r>
            <a:endParaRPr b="1" lang="en-US">
              <a:solidFill>
                <a:srgbClr val="3399FF"/>
              </a:solidFill>
            </a:endParaRPr>
          </a:p>
        </p:txBody>
      </p:sp>
      <p:sp>
        <p:nvSpPr>
          <p:cNvPr id="1048652" name=""/>
          <p:cNvSpPr>
            <a:spLocks noGrp="1"/>
          </p:cNvSpPr>
          <p:nvPr>
            <p:ph idx="1"/>
          </p:nvPr>
        </p:nvSpPr>
        <p:spPr>
          <a:xfrm>
            <a:off x="316922" y="2130633"/>
            <a:ext cx="8510155" cy="5045776"/>
          </a:xfrm>
        </p:spPr>
        <p:txBody>
          <a:bodyPr/>
          <a:p>
            <a:r>
              <a:rPr lang="en-US"/>
              <a:t>Responsive web design makes your web page look good on all devices.</a:t>
            </a:r>
            <a:endParaRPr lang="en-US"/>
          </a:p>
          <a:p>
            <a:endParaRPr lang="en-US"/>
          </a:p>
          <a:p>
            <a:r>
              <a:rPr lang="en-US"/>
              <a:t>Responsive web design uses only HTML and CSS.</a:t>
            </a:r>
            <a:endParaRPr lang="en-US"/>
          </a:p>
          <a:p>
            <a:endParaRPr lang="en-US"/>
          </a:p>
          <a:p>
            <a:r>
              <a:rPr lang="en-US"/>
              <a:t>Responsive web design is not a program or a JavaScript.</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pic>
        <p:nvPicPr>
          <p:cNvPr id="2097156" name=""/>
          <p:cNvPicPr>
            <a:picLocks/>
          </p:cNvPicPr>
          <p:nvPr/>
        </p:nvPicPr>
        <p:blipFill>
          <a:blip xmlns:r="http://schemas.openxmlformats.org/officeDocument/2006/relationships" r:embed="rId1"/>
          <a:stretch>
            <a:fillRect/>
          </a:stretch>
        </p:blipFill>
        <p:spPr>
          <a:xfrm rot="0">
            <a:off x="1326265" y="0"/>
            <a:ext cx="6881128" cy="6858000"/>
          </a:xfrm>
          <a:prstGeom prst="rec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55" name=""/>
          <p:cNvSpPr>
            <a:spLocks noGrp="1"/>
          </p:cNvSpPr>
          <p:nvPr>
            <p:ph type="title"/>
          </p:nvPr>
        </p:nvSpPr>
        <p:spPr>
          <a:xfrm>
            <a:off x="628650" y="-147051"/>
            <a:ext cx="7886700" cy="1325563"/>
          </a:xfrm>
        </p:spPr>
        <p:txBody>
          <a:bodyPr/>
          <a:p>
            <a:r>
              <a:rPr b="1" lang="en-US">
                <a:solidFill>
                  <a:srgbClr val="3399FF"/>
                </a:solidFill>
              </a:rPr>
              <a:t>What is The Viewport?</a:t>
            </a:r>
            <a:endParaRPr b="1" lang="en-US">
              <a:solidFill>
                <a:srgbClr val="3399FF"/>
              </a:solidFill>
            </a:endParaRPr>
          </a:p>
        </p:txBody>
      </p:sp>
      <p:sp>
        <p:nvSpPr>
          <p:cNvPr id="1048656" name=""/>
          <p:cNvSpPr>
            <a:spLocks noGrp="1"/>
          </p:cNvSpPr>
          <p:nvPr>
            <p:ph idx="1"/>
          </p:nvPr>
        </p:nvSpPr>
        <p:spPr>
          <a:xfrm>
            <a:off x="284534" y="1098431"/>
            <a:ext cx="8859466" cy="5759568"/>
          </a:xfrm>
        </p:spPr>
        <p:txBody>
          <a:bodyPr/>
          <a:p>
            <a:r>
              <a:rPr lang="en-US"/>
              <a:t>The viewport is the user's visible area of a web page.</a:t>
            </a:r>
            <a:endParaRPr lang="en-US"/>
          </a:p>
          <a:p>
            <a:endParaRPr lang="en-US"/>
          </a:p>
          <a:p>
            <a:r>
              <a:rPr lang="en-US"/>
              <a:t>The viewport varies with the device, and will be smaller on a mobile phone than on a computer screen.</a:t>
            </a:r>
            <a:endParaRPr lang="en-US"/>
          </a:p>
          <a:p>
            <a:endParaRPr lang="en-US"/>
          </a:p>
          <a:p>
            <a:r>
              <a:rPr lang="en-US"/>
              <a:t>Before tablets and mobile phones, web pages were designed only for computer screens, and it was common for web pages to have a static design and a fixed size.</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57" name=""/>
          <p:cNvSpPr>
            <a:spLocks noGrp="1"/>
          </p:cNvSpPr>
          <p:nvPr>
            <p:ph type="title"/>
          </p:nvPr>
        </p:nvSpPr>
        <p:spPr>
          <a:xfrm>
            <a:off x="628650" y="0"/>
            <a:ext cx="7886700" cy="1325563"/>
          </a:xfrm>
        </p:spPr>
        <p:txBody>
          <a:bodyPr/>
          <a:p>
            <a:pPr algn="ctr"/>
            <a:r>
              <a:rPr b="1" sz="4000" lang="en-US">
                <a:solidFill>
                  <a:srgbClr val="3399FF"/>
                </a:solidFill>
              </a:rPr>
              <a:t>Setting The Viewport</a:t>
            </a:r>
            <a:endParaRPr b="1" sz="4000" lang="en-US">
              <a:solidFill>
                <a:srgbClr val="3399FF"/>
              </a:solidFill>
            </a:endParaRPr>
          </a:p>
        </p:txBody>
      </p:sp>
      <p:sp>
        <p:nvSpPr>
          <p:cNvPr id="1048658" name=""/>
          <p:cNvSpPr>
            <a:spLocks noGrp="1"/>
          </p:cNvSpPr>
          <p:nvPr>
            <p:ph idx="1"/>
          </p:nvPr>
        </p:nvSpPr>
        <p:spPr>
          <a:xfrm>
            <a:off x="0" y="1325562"/>
            <a:ext cx="8837351" cy="4351338"/>
          </a:xfrm>
        </p:spPr>
        <p:txBody>
          <a:bodyPr/>
          <a:p>
            <a:r>
              <a:rPr lang="en-US"/>
              <a:t>The width=device-width part sets the width of the page to follow the screen-width of the device (which will vary depending on the device).</a:t>
            </a:r>
            <a:endParaRPr lang="en-US"/>
          </a:p>
          <a:p>
            <a:endParaRPr lang="en-US"/>
          </a:p>
          <a:p>
            <a:r>
              <a:rPr lang="en-US"/>
              <a:t>The initial-scale=1.0 part sets the initial zoom level when the page is first loaded by the browser.</a:t>
            </a:r>
            <a:endParaRPr lang="en-US"/>
          </a:p>
        </p:txBody>
      </p:sp>
      <p:pic>
        <p:nvPicPr>
          <p:cNvPr id="2097157" name=""/>
          <p:cNvPicPr>
            <a:picLocks/>
          </p:cNvPicPr>
          <p:nvPr/>
        </p:nvPicPr>
        <p:blipFill>
          <a:blip xmlns:r="http://schemas.openxmlformats.org/officeDocument/2006/relationships" r:embed="rId1"/>
          <a:stretch>
            <a:fillRect/>
          </a:stretch>
        </p:blipFill>
        <p:spPr>
          <a:xfrm rot="0">
            <a:off x="285750" y="4340059"/>
            <a:ext cx="8858250" cy="2517941"/>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59" name=""/>
          <p:cNvSpPr>
            <a:spLocks noGrp="1"/>
          </p:cNvSpPr>
          <p:nvPr>
            <p:ph type="title"/>
          </p:nvPr>
        </p:nvSpPr>
        <p:spPr/>
        <p:txBody>
          <a:bodyPr/>
          <a:p>
            <a:endParaRPr lang="en-US"/>
          </a:p>
        </p:txBody>
      </p:sp>
      <p:sp>
        <p:nvSpPr>
          <p:cNvPr id="1048660" name=""/>
          <p:cNvSpPr>
            <a:spLocks noGrp="1"/>
          </p:cNvSpPr>
          <p:nvPr>
            <p:ph idx="1"/>
          </p:nvPr>
        </p:nvSpPr>
        <p:spPr/>
        <p:txBody>
          <a:bodyPr/>
          <a:p>
            <a:endParaRPr lang="en-US"/>
          </a:p>
        </p:txBody>
      </p:sp>
      <p:pic>
        <p:nvPicPr>
          <p:cNvPr id="2097162" name=""/>
          <p:cNvPicPr>
            <a:picLocks/>
          </p:cNvPicPr>
          <p:nvPr/>
        </p:nvPicPr>
        <p:blipFill>
          <a:blip xmlns:r="http://schemas.openxmlformats.org/officeDocument/2006/relationships" r:embed="rId1"/>
          <a:stretch>
            <a:fillRect/>
          </a:stretch>
        </p:blipFill>
        <p:spPr>
          <a:xfrm rot="0">
            <a:off x="294742" y="0"/>
            <a:ext cx="3935127" cy="6858000"/>
          </a:xfrm>
          <a:prstGeom prst="rect"/>
        </p:spPr>
      </p:pic>
      <p:pic>
        <p:nvPicPr>
          <p:cNvPr id="2097163" name=""/>
          <p:cNvPicPr>
            <a:picLocks/>
          </p:cNvPicPr>
          <p:nvPr/>
        </p:nvPicPr>
        <p:blipFill>
          <a:blip xmlns:r="http://schemas.openxmlformats.org/officeDocument/2006/relationships" r:embed="rId2"/>
          <a:stretch>
            <a:fillRect/>
          </a:stretch>
        </p:blipFill>
        <p:spPr>
          <a:xfrm rot="0">
            <a:off x="4572000" y="0"/>
            <a:ext cx="4127000" cy="6858000"/>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61" name=""/>
          <p:cNvSpPr>
            <a:spLocks noGrp="1"/>
          </p:cNvSpPr>
          <p:nvPr>
            <p:ph type="title"/>
          </p:nvPr>
        </p:nvSpPr>
        <p:spPr>
          <a:xfrm>
            <a:off x="628649" y="0"/>
            <a:ext cx="7886700" cy="1325563"/>
          </a:xfrm>
        </p:spPr>
        <p:txBody>
          <a:bodyPr/>
          <a:p>
            <a:r>
              <a:rPr b="1" lang="en-US">
                <a:solidFill>
                  <a:srgbClr val="3399FF"/>
                </a:solidFill>
              </a:rPr>
              <a:t>Disadvantages of Responsive Web Design</a:t>
            </a:r>
            <a:endParaRPr b="1" lang="en-US">
              <a:solidFill>
                <a:srgbClr val="3399FF"/>
              </a:solidFill>
            </a:endParaRPr>
          </a:p>
        </p:txBody>
      </p:sp>
      <p:sp>
        <p:nvSpPr>
          <p:cNvPr id="1048662" name=""/>
          <p:cNvSpPr>
            <a:spLocks noGrp="1"/>
          </p:cNvSpPr>
          <p:nvPr>
            <p:ph idx="1"/>
          </p:nvPr>
        </p:nvSpPr>
        <p:spPr>
          <a:xfrm>
            <a:off x="628650" y="1825625"/>
            <a:ext cx="8371677" cy="5143062"/>
          </a:xfrm>
        </p:spPr>
        <p:txBody>
          <a:bodyPr>
            <a:normAutofit/>
          </a:bodyPr>
          <a:p>
            <a:r>
              <a:rPr lang="en-US"/>
              <a:t>Not fully optimized – unless you use a mobile-first approach your content will not have been fully optimized for mobile devices</a:t>
            </a:r>
            <a:endParaRPr lang="en-US"/>
          </a:p>
          <a:p>
            <a:endParaRPr lang="en-US"/>
          </a:p>
          <a:p>
            <a:r>
              <a:rPr lang="en-US"/>
              <a:t>Slower performance – mobile pages often have the same, or even larger, file sizes than their desktop counterparts</a:t>
            </a:r>
            <a:endParaRPr lang="en-US"/>
          </a:p>
          <a:p>
            <a:endParaRPr lang="en-US"/>
          </a:p>
          <a:p>
            <a:r>
              <a:rPr lang="en-US"/>
              <a:t>Usability</a:t>
            </a:r>
            <a:r>
              <a:rPr lang="en-US"/>
              <a:t> issues – mobile users often wish to perform different tasks to desktop users and may be accustomed to mobile-specific user interfaces</a:t>
            </a:r>
            <a:endParaRPr lang="en-US"/>
          </a:p>
        </p:txBody>
      </p:sp>
    </p:spTree>
  </p:cSld>
  <p:clrMapOvr>
    <a:masterClrMapping/>
  </p:clrMapOvr>
</p:sld>
</file>

<file path=ppt/theme/theme1.xml><?xml version="1.0" encoding="utf-8"?>
<a:theme xmlns:a="http://schemas.openxmlformats.org/drawingml/2006/main" name="Office Theme">
  <a:themeElements>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Office</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RMX1925</dc:creator>
  <dcterms:created xsi:type="dcterms:W3CDTF">2015-05-11T22:30:45Z</dcterms:created>
  <dcterms:modified xsi:type="dcterms:W3CDTF">2021-04-13T01:50:34Z</dcterms:modified>
</cp:coreProperties>
</file>