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8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8"/>
            <p14:sldId id="257"/>
            <p14:sldId id="264"/>
            <p14:sldId id="265"/>
            <p14:sldId id="266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 Booking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Java 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Boot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Spring Security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Angular | React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PostgreSQL |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Maven | Gradle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97" y="1494503"/>
            <a:ext cx="114375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To Create an Application for Online Cab Booking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should be able to view the list of available cabs.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Customer should be able to book cab for desired location from a certain location.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Admin should be able to perform below operations:</a:t>
            </a:r>
          </a:p>
          <a:p>
            <a:pPr lvl="1"/>
            <a:r>
              <a:rPr lang="en-IN" sz="2000" dirty="0"/>
              <a:t>1. Cab Management </a:t>
            </a:r>
          </a:p>
          <a:p>
            <a:pPr lvl="1"/>
            <a:r>
              <a:rPr lang="en-IN" sz="2000" dirty="0"/>
              <a:t>2. Driver Management</a:t>
            </a:r>
          </a:p>
          <a:p>
            <a:pPr lvl="1"/>
            <a:r>
              <a:rPr lang="en-IN" sz="2000" dirty="0"/>
              <a:t>3. Booking Management</a:t>
            </a:r>
          </a:p>
        </p:txBody>
      </p:sp>
    </p:spTree>
    <p:extLst>
      <p:ext uri="{BB962C8B-B14F-4D97-AF65-F5344CB8AC3E}">
        <p14:creationId xmlns:p14="http://schemas.microsoft.com/office/powerpoint/2010/main" val="14693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2906" y="1611238"/>
            <a:ext cx="116367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Design</a:t>
            </a:r>
            <a:r>
              <a:rPr lang="en-US" dirty="0"/>
              <a:t> 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Generate the skeleton as per class design provided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TDD approach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Identify test cases for each module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Write Failing Test cases</a:t>
            </a:r>
          </a:p>
          <a:p>
            <a:pPr marL="806450" lvl="2" indent="-342900">
              <a:buFont typeface="+mj-lt"/>
              <a:buAutoNum type="arabicPeriod"/>
            </a:pPr>
            <a:r>
              <a:rPr lang="en-US" dirty="0"/>
              <a:t>Convert the Test Cases in GREEN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Implement the case study in incremental manner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6AE8A4D6-E312-4799-9FCE-3B5830D2F2FB}"/>
              </a:ext>
            </a:extLst>
          </p:cNvPr>
          <p:cNvSpPr/>
          <p:nvPr/>
        </p:nvSpPr>
        <p:spPr>
          <a:xfrm>
            <a:off x="1208069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 Module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4482169" y="176863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Customer Module</a:t>
            </a:r>
          </a:p>
        </p:txBody>
      </p:sp>
      <p:sp>
        <p:nvSpPr>
          <p:cNvPr id="11" name="Oval 20">
            <a:extLst>
              <a:ext uri="{FF2B5EF4-FFF2-40B4-BE49-F238E27FC236}">
                <a16:creationId xmlns:a16="http://schemas.microsoft.com/office/drawing/2014/main" id="{1351F80D-EFB6-4890-B8A4-A3688AF96054}"/>
              </a:ext>
            </a:extLst>
          </p:cNvPr>
          <p:cNvSpPr/>
          <p:nvPr/>
        </p:nvSpPr>
        <p:spPr>
          <a:xfrm>
            <a:off x="7605267" y="1846554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Admin</a:t>
            </a:r>
          </a:p>
          <a:p>
            <a:pPr algn="ctr"/>
            <a:r>
              <a:rPr lang="pt-PT" dirty="0"/>
              <a:t> Module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704A5916-FAB5-47B8-ADED-506C29D2DF88}"/>
              </a:ext>
            </a:extLst>
          </p:cNvPr>
          <p:cNvSpPr/>
          <p:nvPr/>
        </p:nvSpPr>
        <p:spPr>
          <a:xfrm>
            <a:off x="1208069" y="4311515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Driver Management Module</a:t>
            </a: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2FB3827-8781-4CBC-B516-BF54D658CB81}"/>
              </a:ext>
            </a:extLst>
          </p:cNvPr>
          <p:cNvSpPr/>
          <p:nvPr/>
        </p:nvSpPr>
        <p:spPr>
          <a:xfrm>
            <a:off x="4169743" y="4358847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Cab</a:t>
            </a:r>
          </a:p>
          <a:p>
            <a:pPr algn="ctr"/>
            <a:r>
              <a:rPr lang="pt-PT" dirty="0"/>
              <a:t>Management Module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FB91610A-EB58-4E67-BCAE-78EF8A1EFCEE}"/>
              </a:ext>
            </a:extLst>
          </p:cNvPr>
          <p:cNvSpPr/>
          <p:nvPr/>
        </p:nvSpPr>
        <p:spPr>
          <a:xfrm>
            <a:off x="6844806" y="435884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Booking</a:t>
            </a:r>
          </a:p>
          <a:p>
            <a:pPr algn="ctr"/>
            <a:r>
              <a:rPr lang="pt-PT" dirty="0"/>
              <a:t>Management Module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b="1" dirty="0"/>
              <a:t>Class Design </a:t>
            </a:r>
            <a:r>
              <a:rPr lang="en-US" sz="1800" b="1" dirty="0"/>
              <a:t>[POJO Classes]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62202" y="1382348"/>
            <a:ext cx="6565071" cy="5858904"/>
            <a:chOff x="1842447" y="920622"/>
            <a:chExt cx="6565071" cy="5858904"/>
          </a:xfrm>
        </p:grpSpPr>
        <p:grpSp>
          <p:nvGrpSpPr>
            <p:cNvPr id="6" name="Group 5"/>
            <p:cNvGrpSpPr/>
            <p:nvPr/>
          </p:nvGrpSpPr>
          <p:grpSpPr>
            <a:xfrm>
              <a:off x="1842447" y="920622"/>
              <a:ext cx="6565071" cy="5858904"/>
              <a:chOff x="1842447" y="920622"/>
              <a:chExt cx="6565071" cy="5858904"/>
            </a:xfrm>
          </p:grpSpPr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309" t="10087" r="38112" b="10953"/>
              <a:stretch/>
            </p:blipFill>
            <p:spPr bwMode="auto">
              <a:xfrm>
                <a:off x="1842447" y="920622"/>
                <a:ext cx="6073253" cy="5858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928528" y="3850074"/>
                <a:ext cx="14524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  <a:p>
                <a:endParaRPr lang="en-US" dirty="0"/>
              </a:p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955115" y="4040103"/>
                <a:ext cx="1452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1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 rot="20003491">
              <a:off x="4133850" y="4572000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                    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52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[Service Interface]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45" y="1495425"/>
            <a:ext cx="6867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5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Design </a:t>
            </a:r>
            <a:r>
              <a:rPr lang="en-US" sz="1800" b="1" dirty="0"/>
              <a:t>[Repository]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77" y="1426204"/>
            <a:ext cx="72009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5529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67</TotalTime>
  <Words>153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WelcomeDoc</vt:lpstr>
      <vt:lpstr>Cab Booking Application</vt:lpstr>
      <vt:lpstr>Technologies</vt:lpstr>
      <vt:lpstr>Problem Statement</vt:lpstr>
      <vt:lpstr>Plan</vt:lpstr>
      <vt:lpstr>Modules</vt:lpstr>
      <vt:lpstr>Class Design [POJO Classes]</vt:lpstr>
      <vt:lpstr>Class Design [Service Interface]</vt:lpstr>
      <vt:lpstr>Class Design [Repository]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Plant Nursery Application</dc:title>
  <dc:creator>Lenovo</dc:creator>
  <cp:keywords/>
  <cp:lastModifiedBy>Geethanjali Anbalagan</cp:lastModifiedBy>
  <cp:revision>10</cp:revision>
  <dcterms:created xsi:type="dcterms:W3CDTF">2021-08-06T15:02:30Z</dcterms:created>
  <dcterms:modified xsi:type="dcterms:W3CDTF">2022-02-05T06:59:40Z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