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98" d="100"/>
          <a:sy n="98" d="100"/>
        </p:scale>
        <p:origin x="11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is used by ABC Company admin and their Customer for online shopping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will help Customer to buy the products and view order details.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can register themselves and login. Add product to the cart and purchase it 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will help Admin to search Product list ,add new products ,remove products and update product 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7067245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Product Module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208069" y="412139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Order Module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406667" y="412139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Cart</a:t>
            </a:r>
          </a:p>
          <a:p>
            <a:pPr algn="ctr"/>
            <a:r>
              <a:rPr lang="pt-PT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Design </a:t>
            </a:r>
            <a:r>
              <a:rPr lang="en-US" sz="1800" b="1" dirty="0"/>
              <a:t>[POJO Classes]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52" y="1442565"/>
            <a:ext cx="8252045" cy="5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[Service Interface]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43" y="1548801"/>
            <a:ext cx="8068666" cy="50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[Repository]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5" y="1518340"/>
            <a:ext cx="7803794" cy="48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53</TotalTime>
  <Words>149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Online Shopping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Geethanjali Anbalagan External Trainer</cp:lastModifiedBy>
  <cp:revision>12</cp:revision>
  <dcterms:created xsi:type="dcterms:W3CDTF">2021-08-06T15:02:30Z</dcterms:created>
  <dcterms:modified xsi:type="dcterms:W3CDTF">2022-07-01T12:06:40Z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