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28346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M</a:t>
            </a:r>
            <a:r>
              <a:rPr b="1" dirty="0" sz="2000" lang="en-US">
                <a:latin typeface="Arial Rounded MT Bold" panose="020F0704030504030204" pitchFamily="34" charset="0"/>
              </a:rPr>
              <a:t> </a:t>
            </a:r>
            <a:r>
              <a:rPr b="1" dirty="0" sz="2000" lang="en-US">
                <a:latin typeface="Arial Rounded MT Bold" panose="020F0704030504030204" pitchFamily="34" charset="0"/>
              </a:rPr>
              <a:t>G</a:t>
            </a:r>
            <a:r>
              <a:rPr b="1" dirty="0" sz="2000" lang="en-US">
                <a:latin typeface="Arial Rounded MT Bold" panose="020F0704030504030204" pitchFamily="34" charset="0"/>
              </a:rPr>
              <a:t>e</a:t>
            </a:r>
            <a:r>
              <a:rPr b="1" dirty="0" sz="2000" lang="en-US">
                <a:latin typeface="Arial Rounded MT Bold" panose="020F0704030504030204" pitchFamily="34" charset="0"/>
              </a:rPr>
              <a:t>e</a:t>
            </a:r>
            <a:r>
              <a:rPr b="1" dirty="0" sz="2000" lang="en-US">
                <a:latin typeface="Arial Rounded MT Bold" panose="020F0704030504030204" pitchFamily="34" charset="0"/>
              </a:rPr>
              <a:t>t</a:t>
            </a:r>
            <a:r>
              <a:rPr b="1" dirty="0" sz="2000" lang="en-US">
                <a:latin typeface="Arial Rounded MT Bold" panose="020F0704030504030204" pitchFamily="34" charset="0"/>
              </a:rPr>
              <a:t>h</a:t>
            </a:r>
            <a:r>
              <a:rPr b="1" dirty="0" sz="2000" lang="en-US">
                <a:latin typeface="Arial Rounded MT Bold" panose="020F0704030504030204" pitchFamily="34" charset="0"/>
              </a:rPr>
              <a:t>a</a:t>
            </a:r>
            <a:r>
              <a:rPr b="1" dirty="0" sz="2000" lang="en-US">
                <a:latin typeface="Arial Rounded MT Bold" panose="020F0704030504030204" pitchFamily="34" charset="0"/>
              </a:rPr>
              <a:t>njali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2</a:t>
            </a:r>
            <a:r>
              <a:rPr b="1" dirty="0" sz="2000" lang="en-US">
                <a:latin typeface="Arial Rounded MT Bold" panose="020F0704030504030204" pitchFamily="34" charset="0"/>
              </a:rPr>
              <a:t>1</a:t>
            </a:r>
            <a:r>
              <a:rPr b="1" dirty="0" sz="2000" lang="en-US">
                <a:latin typeface="Arial Rounded MT Bold" panose="020F0704030504030204" pitchFamily="34" charset="0"/>
              </a:rPr>
              <a:t>4</a:t>
            </a:r>
            <a:r>
              <a:rPr b="1" dirty="0" sz="2000" lang="en-US">
                <a:latin typeface="Arial Rounded MT Bold" panose="020F0704030504030204" pitchFamily="34" charset="0"/>
              </a:rPr>
              <a:t>,</a:t>
            </a:r>
            <a:endParaRPr altLang="en-US" lang="zh-CN"/>
          </a:p>
          <a:p>
            <a:r>
              <a:rPr b="1" dirty="0" sz="2000" lang="en-US">
                <a:latin typeface="Arial Rounded MT Bold" panose="020F0704030504030204" pitchFamily="34" charset="0"/>
              </a:rPr>
              <a:t>6A2312DD6611803BFA74D663A55CC50C</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2024-09-09T06:26:08Z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2175f14cdc704441a611a363e383bad7</vt:lpwstr>
  </property>
</Properties>
</file>