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 Government of Jammu and Kashmir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Code:SIH1355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u="none" strike="noStrike" dirty="0">
                <a:effectLst/>
                <a:latin typeface="montserratregular"/>
              </a:rPr>
              <a:t>Developing solutions to effective market linkage and promotion of One District One Product.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THE STRIKERS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SANJUGA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Kongu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Engineering College,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Perundurai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App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 development of an ODOP (One District One Product) scheme-</a:t>
            </a:r>
            <a:r>
              <a:rPr lang="en-US" dirty="0" err="1"/>
              <a:t>basedmobile</a:t>
            </a:r>
            <a:r>
              <a:rPr lang="en-US" dirty="0"/>
              <a:t> application for Jammu and Kashmir is designed to boost entrepreneurship and economic growth at </a:t>
            </a:r>
            <a:r>
              <a:rPr lang="en-US" dirty="0" err="1"/>
              <a:t>thedistrict</a:t>
            </a:r>
            <a:r>
              <a:rPr lang="en-US" dirty="0"/>
              <a:t> level by promoting unique local products and crafts. However, the lack of a dedicated digital platform for Tamil Nadu poses several problems, including limited awareness, </a:t>
            </a:r>
            <a:r>
              <a:rPr lang="en-US" dirty="0" err="1"/>
              <a:t>inefficientcommunication</a:t>
            </a:r>
            <a:r>
              <a:rPr lang="en-US" dirty="0"/>
              <a:t>, data fragmentation, and regulatory complexities. The proposed mobile application seeks to solve these issues by providing a user-friendly, secure, and comprehensive solution. This app aims to empower local businesses, promote traditional products, and drive sustainable economic development throughout Tamil Nadu under the ODOP scheme.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end: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	Flutter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Backend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			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698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Noto Sans Symbols</vt:lpstr>
      <vt:lpstr>Calibri</vt:lpstr>
      <vt:lpstr>Libre Franklin</vt:lpstr>
      <vt:lpstr>Wingdings</vt:lpstr>
      <vt:lpstr>Franklin Gothic</vt:lpstr>
      <vt:lpstr>montserratregular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Geethapriya Elavarasan</cp:lastModifiedBy>
  <cp:revision>2</cp:revision>
  <dcterms:created xsi:type="dcterms:W3CDTF">2022-02-11T07:14:46Z</dcterms:created>
  <dcterms:modified xsi:type="dcterms:W3CDTF">2023-09-19T13:30:13Z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