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5" r:id="rId2"/>
  </p:sldMasterIdLst>
  <p:notesMasterIdLst>
    <p:notesMasterId r:id="rId8"/>
  </p:notesMasterIdLst>
  <p:handoutMasterIdLst>
    <p:handoutMasterId r:id="rId9"/>
  </p:handoutMasterIdLst>
  <p:sldIdLst>
    <p:sldId id="356" r:id="rId3"/>
    <p:sldId id="256" r:id="rId4"/>
    <p:sldId id="257" r:id="rId5"/>
    <p:sldId id="258" r:id="rId6"/>
    <p:sldId id="363" r:id="rId7"/>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3" userDrawn="1">
          <p15:clr>
            <a:srgbClr val="A4A3A4"/>
          </p15:clr>
        </p15:guide>
        <p15:guide id="2" orient="horz" pos="128" userDrawn="1">
          <p15:clr>
            <a:srgbClr val="A4A3A4"/>
          </p15:clr>
        </p15:guide>
        <p15:guide id="3" orient="horz" pos="2918" userDrawn="1">
          <p15:clr>
            <a:srgbClr val="A4A3A4"/>
          </p15:clr>
        </p15:guide>
        <p15:guide id="4" orient="horz" pos="429" userDrawn="1">
          <p15:clr>
            <a:srgbClr val="A4A3A4"/>
          </p15:clr>
        </p15:guide>
        <p15:guide id="5" pos="291" userDrawn="1">
          <p15:clr>
            <a:srgbClr val="A4A3A4"/>
          </p15:clr>
        </p15:guide>
        <p15:guide id="6" pos="5472" userDrawn="1">
          <p15:clr>
            <a:srgbClr val="A4A3A4"/>
          </p15:clr>
        </p15:guide>
      </p15:sldGuideLst>
    </p:ext>
    <p:ext uri="{2D200454-40CA-4A62-9FC3-DE9A4176ACB9}">
      <p15:notesGuideLst xmlns:p15="http://schemas.microsoft.com/office/powerpoint/2012/main">
        <p15:guide id="1" orient="horz" pos="2031">
          <p15:clr>
            <a:srgbClr val="A4A3A4"/>
          </p15:clr>
        </p15:guide>
        <p15:guide id="2" pos="29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BF6"/>
    <a:srgbClr val="F69960"/>
    <a:srgbClr val="083F88"/>
    <a:srgbClr val="014A94"/>
    <a:srgbClr val="F36F21"/>
    <a:srgbClr val="C9DEFB"/>
    <a:srgbClr val="FBD5BD"/>
    <a:srgbClr val="F9B78F"/>
    <a:srgbClr val="599CF5"/>
    <a:srgbClr val="0E6B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88" autoAdjust="0"/>
    <p:restoredTop sz="93582" autoAdjust="0"/>
  </p:normalViewPr>
  <p:slideViewPr>
    <p:cSldViewPr snapToObjects="1" showGuides="1">
      <p:cViewPr varScale="1">
        <p:scale>
          <a:sx n="48" d="100"/>
          <a:sy n="48" d="100"/>
        </p:scale>
        <p:origin x="1092" y="40"/>
      </p:cViewPr>
      <p:guideLst>
        <p:guide orient="horz" pos="3153"/>
        <p:guide orient="horz" pos="128"/>
        <p:guide orient="horz" pos="2918"/>
        <p:guide orient="horz" pos="429"/>
        <p:guide pos="291"/>
        <p:guide pos="5472"/>
      </p:guideLst>
    </p:cSldViewPr>
  </p:slideViewPr>
  <p:notesTextViewPr>
    <p:cViewPr>
      <p:scale>
        <a:sx n="3" d="2"/>
        <a:sy n="3" d="2"/>
      </p:scale>
      <p:origin x="0" y="0"/>
    </p:cViewPr>
  </p:notesTextViewPr>
  <p:sorterViewPr>
    <p:cViewPr varScale="1">
      <p:scale>
        <a:sx n="1" d="1"/>
        <a:sy n="1" d="1"/>
      </p:scale>
      <p:origin x="0" y="0"/>
    </p:cViewPr>
  </p:sorterViewPr>
  <p:notesViewPr>
    <p:cSldViewPr snapToObjects="1">
      <p:cViewPr varScale="1">
        <p:scale>
          <a:sx n="98" d="100"/>
          <a:sy n="98" d="100"/>
        </p:scale>
        <p:origin x="-3498" y="-90"/>
      </p:cViewPr>
      <p:guideLst>
        <p:guide orient="horz" pos="2031"/>
        <p:guide pos="2912"/>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277A5663-2AD8-443C-83B8-FA3E23FF473F}" type="datetimeFigureOut">
              <a:rPr lang="en-US" smtClean="0"/>
              <a:pPr/>
              <a:t>9/16/2023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971D0CB-3C3E-4859-BA2D-CB67D896AECB}"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B33F6578-0CAD-4868-BE59-65DA7E19D9B7}" type="datetimeFigureOut">
              <a:rPr lang="en-US" smtClean="0"/>
              <a:pPr/>
              <a:t>9/16/2023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BB5E0BC-7CDD-4417-968B-0A6C71CD9EF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divider ">
    <p:spTree>
      <p:nvGrpSpPr>
        <p:cNvPr id="1" name=""/>
        <p:cNvGrpSpPr/>
        <p:nvPr/>
      </p:nvGrpSpPr>
      <p:grpSpPr>
        <a:xfrm>
          <a:off x="0" y="0"/>
          <a:ext cx="0" cy="0"/>
          <a:chOff x="0" y="0"/>
          <a:chExt cx="0" cy="0"/>
        </a:xfrm>
      </p:grpSpPr>
      <p:sp>
        <p:nvSpPr>
          <p:cNvPr id="7" name="Rectangle 6"/>
          <p:cNvSpPr/>
          <p:nvPr userDrawn="1"/>
        </p:nvSpPr>
        <p:spPr>
          <a:xfrm>
            <a:off x="0" y="2"/>
            <a:ext cx="9144000" cy="36854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3685497"/>
            <a:ext cx="9144000" cy="1458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itle 1"/>
          <p:cNvSpPr>
            <a:spLocks noGrp="1"/>
          </p:cNvSpPr>
          <p:nvPr>
            <p:ph type="title"/>
          </p:nvPr>
        </p:nvSpPr>
        <p:spPr>
          <a:xfrm>
            <a:off x="460376" y="2763776"/>
            <a:ext cx="8221357" cy="729694"/>
          </a:xfrm>
        </p:spPr>
        <p:txBody>
          <a:bodyPr lIns="91440" tIns="137160" anchor="b"/>
          <a:lstStyle>
            <a:lvl1pPr>
              <a:lnSpc>
                <a:spcPts val="2400"/>
              </a:lnSpc>
              <a:defRPr>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18" name="Subtitle 2"/>
          <p:cNvSpPr>
            <a:spLocks noGrp="1"/>
          </p:cNvSpPr>
          <p:nvPr>
            <p:ph type="subTitle" idx="1" hasCustomPrompt="1"/>
          </p:nvPr>
        </p:nvSpPr>
        <p:spPr>
          <a:xfrm>
            <a:off x="460375" y="3685497"/>
            <a:ext cx="4887040" cy="326861"/>
          </a:xfrm>
        </p:spPr>
        <p:txBody>
          <a:bodyPr anchor="ctr">
            <a:noAutofit/>
          </a:bodyPr>
          <a:lstStyle>
            <a:lvl1pPr marL="0" indent="0" algn="l">
              <a:buNone/>
              <a:defRPr sz="1600">
                <a:solidFill>
                  <a:schemeClr val="tx1"/>
                </a:solidFill>
                <a:latin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[Authors’ name]</a:t>
            </a:r>
          </a:p>
        </p:txBody>
      </p:sp>
      <p:sp>
        <p:nvSpPr>
          <p:cNvPr id="12" name="Freeform 5"/>
          <p:cNvSpPr/>
          <p:nvPr userDrawn="1"/>
        </p:nvSpPr>
        <p:spPr bwMode="auto">
          <a:xfrm>
            <a:off x="6126480" y="6"/>
            <a:ext cx="1450731" cy="1274322"/>
          </a:xfrm>
          <a:custGeom>
            <a:avLst/>
            <a:gdLst>
              <a:gd name="T0" fmla="*/ 440 w 1250"/>
              <a:gd name="T1" fmla="*/ 0 h 1098"/>
              <a:gd name="T2" fmla="*/ 270 w 1250"/>
              <a:gd name="T3" fmla="*/ 170 h 1098"/>
              <a:gd name="T4" fmla="*/ 270 w 1250"/>
              <a:gd name="T5" fmla="*/ 170 h 1098"/>
              <a:gd name="T6" fmla="*/ 246 w 1250"/>
              <a:gd name="T7" fmla="*/ 196 h 1098"/>
              <a:gd name="T8" fmla="*/ 222 w 1250"/>
              <a:gd name="T9" fmla="*/ 222 h 1098"/>
              <a:gd name="T10" fmla="*/ 198 w 1250"/>
              <a:gd name="T11" fmla="*/ 250 h 1098"/>
              <a:gd name="T12" fmla="*/ 178 w 1250"/>
              <a:gd name="T13" fmla="*/ 276 h 1098"/>
              <a:gd name="T14" fmla="*/ 158 w 1250"/>
              <a:gd name="T15" fmla="*/ 304 h 1098"/>
              <a:gd name="T16" fmla="*/ 138 w 1250"/>
              <a:gd name="T17" fmla="*/ 332 h 1098"/>
              <a:gd name="T18" fmla="*/ 122 w 1250"/>
              <a:gd name="T19" fmla="*/ 360 h 1098"/>
              <a:gd name="T20" fmla="*/ 106 w 1250"/>
              <a:gd name="T21" fmla="*/ 388 h 1098"/>
              <a:gd name="T22" fmla="*/ 90 w 1250"/>
              <a:gd name="T23" fmla="*/ 416 h 1098"/>
              <a:gd name="T24" fmla="*/ 76 w 1250"/>
              <a:gd name="T25" fmla="*/ 446 h 1098"/>
              <a:gd name="T26" fmla="*/ 52 w 1250"/>
              <a:gd name="T27" fmla="*/ 504 h 1098"/>
              <a:gd name="T28" fmla="*/ 34 w 1250"/>
              <a:gd name="T29" fmla="*/ 564 h 1098"/>
              <a:gd name="T30" fmla="*/ 20 w 1250"/>
              <a:gd name="T31" fmla="*/ 622 h 1098"/>
              <a:gd name="T32" fmla="*/ 8 w 1250"/>
              <a:gd name="T33" fmla="*/ 682 h 1098"/>
              <a:gd name="T34" fmla="*/ 2 w 1250"/>
              <a:gd name="T35" fmla="*/ 742 h 1098"/>
              <a:gd name="T36" fmla="*/ 0 w 1250"/>
              <a:gd name="T37" fmla="*/ 802 h 1098"/>
              <a:gd name="T38" fmla="*/ 2 w 1250"/>
              <a:gd name="T39" fmla="*/ 862 h 1098"/>
              <a:gd name="T40" fmla="*/ 8 w 1250"/>
              <a:gd name="T41" fmla="*/ 922 h 1098"/>
              <a:gd name="T42" fmla="*/ 18 w 1250"/>
              <a:gd name="T43" fmla="*/ 982 h 1098"/>
              <a:gd name="T44" fmla="*/ 32 w 1250"/>
              <a:gd name="T45" fmla="*/ 1040 h 1098"/>
              <a:gd name="T46" fmla="*/ 48 w 1250"/>
              <a:gd name="T47" fmla="*/ 1098 h 1098"/>
              <a:gd name="T48" fmla="*/ 720 w 1250"/>
              <a:gd name="T49" fmla="*/ 1098 h 1098"/>
              <a:gd name="T50" fmla="*/ 720 w 1250"/>
              <a:gd name="T51" fmla="*/ 1098 h 1098"/>
              <a:gd name="T52" fmla="*/ 680 w 1250"/>
              <a:gd name="T53" fmla="*/ 1044 h 1098"/>
              <a:gd name="T54" fmla="*/ 648 w 1250"/>
              <a:gd name="T55" fmla="*/ 994 h 1098"/>
              <a:gd name="T56" fmla="*/ 622 w 1250"/>
              <a:gd name="T57" fmla="*/ 948 h 1098"/>
              <a:gd name="T58" fmla="*/ 610 w 1250"/>
              <a:gd name="T59" fmla="*/ 926 h 1098"/>
              <a:gd name="T60" fmla="*/ 602 w 1250"/>
              <a:gd name="T61" fmla="*/ 904 h 1098"/>
              <a:gd name="T62" fmla="*/ 594 w 1250"/>
              <a:gd name="T63" fmla="*/ 882 h 1098"/>
              <a:gd name="T64" fmla="*/ 588 w 1250"/>
              <a:gd name="T65" fmla="*/ 860 h 1098"/>
              <a:gd name="T66" fmla="*/ 584 w 1250"/>
              <a:gd name="T67" fmla="*/ 840 h 1098"/>
              <a:gd name="T68" fmla="*/ 582 w 1250"/>
              <a:gd name="T69" fmla="*/ 818 h 1098"/>
              <a:gd name="T70" fmla="*/ 582 w 1250"/>
              <a:gd name="T71" fmla="*/ 798 h 1098"/>
              <a:gd name="T72" fmla="*/ 582 w 1250"/>
              <a:gd name="T73" fmla="*/ 778 h 1098"/>
              <a:gd name="T74" fmla="*/ 586 w 1250"/>
              <a:gd name="T75" fmla="*/ 758 h 1098"/>
              <a:gd name="T76" fmla="*/ 590 w 1250"/>
              <a:gd name="T77" fmla="*/ 738 h 1098"/>
              <a:gd name="T78" fmla="*/ 594 w 1250"/>
              <a:gd name="T79" fmla="*/ 718 h 1098"/>
              <a:gd name="T80" fmla="*/ 602 w 1250"/>
              <a:gd name="T81" fmla="*/ 698 h 1098"/>
              <a:gd name="T82" fmla="*/ 610 w 1250"/>
              <a:gd name="T83" fmla="*/ 678 h 1098"/>
              <a:gd name="T84" fmla="*/ 622 w 1250"/>
              <a:gd name="T85" fmla="*/ 658 h 1098"/>
              <a:gd name="T86" fmla="*/ 634 w 1250"/>
              <a:gd name="T87" fmla="*/ 638 h 1098"/>
              <a:gd name="T88" fmla="*/ 646 w 1250"/>
              <a:gd name="T89" fmla="*/ 616 h 1098"/>
              <a:gd name="T90" fmla="*/ 678 w 1250"/>
              <a:gd name="T91" fmla="*/ 574 h 1098"/>
              <a:gd name="T92" fmla="*/ 716 w 1250"/>
              <a:gd name="T93" fmla="*/ 530 h 1098"/>
              <a:gd name="T94" fmla="*/ 760 w 1250"/>
              <a:gd name="T95" fmla="*/ 484 h 1098"/>
              <a:gd name="T96" fmla="*/ 810 w 1250"/>
              <a:gd name="T97" fmla="*/ 434 h 1098"/>
              <a:gd name="T98" fmla="*/ 866 w 1250"/>
              <a:gd name="T99" fmla="*/ 382 h 1098"/>
              <a:gd name="T100" fmla="*/ 1250 w 1250"/>
              <a:gd name="T101" fmla="*/ 0 h 1098"/>
              <a:gd name="T102" fmla="*/ 440 w 1250"/>
              <a:gd name="T103" fmla="*/ 0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50" h="1098">
                <a:moveTo>
                  <a:pt x="440" y="0"/>
                </a:moveTo>
                <a:lnTo>
                  <a:pt x="270" y="170"/>
                </a:lnTo>
                <a:lnTo>
                  <a:pt x="270" y="170"/>
                </a:lnTo>
                <a:lnTo>
                  <a:pt x="246" y="196"/>
                </a:lnTo>
                <a:lnTo>
                  <a:pt x="222" y="222"/>
                </a:lnTo>
                <a:lnTo>
                  <a:pt x="198" y="250"/>
                </a:lnTo>
                <a:lnTo>
                  <a:pt x="178" y="276"/>
                </a:lnTo>
                <a:lnTo>
                  <a:pt x="158" y="304"/>
                </a:lnTo>
                <a:lnTo>
                  <a:pt x="138" y="332"/>
                </a:lnTo>
                <a:lnTo>
                  <a:pt x="122" y="360"/>
                </a:lnTo>
                <a:lnTo>
                  <a:pt x="106" y="388"/>
                </a:lnTo>
                <a:lnTo>
                  <a:pt x="90" y="416"/>
                </a:lnTo>
                <a:lnTo>
                  <a:pt x="76" y="446"/>
                </a:lnTo>
                <a:lnTo>
                  <a:pt x="52" y="504"/>
                </a:lnTo>
                <a:lnTo>
                  <a:pt x="34" y="564"/>
                </a:lnTo>
                <a:lnTo>
                  <a:pt x="20" y="622"/>
                </a:lnTo>
                <a:lnTo>
                  <a:pt x="8" y="682"/>
                </a:lnTo>
                <a:lnTo>
                  <a:pt x="2" y="742"/>
                </a:lnTo>
                <a:lnTo>
                  <a:pt x="0" y="802"/>
                </a:lnTo>
                <a:lnTo>
                  <a:pt x="2" y="862"/>
                </a:lnTo>
                <a:lnTo>
                  <a:pt x="8" y="922"/>
                </a:lnTo>
                <a:lnTo>
                  <a:pt x="18" y="982"/>
                </a:lnTo>
                <a:lnTo>
                  <a:pt x="32" y="1040"/>
                </a:lnTo>
                <a:lnTo>
                  <a:pt x="48" y="1098"/>
                </a:lnTo>
                <a:lnTo>
                  <a:pt x="720" y="1098"/>
                </a:lnTo>
                <a:lnTo>
                  <a:pt x="720" y="1098"/>
                </a:lnTo>
                <a:lnTo>
                  <a:pt x="680" y="1044"/>
                </a:lnTo>
                <a:lnTo>
                  <a:pt x="648" y="994"/>
                </a:lnTo>
                <a:lnTo>
                  <a:pt x="622" y="948"/>
                </a:lnTo>
                <a:lnTo>
                  <a:pt x="610" y="926"/>
                </a:lnTo>
                <a:lnTo>
                  <a:pt x="602" y="904"/>
                </a:lnTo>
                <a:lnTo>
                  <a:pt x="594" y="882"/>
                </a:lnTo>
                <a:lnTo>
                  <a:pt x="588" y="860"/>
                </a:lnTo>
                <a:lnTo>
                  <a:pt x="584" y="840"/>
                </a:lnTo>
                <a:lnTo>
                  <a:pt x="582" y="818"/>
                </a:lnTo>
                <a:lnTo>
                  <a:pt x="582" y="798"/>
                </a:lnTo>
                <a:lnTo>
                  <a:pt x="582" y="778"/>
                </a:lnTo>
                <a:lnTo>
                  <a:pt x="586" y="758"/>
                </a:lnTo>
                <a:lnTo>
                  <a:pt x="590" y="738"/>
                </a:lnTo>
                <a:lnTo>
                  <a:pt x="594" y="718"/>
                </a:lnTo>
                <a:lnTo>
                  <a:pt x="602" y="698"/>
                </a:lnTo>
                <a:lnTo>
                  <a:pt x="610" y="678"/>
                </a:lnTo>
                <a:lnTo>
                  <a:pt x="622" y="658"/>
                </a:lnTo>
                <a:lnTo>
                  <a:pt x="634" y="638"/>
                </a:lnTo>
                <a:lnTo>
                  <a:pt x="646" y="616"/>
                </a:lnTo>
                <a:lnTo>
                  <a:pt x="678" y="574"/>
                </a:lnTo>
                <a:lnTo>
                  <a:pt x="716" y="530"/>
                </a:lnTo>
                <a:lnTo>
                  <a:pt x="760" y="484"/>
                </a:lnTo>
                <a:lnTo>
                  <a:pt x="810" y="434"/>
                </a:lnTo>
                <a:lnTo>
                  <a:pt x="866" y="382"/>
                </a:lnTo>
                <a:lnTo>
                  <a:pt x="1250" y="0"/>
                </a:lnTo>
                <a:lnTo>
                  <a:pt x="440" y="0"/>
                </a:lnTo>
                <a:close/>
              </a:path>
            </a:pathLst>
          </a:custGeom>
          <a:solidFill>
            <a:srgbClr val="FFFFFF">
              <a:alpha val="15000"/>
            </a:srgbClr>
          </a:solidFill>
          <a:ln>
            <a:noFill/>
          </a:ln>
        </p:spPr>
        <p:txBody>
          <a:bodyPr vert="horz" wrap="square" lIns="91440" tIns="45720" rIns="91440" bIns="45720" numCol="1" anchor="t" anchorCtr="0" compatLnSpc="1"/>
          <a:lstStyle/>
          <a:p>
            <a:endParaRPr lang="en-US" sz="1800"/>
          </a:p>
        </p:txBody>
      </p:sp>
      <p:sp>
        <p:nvSpPr>
          <p:cNvPr id="13" name="Freeform 6"/>
          <p:cNvSpPr/>
          <p:nvPr userDrawn="1"/>
        </p:nvSpPr>
        <p:spPr bwMode="auto">
          <a:xfrm>
            <a:off x="6465371" y="1722314"/>
            <a:ext cx="2678629" cy="1645710"/>
          </a:xfrm>
          <a:custGeom>
            <a:avLst/>
            <a:gdLst>
              <a:gd name="T0" fmla="*/ 2230 w 2308"/>
              <a:gd name="T1" fmla="*/ 554 h 1418"/>
              <a:gd name="T2" fmla="*/ 2164 w 2308"/>
              <a:gd name="T3" fmla="*/ 620 h 1418"/>
              <a:gd name="T4" fmla="*/ 2048 w 2308"/>
              <a:gd name="T5" fmla="*/ 728 h 1418"/>
              <a:gd name="T6" fmla="*/ 1994 w 2308"/>
              <a:gd name="T7" fmla="*/ 768 h 1418"/>
              <a:gd name="T8" fmla="*/ 1944 w 2308"/>
              <a:gd name="T9" fmla="*/ 798 h 1418"/>
              <a:gd name="T10" fmla="*/ 1896 w 2308"/>
              <a:gd name="T11" fmla="*/ 820 h 1418"/>
              <a:gd name="T12" fmla="*/ 1848 w 2308"/>
              <a:gd name="T13" fmla="*/ 834 h 1418"/>
              <a:gd name="T14" fmla="*/ 1800 w 2308"/>
              <a:gd name="T15" fmla="*/ 838 h 1418"/>
              <a:gd name="T16" fmla="*/ 1754 w 2308"/>
              <a:gd name="T17" fmla="*/ 834 h 1418"/>
              <a:gd name="T18" fmla="*/ 1706 w 2308"/>
              <a:gd name="T19" fmla="*/ 820 h 1418"/>
              <a:gd name="T20" fmla="*/ 1656 w 2308"/>
              <a:gd name="T21" fmla="*/ 798 h 1418"/>
              <a:gd name="T22" fmla="*/ 1604 w 2308"/>
              <a:gd name="T23" fmla="*/ 766 h 1418"/>
              <a:gd name="T24" fmla="*/ 1550 w 2308"/>
              <a:gd name="T25" fmla="*/ 726 h 1418"/>
              <a:gd name="T26" fmla="*/ 1430 w 2308"/>
              <a:gd name="T27" fmla="*/ 620 h 1418"/>
              <a:gd name="T28" fmla="*/ 808 w 2308"/>
              <a:gd name="T29" fmla="*/ 0 h 1418"/>
              <a:gd name="T30" fmla="*/ 1150 w 2308"/>
              <a:gd name="T31" fmla="*/ 1150 h 1418"/>
              <a:gd name="T32" fmla="*/ 1180 w 2308"/>
              <a:gd name="T33" fmla="*/ 1178 h 1418"/>
              <a:gd name="T34" fmla="*/ 1242 w 2308"/>
              <a:gd name="T35" fmla="*/ 1230 h 1418"/>
              <a:gd name="T36" fmla="*/ 1310 w 2308"/>
              <a:gd name="T37" fmla="*/ 1276 h 1418"/>
              <a:gd name="T38" fmla="*/ 1378 w 2308"/>
              <a:gd name="T39" fmla="*/ 1316 h 1418"/>
              <a:gd name="T40" fmla="*/ 1450 w 2308"/>
              <a:gd name="T41" fmla="*/ 1350 h 1418"/>
              <a:gd name="T42" fmla="*/ 1524 w 2308"/>
              <a:gd name="T43" fmla="*/ 1376 h 1418"/>
              <a:gd name="T44" fmla="*/ 1598 w 2308"/>
              <a:gd name="T45" fmla="*/ 1396 h 1418"/>
              <a:gd name="T46" fmla="*/ 1676 w 2308"/>
              <a:gd name="T47" fmla="*/ 1410 h 1418"/>
              <a:gd name="T48" fmla="*/ 1752 w 2308"/>
              <a:gd name="T49" fmla="*/ 1416 h 1418"/>
              <a:gd name="T50" fmla="*/ 1830 w 2308"/>
              <a:gd name="T51" fmla="*/ 1416 h 1418"/>
              <a:gd name="T52" fmla="*/ 1906 w 2308"/>
              <a:gd name="T53" fmla="*/ 1410 h 1418"/>
              <a:gd name="T54" fmla="*/ 1984 w 2308"/>
              <a:gd name="T55" fmla="*/ 1398 h 1418"/>
              <a:gd name="T56" fmla="*/ 2058 w 2308"/>
              <a:gd name="T57" fmla="*/ 1378 h 1418"/>
              <a:gd name="T58" fmla="*/ 2132 w 2308"/>
              <a:gd name="T59" fmla="*/ 1354 h 1418"/>
              <a:gd name="T60" fmla="*/ 2204 w 2308"/>
              <a:gd name="T61" fmla="*/ 1320 h 1418"/>
              <a:gd name="T62" fmla="*/ 2274 w 2308"/>
              <a:gd name="T63" fmla="*/ 1282 h 1418"/>
              <a:gd name="T64" fmla="*/ 2308 w 2308"/>
              <a:gd name="T65" fmla="*/ 476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08" h="1418">
                <a:moveTo>
                  <a:pt x="2308" y="476"/>
                </a:moveTo>
                <a:lnTo>
                  <a:pt x="2230" y="554"/>
                </a:lnTo>
                <a:lnTo>
                  <a:pt x="2230" y="554"/>
                </a:lnTo>
                <a:lnTo>
                  <a:pt x="2164" y="620"/>
                </a:lnTo>
                <a:lnTo>
                  <a:pt x="2104" y="678"/>
                </a:lnTo>
                <a:lnTo>
                  <a:pt x="2048" y="728"/>
                </a:lnTo>
                <a:lnTo>
                  <a:pt x="2022" y="748"/>
                </a:lnTo>
                <a:lnTo>
                  <a:pt x="1994" y="768"/>
                </a:lnTo>
                <a:lnTo>
                  <a:pt x="1970" y="784"/>
                </a:lnTo>
                <a:lnTo>
                  <a:pt x="1944" y="798"/>
                </a:lnTo>
                <a:lnTo>
                  <a:pt x="1920" y="810"/>
                </a:lnTo>
                <a:lnTo>
                  <a:pt x="1896" y="820"/>
                </a:lnTo>
                <a:lnTo>
                  <a:pt x="1872" y="828"/>
                </a:lnTo>
                <a:lnTo>
                  <a:pt x="1848" y="834"/>
                </a:lnTo>
                <a:lnTo>
                  <a:pt x="1824" y="838"/>
                </a:lnTo>
                <a:lnTo>
                  <a:pt x="1800" y="838"/>
                </a:lnTo>
                <a:lnTo>
                  <a:pt x="1778" y="838"/>
                </a:lnTo>
                <a:lnTo>
                  <a:pt x="1754" y="834"/>
                </a:lnTo>
                <a:lnTo>
                  <a:pt x="1730" y="828"/>
                </a:lnTo>
                <a:lnTo>
                  <a:pt x="1706" y="820"/>
                </a:lnTo>
                <a:lnTo>
                  <a:pt x="1682" y="810"/>
                </a:lnTo>
                <a:lnTo>
                  <a:pt x="1656" y="798"/>
                </a:lnTo>
                <a:lnTo>
                  <a:pt x="1630" y="784"/>
                </a:lnTo>
                <a:lnTo>
                  <a:pt x="1604" y="766"/>
                </a:lnTo>
                <a:lnTo>
                  <a:pt x="1578" y="748"/>
                </a:lnTo>
                <a:lnTo>
                  <a:pt x="1550" y="726"/>
                </a:lnTo>
                <a:lnTo>
                  <a:pt x="1492" y="678"/>
                </a:lnTo>
                <a:lnTo>
                  <a:pt x="1430" y="620"/>
                </a:lnTo>
                <a:lnTo>
                  <a:pt x="1362" y="554"/>
                </a:lnTo>
                <a:lnTo>
                  <a:pt x="808" y="0"/>
                </a:lnTo>
                <a:lnTo>
                  <a:pt x="0" y="0"/>
                </a:lnTo>
                <a:lnTo>
                  <a:pt x="1150" y="1150"/>
                </a:lnTo>
                <a:lnTo>
                  <a:pt x="1150" y="1150"/>
                </a:lnTo>
                <a:lnTo>
                  <a:pt x="1180" y="1178"/>
                </a:lnTo>
                <a:lnTo>
                  <a:pt x="1210" y="1206"/>
                </a:lnTo>
                <a:lnTo>
                  <a:pt x="1242" y="1230"/>
                </a:lnTo>
                <a:lnTo>
                  <a:pt x="1276" y="1254"/>
                </a:lnTo>
                <a:lnTo>
                  <a:pt x="1310" y="1276"/>
                </a:lnTo>
                <a:lnTo>
                  <a:pt x="1344" y="1298"/>
                </a:lnTo>
                <a:lnTo>
                  <a:pt x="1378" y="1316"/>
                </a:lnTo>
                <a:lnTo>
                  <a:pt x="1414" y="1334"/>
                </a:lnTo>
                <a:lnTo>
                  <a:pt x="1450" y="1350"/>
                </a:lnTo>
                <a:lnTo>
                  <a:pt x="1486" y="1364"/>
                </a:lnTo>
                <a:lnTo>
                  <a:pt x="1524" y="1376"/>
                </a:lnTo>
                <a:lnTo>
                  <a:pt x="1562" y="1386"/>
                </a:lnTo>
                <a:lnTo>
                  <a:pt x="1598" y="1396"/>
                </a:lnTo>
                <a:lnTo>
                  <a:pt x="1636" y="1404"/>
                </a:lnTo>
                <a:lnTo>
                  <a:pt x="1676" y="1410"/>
                </a:lnTo>
                <a:lnTo>
                  <a:pt x="1714" y="1414"/>
                </a:lnTo>
                <a:lnTo>
                  <a:pt x="1752" y="1416"/>
                </a:lnTo>
                <a:lnTo>
                  <a:pt x="1792" y="1418"/>
                </a:lnTo>
                <a:lnTo>
                  <a:pt x="1830" y="1416"/>
                </a:lnTo>
                <a:lnTo>
                  <a:pt x="1868" y="1414"/>
                </a:lnTo>
                <a:lnTo>
                  <a:pt x="1906" y="1410"/>
                </a:lnTo>
                <a:lnTo>
                  <a:pt x="1946" y="1404"/>
                </a:lnTo>
                <a:lnTo>
                  <a:pt x="1984" y="1398"/>
                </a:lnTo>
                <a:lnTo>
                  <a:pt x="2022" y="1390"/>
                </a:lnTo>
                <a:lnTo>
                  <a:pt x="2058" y="1378"/>
                </a:lnTo>
                <a:lnTo>
                  <a:pt x="2096" y="1366"/>
                </a:lnTo>
                <a:lnTo>
                  <a:pt x="2132" y="1354"/>
                </a:lnTo>
                <a:lnTo>
                  <a:pt x="2170" y="1338"/>
                </a:lnTo>
                <a:lnTo>
                  <a:pt x="2204" y="1320"/>
                </a:lnTo>
                <a:lnTo>
                  <a:pt x="2240" y="1302"/>
                </a:lnTo>
                <a:lnTo>
                  <a:pt x="2274" y="1282"/>
                </a:lnTo>
                <a:lnTo>
                  <a:pt x="2308" y="1260"/>
                </a:lnTo>
                <a:lnTo>
                  <a:pt x="2308" y="476"/>
                </a:lnTo>
                <a:close/>
              </a:path>
            </a:pathLst>
          </a:custGeom>
          <a:solidFill>
            <a:srgbClr val="FFFFFF">
              <a:alpha val="15000"/>
            </a:srgbClr>
          </a:solidFill>
          <a:ln>
            <a:noFill/>
          </a:ln>
        </p:spPr>
        <p:txBody>
          <a:bodyPr vert="horz" wrap="square" lIns="91440" tIns="45720" rIns="91440" bIns="45720" numCol="1" anchor="t" anchorCtr="0" compatLnSpc="1"/>
          <a:lstStyle/>
          <a:p>
            <a:endParaRPr lang="en-US" sz="1800"/>
          </a:p>
        </p:txBody>
      </p:sp>
      <p:sp>
        <p:nvSpPr>
          <p:cNvPr id="15" name="Freeform 7"/>
          <p:cNvSpPr/>
          <p:nvPr userDrawn="1"/>
        </p:nvSpPr>
        <p:spPr bwMode="auto">
          <a:xfrm>
            <a:off x="7389196" y="589583"/>
            <a:ext cx="1754804" cy="684745"/>
          </a:xfrm>
          <a:custGeom>
            <a:avLst/>
            <a:gdLst>
              <a:gd name="T0" fmla="*/ 1512 w 1512"/>
              <a:gd name="T1" fmla="*/ 0 h 590"/>
              <a:gd name="T2" fmla="*/ 286 w 1512"/>
              <a:gd name="T3" fmla="*/ 2 h 590"/>
              <a:gd name="T4" fmla="*/ 286 w 1512"/>
              <a:gd name="T5" fmla="*/ 2 h 590"/>
              <a:gd name="T6" fmla="*/ 256 w 1512"/>
              <a:gd name="T7" fmla="*/ 4 h 590"/>
              <a:gd name="T8" fmla="*/ 228 w 1512"/>
              <a:gd name="T9" fmla="*/ 8 h 590"/>
              <a:gd name="T10" fmla="*/ 200 w 1512"/>
              <a:gd name="T11" fmla="*/ 14 h 590"/>
              <a:gd name="T12" fmla="*/ 174 w 1512"/>
              <a:gd name="T13" fmla="*/ 24 h 590"/>
              <a:gd name="T14" fmla="*/ 148 w 1512"/>
              <a:gd name="T15" fmla="*/ 36 h 590"/>
              <a:gd name="T16" fmla="*/ 126 w 1512"/>
              <a:gd name="T17" fmla="*/ 52 h 590"/>
              <a:gd name="T18" fmla="*/ 104 w 1512"/>
              <a:gd name="T19" fmla="*/ 68 h 590"/>
              <a:gd name="T20" fmla="*/ 82 w 1512"/>
              <a:gd name="T21" fmla="*/ 86 h 590"/>
              <a:gd name="T22" fmla="*/ 64 w 1512"/>
              <a:gd name="T23" fmla="*/ 106 h 590"/>
              <a:gd name="T24" fmla="*/ 48 w 1512"/>
              <a:gd name="T25" fmla="*/ 128 h 590"/>
              <a:gd name="T26" fmla="*/ 34 w 1512"/>
              <a:gd name="T27" fmla="*/ 152 h 590"/>
              <a:gd name="T28" fmla="*/ 22 w 1512"/>
              <a:gd name="T29" fmla="*/ 178 h 590"/>
              <a:gd name="T30" fmla="*/ 12 w 1512"/>
              <a:gd name="T31" fmla="*/ 204 h 590"/>
              <a:gd name="T32" fmla="*/ 6 w 1512"/>
              <a:gd name="T33" fmla="*/ 232 h 590"/>
              <a:gd name="T34" fmla="*/ 0 w 1512"/>
              <a:gd name="T35" fmla="*/ 260 h 590"/>
              <a:gd name="T36" fmla="*/ 0 w 1512"/>
              <a:gd name="T37" fmla="*/ 290 h 590"/>
              <a:gd name="T38" fmla="*/ 0 w 1512"/>
              <a:gd name="T39" fmla="*/ 590 h 590"/>
              <a:gd name="T40" fmla="*/ 1512 w 1512"/>
              <a:gd name="T41" fmla="*/ 590 h 590"/>
              <a:gd name="T42" fmla="*/ 1512 w 1512"/>
              <a:gd name="T43"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12" h="590">
                <a:moveTo>
                  <a:pt x="1512" y="0"/>
                </a:moveTo>
                <a:lnTo>
                  <a:pt x="286" y="2"/>
                </a:lnTo>
                <a:lnTo>
                  <a:pt x="286" y="2"/>
                </a:lnTo>
                <a:lnTo>
                  <a:pt x="256" y="4"/>
                </a:lnTo>
                <a:lnTo>
                  <a:pt x="228" y="8"/>
                </a:lnTo>
                <a:lnTo>
                  <a:pt x="200" y="14"/>
                </a:lnTo>
                <a:lnTo>
                  <a:pt x="174" y="24"/>
                </a:lnTo>
                <a:lnTo>
                  <a:pt x="148" y="36"/>
                </a:lnTo>
                <a:lnTo>
                  <a:pt x="126" y="52"/>
                </a:lnTo>
                <a:lnTo>
                  <a:pt x="104" y="68"/>
                </a:lnTo>
                <a:lnTo>
                  <a:pt x="82" y="86"/>
                </a:lnTo>
                <a:lnTo>
                  <a:pt x="64" y="106"/>
                </a:lnTo>
                <a:lnTo>
                  <a:pt x="48" y="128"/>
                </a:lnTo>
                <a:lnTo>
                  <a:pt x="34" y="152"/>
                </a:lnTo>
                <a:lnTo>
                  <a:pt x="22" y="178"/>
                </a:lnTo>
                <a:lnTo>
                  <a:pt x="12" y="204"/>
                </a:lnTo>
                <a:lnTo>
                  <a:pt x="6" y="232"/>
                </a:lnTo>
                <a:lnTo>
                  <a:pt x="0" y="260"/>
                </a:lnTo>
                <a:lnTo>
                  <a:pt x="0" y="290"/>
                </a:lnTo>
                <a:lnTo>
                  <a:pt x="0" y="590"/>
                </a:lnTo>
                <a:lnTo>
                  <a:pt x="1512" y="590"/>
                </a:lnTo>
                <a:lnTo>
                  <a:pt x="1512" y="0"/>
                </a:lnTo>
                <a:close/>
              </a:path>
            </a:pathLst>
          </a:custGeom>
          <a:solidFill>
            <a:srgbClr val="FFFFFF">
              <a:alpha val="15000"/>
            </a:srgbClr>
          </a:solidFill>
          <a:ln>
            <a:noFill/>
          </a:ln>
        </p:spPr>
        <p:txBody>
          <a:bodyPr vert="horz" wrap="square" lIns="91440" tIns="45720" rIns="91440" bIns="45720" numCol="1" anchor="t" anchorCtr="0" compatLnSpc="1"/>
          <a:lstStyle/>
          <a:p>
            <a:endParaRPr lang="en-US" sz="1800"/>
          </a:p>
        </p:txBody>
      </p:sp>
      <p:sp>
        <p:nvSpPr>
          <p:cNvPr id="22" name="TextBox 21"/>
          <p:cNvSpPr txBox="1"/>
          <p:nvPr userDrawn="1"/>
        </p:nvSpPr>
        <p:spPr>
          <a:xfrm>
            <a:off x="113083" y="4808094"/>
            <a:ext cx="234367" cy="215444"/>
          </a:xfrm>
          <a:prstGeom prst="rect">
            <a:avLst/>
          </a:prstGeom>
          <a:noFill/>
        </p:spPr>
        <p:txBody>
          <a:bodyPr wrap="square" lIns="45720" rIns="45720" rtlCol="0" anchor="ctr">
            <a:spAutoFit/>
          </a:bodyPr>
          <a:lstStyle/>
          <a:p>
            <a:pPr algn="ctr"/>
            <a:fld id="{3E679779-F71A-461F-8868-D66E51891E2B}" type="slidenum">
              <a:rPr lang="en-US" sz="800" b="0" smtClean="0">
                <a:solidFill>
                  <a:schemeClr val="tx1">
                    <a:lumMod val="75000"/>
                    <a:lumOff val="25000"/>
                  </a:schemeClr>
                </a:solidFill>
                <a:latin typeface="Segoe UI" panose="020B0502040204020203" pitchFamily="34" charset="0"/>
                <a:cs typeface="Segoe UI" panose="020B0502040204020203" pitchFamily="34" charset="0"/>
              </a:rPr>
              <a:pPr algn="ctr"/>
              <a:t>‹#›</a:t>
            </a:fld>
            <a:endParaRPr lang="en-US" sz="800" b="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3" name="TextBox 22"/>
          <p:cNvSpPr txBox="1"/>
          <p:nvPr userDrawn="1"/>
        </p:nvSpPr>
        <p:spPr bwMode="black">
          <a:xfrm>
            <a:off x="418794" y="4854261"/>
            <a:ext cx="3884371" cy="123111"/>
          </a:xfrm>
          <a:prstGeom prst="rect">
            <a:avLst/>
          </a:prstGeom>
          <a:noFill/>
        </p:spPr>
        <p:txBody>
          <a:bodyPr wrap="square" lIns="72000" tIns="0" rIns="0" bIns="0" rtlCol="0">
            <a:spAutoFit/>
          </a:bodyPr>
          <a:lstStyle/>
          <a:p>
            <a:r>
              <a:rPr lang="en-US" sz="800" kern="1200" dirty="0">
                <a:solidFill>
                  <a:schemeClr val="tx1"/>
                </a:solidFill>
                <a:latin typeface="Segoe UI" panose="020B0502040204020203" pitchFamily="34" charset="0"/>
                <a:ea typeface="+mn-ea"/>
                <a:cs typeface="Segoe UI" panose="020B0502040204020203" pitchFamily="34" charset="0"/>
              </a:rPr>
              <a:t>©2019 EdgeVerve Systems Limited</a:t>
            </a:r>
          </a:p>
        </p:txBody>
      </p:sp>
      <p:sp>
        <p:nvSpPr>
          <p:cNvPr id="24" name="TextBox 23"/>
          <p:cNvSpPr txBox="1"/>
          <p:nvPr userDrawn="1"/>
        </p:nvSpPr>
        <p:spPr bwMode="black">
          <a:xfrm>
            <a:off x="2092272" y="4854261"/>
            <a:ext cx="5744209" cy="123111"/>
          </a:xfrm>
          <a:prstGeom prst="rect">
            <a:avLst/>
          </a:prstGeom>
          <a:noFill/>
        </p:spPr>
        <p:txBody>
          <a:bodyPr wrap="square" lIns="72000" tIns="0" rIns="0" bIns="0" rtlCol="0">
            <a:spAutoFit/>
          </a:bodyPr>
          <a:lstStyle/>
          <a:p>
            <a:pPr marL="0" marR="0" indent="0" algn="ctr" defTabSz="914400" rtl="0" eaLnBrk="1" fontAlgn="auto" latinLnBrk="0" hangingPunct="1">
              <a:lnSpc>
                <a:spcPct val="100000"/>
              </a:lnSpc>
              <a:spcBef>
                <a:spcPts val="0"/>
              </a:spcBef>
              <a:spcAft>
                <a:spcPts val="0"/>
              </a:spcAft>
              <a:buClr>
                <a:schemeClr val="bg1"/>
              </a:buClr>
              <a:buSzTx/>
              <a:buFont typeface="Arial" panose="020B0604020202020204" pitchFamily="34" charset="0"/>
              <a:buNone/>
              <a:defRPr/>
            </a:pPr>
            <a:r>
              <a:rPr lang="en-US" sz="800" kern="1200" dirty="0">
                <a:solidFill>
                  <a:schemeClr val="tx1"/>
                </a:solidFill>
                <a:latin typeface="Segoe UI" panose="020B0502040204020203" pitchFamily="34" charset="0"/>
                <a:ea typeface="+mn-ea"/>
                <a:cs typeface="Segoe UI" panose="020B0502040204020203" pitchFamily="34" charset="0"/>
              </a:rPr>
              <a:t>Internal</a:t>
            </a:r>
            <a:endParaRPr lang="en-US" sz="800" noProof="0" dirty="0">
              <a:solidFill>
                <a:schemeClr val="tx1"/>
              </a:solidFill>
              <a:latin typeface="Segoe UI" panose="020B0502040204020203" pitchFamily="34" charset="0"/>
              <a:cs typeface="Segoe UI" panose="020B0502040204020203" pitchFamily="34" charset="0"/>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60350" y="4594699"/>
            <a:ext cx="1628007" cy="40521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with picture right_2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atin typeface="Segoe UI" panose="020B0502040204020203" pitchFamily="34" charset="0"/>
                <a:cs typeface="Segoe UI" panose="020B0502040204020203" pitchFamily="34" charset="0"/>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654800" y="1269000"/>
            <a:ext cx="4165200" cy="3294000"/>
          </a:xfrm>
          <a:solidFill>
            <a:schemeClr val="bg1">
              <a:lumMod val="95000"/>
            </a:schemeClr>
          </a:solidFill>
        </p:spPr>
        <p:txBody>
          <a:bodyPr vert="horz" lIns="0" tIns="1296000" rIns="0" bIns="0" rtlCol="0" anchor="t" anchorCtr="0">
            <a:noAutofit/>
          </a:bodyPr>
          <a:lstStyle>
            <a:lvl1pPr marL="0" indent="0" algn="ctr" defTabSz="685800" rtl="0" eaLnBrk="1" latinLnBrk="0" hangingPunct="1">
              <a:spcBef>
                <a:spcPts val="1215"/>
              </a:spcBef>
              <a:buClr>
                <a:schemeClr val="accent1"/>
              </a:buClr>
              <a:buSzPct val="80000"/>
              <a:buFontTx/>
              <a:buNone/>
              <a:defRPr lang="de-DE" sz="1350" b="0" kern="1200" dirty="0">
                <a:solidFill>
                  <a:schemeClr val="tx1"/>
                </a:solidFill>
                <a:latin typeface="Segoe UI" panose="020B0502040204020203" pitchFamily="34" charset="0"/>
                <a:ea typeface="+mn-ea"/>
                <a:cs typeface="Segoe UI" panose="020B0502040204020203" pitchFamily="34" charset="0"/>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269000"/>
            <a:ext cx="4165200" cy="3294000"/>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with picture right_1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atin typeface="Segoe UI" panose="020B0502040204020203" pitchFamily="34" charset="0"/>
                <a:cs typeface="Segoe UI" panose="020B0502040204020203" pitchFamily="34" charset="0"/>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3575304" y="1269000"/>
            <a:ext cx="5238000" cy="3294000"/>
          </a:xfrm>
          <a:solidFill>
            <a:schemeClr val="bg1">
              <a:lumMod val="95000"/>
            </a:schemeClr>
          </a:solidFill>
        </p:spPr>
        <p:txBody>
          <a:bodyPr vert="horz" lIns="0" tIns="1296000" rIns="0" bIns="0" rtlCol="0" anchor="t" anchorCtr="0">
            <a:noAutofit/>
          </a:bodyPr>
          <a:lstStyle>
            <a:lvl1pPr marL="0" indent="0" algn="ctr" defTabSz="685800" rtl="0" eaLnBrk="1" latinLnBrk="0" hangingPunct="1">
              <a:spcBef>
                <a:spcPts val="1215"/>
              </a:spcBef>
              <a:buClr>
                <a:schemeClr val="accent1"/>
              </a:buClr>
              <a:buSzPct val="80000"/>
              <a:buFontTx/>
              <a:buNone/>
              <a:defRPr lang="de-DE" sz="1350" b="0" kern="1200" dirty="0">
                <a:solidFill>
                  <a:schemeClr val="tx1"/>
                </a:solidFill>
                <a:latin typeface="Segoe UI" panose="020B0502040204020203" pitchFamily="34" charset="0"/>
                <a:ea typeface="+mn-ea"/>
                <a:cs typeface="Segoe UI" panose="020B0502040204020203" pitchFamily="34" charset="0"/>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269000"/>
            <a:ext cx="3078000" cy="3294000"/>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_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268016"/>
            <a:ext cx="4165200" cy="12906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4654800" y="1268016"/>
            <a:ext cx="4165200" cy="12906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2680118"/>
            <a:ext cx="4165200" cy="1881167"/>
          </a:xfrm>
          <a:solidFill>
            <a:schemeClr val="bg1">
              <a:lumMod val="95000"/>
            </a:schemeClr>
          </a:solidFill>
        </p:spPr>
        <p:txBody>
          <a:bodyPr tIns="504000"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4654800" y="2680118"/>
            <a:ext cx="4165200" cy="1881167"/>
          </a:xfrm>
          <a:solidFill>
            <a:schemeClr val="bg1">
              <a:lumMod val="95000"/>
            </a:schemeClr>
          </a:solidFill>
        </p:spPr>
        <p:txBody>
          <a:bodyPr tIns="504000" anchor="t" anchorCtr="0"/>
          <a:lstStyle>
            <a:lvl1pPr algn="ctr">
              <a:defRPr b="0"/>
            </a:lvl1pPr>
          </a:lstStyle>
          <a:p>
            <a:r>
              <a:rPr lang="en-US"/>
              <a:t>Click icon to add picture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Picture Placeholder 4"/>
          <p:cNvSpPr>
            <a:spLocks noGrp="1"/>
          </p:cNvSpPr>
          <p:nvPr>
            <p:ph type="pic" sz="quarter" idx="10"/>
          </p:nvPr>
        </p:nvSpPr>
        <p:spPr bwMode="gray">
          <a:xfrm>
            <a:off x="457200" y="766715"/>
            <a:ext cx="8356104" cy="3796285"/>
          </a:xfrm>
          <a:solidFill>
            <a:schemeClr val="bg1">
              <a:lumMod val="95000"/>
            </a:schemeClr>
          </a:solidFill>
        </p:spPr>
        <p:txBody>
          <a:bodyPr vert="horz" lIns="0" tIns="1296000" rIns="0" bIns="0" rtlCol="0" anchor="t" anchorCtr="0">
            <a:noAutofit/>
          </a:bodyPr>
          <a:lstStyle>
            <a:lvl1pPr marL="0" indent="0" algn="ctr" defTabSz="685800" rtl="0" eaLnBrk="1" latinLnBrk="0" hangingPunct="1">
              <a:spcBef>
                <a:spcPts val="1215"/>
              </a:spcBef>
              <a:buClr>
                <a:schemeClr val="accent1"/>
              </a:buClr>
              <a:buSzPct val="80000"/>
              <a:buFontTx/>
              <a:buNone/>
              <a:defRPr lang="de-DE" sz="1350" b="0" kern="1200" dirty="0">
                <a:solidFill>
                  <a:schemeClr val="tx1"/>
                </a:solidFill>
                <a:latin typeface="Segoe UI" panose="020B0502040204020203" pitchFamily="34" charset="0"/>
                <a:ea typeface="+mn-ea"/>
                <a:cs typeface="Segoe UI" panose="020B0502040204020203" pitchFamily="34" charset="0"/>
              </a:defRPr>
            </a:lvl1pPr>
          </a:lstStyle>
          <a:p>
            <a:r>
              <a:rPr lang="en-US"/>
              <a:t>Click icon to add picture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s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2" y="2060973"/>
            <a:ext cx="8688387" cy="1021556"/>
          </a:xfrm>
        </p:spPr>
        <p:txBody>
          <a:bodyPr anchor="ctr">
            <a:normAutofit/>
          </a:bodyPr>
          <a:lstStyle>
            <a:lvl1pPr algn="ctr">
              <a:defRPr sz="2000" b="0" cap="none">
                <a:solidFill>
                  <a:schemeClr val="tx1"/>
                </a:solidFill>
              </a:defRPr>
            </a:lvl1pPr>
          </a:lstStyle>
          <a:p>
            <a:r>
              <a:rPr lang="en-US" dirty="0"/>
              <a:t>Click To Edit Master Title Style</a:t>
            </a:r>
          </a:p>
        </p:txBody>
      </p:sp>
      <p:sp>
        <p:nvSpPr>
          <p:cNvPr id="9" name="TextBox 8"/>
          <p:cNvSpPr txBox="1"/>
          <p:nvPr userDrawn="1"/>
        </p:nvSpPr>
        <p:spPr>
          <a:xfrm>
            <a:off x="1066800" y="1033166"/>
            <a:ext cx="885825" cy="1200329"/>
          </a:xfrm>
          <a:prstGeom prst="rect">
            <a:avLst/>
          </a:prstGeom>
          <a:noFill/>
        </p:spPr>
        <p:txBody>
          <a:bodyPr wrap="square" rtlCol="0">
            <a:spAutoFit/>
          </a:bodyPr>
          <a:lstStyle/>
          <a:p>
            <a:r>
              <a:rPr lang="en-US" sz="7200" dirty="0">
                <a:solidFill>
                  <a:schemeClr val="tx2"/>
                </a:solidFill>
                <a:latin typeface="Gill Sans Ultra Bold" panose="020B0A02020104020203" pitchFamily="34" charset="0"/>
                <a:cs typeface="Arial" panose="020B0604020202020204" pitchFamily="34" charset="0"/>
              </a:rPr>
              <a:t>“</a:t>
            </a:r>
            <a:endParaRPr lang="en-IN" sz="7200" dirty="0">
              <a:solidFill>
                <a:schemeClr val="tx2"/>
              </a:solidFill>
              <a:latin typeface="Gill Sans Ultra Bold" panose="020B0A02020104020203" pitchFamily="34" charset="0"/>
              <a:cs typeface="Arial" panose="020B0604020202020204" pitchFamily="34" charset="0"/>
            </a:endParaRPr>
          </a:p>
        </p:txBody>
      </p:sp>
      <p:sp>
        <p:nvSpPr>
          <p:cNvPr id="10" name="TextBox 9"/>
          <p:cNvSpPr txBox="1"/>
          <p:nvPr userDrawn="1"/>
        </p:nvSpPr>
        <p:spPr>
          <a:xfrm flipV="1">
            <a:off x="7353300" y="2933091"/>
            <a:ext cx="885825" cy="1200329"/>
          </a:xfrm>
          <a:prstGeom prst="rect">
            <a:avLst/>
          </a:prstGeom>
          <a:noFill/>
        </p:spPr>
        <p:txBody>
          <a:bodyPr wrap="square" rtlCol="0">
            <a:spAutoFit/>
          </a:bodyPr>
          <a:lstStyle/>
          <a:p>
            <a:r>
              <a:rPr lang="en-US" sz="7200" dirty="0">
                <a:solidFill>
                  <a:schemeClr val="tx2"/>
                </a:solidFill>
                <a:latin typeface="Gill Sans Ultra Bold" panose="020B0A02020104020203" pitchFamily="34" charset="0"/>
                <a:cs typeface="Arial" panose="020B0604020202020204" pitchFamily="34" charset="0"/>
              </a:rPr>
              <a:t>“</a:t>
            </a:r>
            <a:endParaRPr lang="en-IN" sz="7200" dirty="0">
              <a:solidFill>
                <a:schemeClr val="tx2"/>
              </a:solidFill>
              <a:latin typeface="Gill Sans Ultra Bold" panose="020B0A02020104020203" pitchFamily="34" charset="0"/>
              <a:cs typeface="Arial" panose="020B0604020202020204" pitchFamily="34" charset="0"/>
            </a:endParaRPr>
          </a:p>
        </p:txBody>
      </p:sp>
      <p:cxnSp>
        <p:nvCxnSpPr>
          <p:cNvPr id="6" name="Straight Connector 5"/>
          <p:cNvCxnSpPr/>
          <p:nvPr userDrawn="1"/>
        </p:nvCxnSpPr>
        <p:spPr>
          <a:xfrm flipH="1">
            <a:off x="464820" y="685800"/>
            <a:ext cx="8679180" cy="0"/>
          </a:xfrm>
          <a:prstGeom prst="line">
            <a:avLst/>
          </a:prstGeom>
          <a:ln w="12700">
            <a:solidFill>
              <a:srgbClr val="F36F2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userDrawn="1"/>
        </p:nvSpPr>
        <p:spPr>
          <a:xfrm>
            <a:off x="0" y="4837646"/>
            <a:ext cx="9144000" cy="3058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latin typeface="Segoe UI" panose="020B0502040204020203" pitchFamily="34" charset="0"/>
              <a:cs typeface="Segoe UI" panose="020B0502040204020203" pitchFamily="34" charset="0"/>
            </a:endParaRPr>
          </a:p>
        </p:txBody>
      </p:sp>
      <p:sp>
        <p:nvSpPr>
          <p:cNvPr id="20" name="TextBox 19"/>
          <p:cNvSpPr txBox="1"/>
          <p:nvPr userDrawn="1"/>
        </p:nvSpPr>
        <p:spPr>
          <a:xfrm>
            <a:off x="113083" y="4882851"/>
            <a:ext cx="234367" cy="215444"/>
          </a:xfrm>
          <a:prstGeom prst="rect">
            <a:avLst/>
          </a:prstGeom>
          <a:noFill/>
        </p:spPr>
        <p:txBody>
          <a:bodyPr wrap="square" lIns="45720" rIns="45720" rtlCol="0" anchor="ctr">
            <a:spAutoFit/>
          </a:bodyPr>
          <a:lstStyle/>
          <a:p>
            <a:pPr algn="ctr"/>
            <a:fld id="{3E679779-F71A-461F-8868-D66E51891E2B}" type="slidenum">
              <a:rPr lang="en-US" sz="800" b="0" smtClean="0">
                <a:solidFill>
                  <a:schemeClr val="tx1">
                    <a:lumMod val="75000"/>
                    <a:lumOff val="25000"/>
                  </a:schemeClr>
                </a:solidFill>
                <a:latin typeface="Segoe UI" panose="020B0502040204020203" pitchFamily="34" charset="0"/>
                <a:cs typeface="Segoe UI" panose="020B0502040204020203" pitchFamily="34" charset="0"/>
              </a:rPr>
              <a:pPr algn="ctr"/>
              <a:t>‹#›</a:t>
            </a:fld>
            <a:endParaRPr lang="en-US" sz="800" b="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1" name="TextBox 20"/>
          <p:cNvSpPr txBox="1"/>
          <p:nvPr userDrawn="1"/>
        </p:nvSpPr>
        <p:spPr bwMode="black">
          <a:xfrm>
            <a:off x="418794" y="4929018"/>
            <a:ext cx="3884371" cy="123111"/>
          </a:xfrm>
          <a:prstGeom prst="rect">
            <a:avLst/>
          </a:prstGeom>
          <a:noFill/>
        </p:spPr>
        <p:txBody>
          <a:bodyPr wrap="square" lIns="72000" tIns="0" rIns="0" bIns="0" rtlCol="0">
            <a:spAutoFit/>
          </a:bodyPr>
          <a:lstStyle/>
          <a:p>
            <a:r>
              <a:rPr lang="en-US" sz="800" kern="1200" dirty="0">
                <a:solidFill>
                  <a:schemeClr val="tx1"/>
                </a:solidFill>
                <a:latin typeface="Segoe UI" panose="020B0502040204020203" pitchFamily="34" charset="0"/>
                <a:ea typeface="+mn-ea"/>
                <a:cs typeface="Segoe UI" panose="020B0502040204020203" pitchFamily="34" charset="0"/>
              </a:rPr>
              <a:t>©2019 EdgeVerve Systems Limited</a:t>
            </a:r>
          </a:p>
        </p:txBody>
      </p:sp>
      <p:sp>
        <p:nvSpPr>
          <p:cNvPr id="22" name="TextBox 21"/>
          <p:cNvSpPr txBox="1"/>
          <p:nvPr userDrawn="1"/>
        </p:nvSpPr>
        <p:spPr bwMode="black">
          <a:xfrm>
            <a:off x="2092272" y="4929018"/>
            <a:ext cx="5744209" cy="123111"/>
          </a:xfrm>
          <a:prstGeom prst="rect">
            <a:avLst/>
          </a:prstGeom>
          <a:noFill/>
        </p:spPr>
        <p:txBody>
          <a:bodyPr wrap="square" lIns="72000" tIns="0" rIns="0" bIns="0" rtlCol="0">
            <a:spAutoFit/>
          </a:bodyPr>
          <a:lstStyle/>
          <a:p>
            <a:pPr marL="0" marR="0" indent="0" algn="ctr" defTabSz="914400" rtl="0" eaLnBrk="1" fontAlgn="auto" latinLnBrk="0" hangingPunct="1">
              <a:lnSpc>
                <a:spcPct val="100000"/>
              </a:lnSpc>
              <a:spcBef>
                <a:spcPts val="0"/>
              </a:spcBef>
              <a:spcAft>
                <a:spcPts val="0"/>
              </a:spcAft>
              <a:buClr>
                <a:schemeClr val="bg1"/>
              </a:buClr>
              <a:buSzTx/>
              <a:buFont typeface="Arial" panose="020B0604020202020204" pitchFamily="34" charset="0"/>
              <a:buNone/>
              <a:defRPr/>
            </a:pPr>
            <a:r>
              <a:rPr lang="en-US" sz="800" kern="1200" dirty="0">
                <a:solidFill>
                  <a:schemeClr val="tx1"/>
                </a:solidFill>
                <a:latin typeface="Segoe UI" panose="020B0502040204020203" pitchFamily="34" charset="0"/>
                <a:ea typeface="+mn-ea"/>
                <a:cs typeface="Segoe UI" panose="020B0502040204020203" pitchFamily="34" charset="0"/>
              </a:rPr>
              <a:t>Public</a:t>
            </a:r>
            <a:endParaRPr lang="en-US" sz="800" noProof="0" dirty="0">
              <a:solidFill>
                <a:schemeClr val="tx1"/>
              </a:solidFill>
              <a:latin typeface="Segoe UI" panose="020B0502040204020203" pitchFamily="34" charset="0"/>
              <a:cs typeface="Segoe UI" panose="020B0502040204020203" pitchFamily="34" charset="0"/>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07009" y="4896522"/>
            <a:ext cx="740651" cy="188102"/>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8" name="Rectangle 7"/>
          <p:cNvSpPr/>
          <p:nvPr userDrawn="1"/>
        </p:nvSpPr>
        <p:spPr>
          <a:xfrm>
            <a:off x="0" y="2"/>
            <a:ext cx="9144000" cy="36854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Segoe UI" panose="020B0502040204020203" pitchFamily="34" charset="0"/>
              <a:cs typeface="Segoe UI" panose="020B0502040204020203" pitchFamily="34" charset="0"/>
            </a:endParaRPr>
          </a:p>
        </p:txBody>
      </p:sp>
      <p:grpSp>
        <p:nvGrpSpPr>
          <p:cNvPr id="9" name="Group 8"/>
          <p:cNvGrpSpPr>
            <a:grpSpLocks noChangeAspect="1"/>
          </p:cNvGrpSpPr>
          <p:nvPr userDrawn="1"/>
        </p:nvGrpSpPr>
        <p:grpSpPr>
          <a:xfrm>
            <a:off x="6126480" y="6"/>
            <a:ext cx="3017520" cy="3368018"/>
            <a:chOff x="5016500" y="0"/>
            <a:chExt cx="4127500" cy="4606925"/>
          </a:xfrm>
        </p:grpSpPr>
        <p:sp>
          <p:nvSpPr>
            <p:cNvPr id="10" name="Freeform 5"/>
            <p:cNvSpPr/>
            <p:nvPr userDrawn="1"/>
          </p:nvSpPr>
          <p:spPr bwMode="auto">
            <a:xfrm>
              <a:off x="5016500" y="0"/>
              <a:ext cx="1984375" cy="1743075"/>
            </a:xfrm>
            <a:custGeom>
              <a:avLst/>
              <a:gdLst>
                <a:gd name="T0" fmla="*/ 440 w 1250"/>
                <a:gd name="T1" fmla="*/ 0 h 1098"/>
                <a:gd name="T2" fmla="*/ 270 w 1250"/>
                <a:gd name="T3" fmla="*/ 170 h 1098"/>
                <a:gd name="T4" fmla="*/ 270 w 1250"/>
                <a:gd name="T5" fmla="*/ 170 h 1098"/>
                <a:gd name="T6" fmla="*/ 246 w 1250"/>
                <a:gd name="T7" fmla="*/ 196 h 1098"/>
                <a:gd name="T8" fmla="*/ 222 w 1250"/>
                <a:gd name="T9" fmla="*/ 222 h 1098"/>
                <a:gd name="T10" fmla="*/ 198 w 1250"/>
                <a:gd name="T11" fmla="*/ 250 h 1098"/>
                <a:gd name="T12" fmla="*/ 178 w 1250"/>
                <a:gd name="T13" fmla="*/ 276 h 1098"/>
                <a:gd name="T14" fmla="*/ 158 w 1250"/>
                <a:gd name="T15" fmla="*/ 304 h 1098"/>
                <a:gd name="T16" fmla="*/ 138 w 1250"/>
                <a:gd name="T17" fmla="*/ 332 h 1098"/>
                <a:gd name="T18" fmla="*/ 122 w 1250"/>
                <a:gd name="T19" fmla="*/ 360 h 1098"/>
                <a:gd name="T20" fmla="*/ 106 w 1250"/>
                <a:gd name="T21" fmla="*/ 388 h 1098"/>
                <a:gd name="T22" fmla="*/ 90 w 1250"/>
                <a:gd name="T23" fmla="*/ 416 h 1098"/>
                <a:gd name="T24" fmla="*/ 76 w 1250"/>
                <a:gd name="T25" fmla="*/ 446 h 1098"/>
                <a:gd name="T26" fmla="*/ 52 w 1250"/>
                <a:gd name="T27" fmla="*/ 504 h 1098"/>
                <a:gd name="T28" fmla="*/ 34 w 1250"/>
                <a:gd name="T29" fmla="*/ 564 h 1098"/>
                <a:gd name="T30" fmla="*/ 20 w 1250"/>
                <a:gd name="T31" fmla="*/ 622 h 1098"/>
                <a:gd name="T32" fmla="*/ 8 w 1250"/>
                <a:gd name="T33" fmla="*/ 682 h 1098"/>
                <a:gd name="T34" fmla="*/ 2 w 1250"/>
                <a:gd name="T35" fmla="*/ 742 h 1098"/>
                <a:gd name="T36" fmla="*/ 0 w 1250"/>
                <a:gd name="T37" fmla="*/ 802 h 1098"/>
                <a:gd name="T38" fmla="*/ 2 w 1250"/>
                <a:gd name="T39" fmla="*/ 862 h 1098"/>
                <a:gd name="T40" fmla="*/ 8 w 1250"/>
                <a:gd name="T41" fmla="*/ 922 h 1098"/>
                <a:gd name="T42" fmla="*/ 18 w 1250"/>
                <a:gd name="T43" fmla="*/ 982 h 1098"/>
                <a:gd name="T44" fmla="*/ 32 w 1250"/>
                <a:gd name="T45" fmla="*/ 1040 h 1098"/>
                <a:gd name="T46" fmla="*/ 48 w 1250"/>
                <a:gd name="T47" fmla="*/ 1098 h 1098"/>
                <a:gd name="T48" fmla="*/ 720 w 1250"/>
                <a:gd name="T49" fmla="*/ 1098 h 1098"/>
                <a:gd name="T50" fmla="*/ 720 w 1250"/>
                <a:gd name="T51" fmla="*/ 1098 h 1098"/>
                <a:gd name="T52" fmla="*/ 680 w 1250"/>
                <a:gd name="T53" fmla="*/ 1044 h 1098"/>
                <a:gd name="T54" fmla="*/ 648 w 1250"/>
                <a:gd name="T55" fmla="*/ 994 h 1098"/>
                <a:gd name="T56" fmla="*/ 622 w 1250"/>
                <a:gd name="T57" fmla="*/ 948 h 1098"/>
                <a:gd name="T58" fmla="*/ 610 w 1250"/>
                <a:gd name="T59" fmla="*/ 926 h 1098"/>
                <a:gd name="T60" fmla="*/ 602 w 1250"/>
                <a:gd name="T61" fmla="*/ 904 h 1098"/>
                <a:gd name="T62" fmla="*/ 594 w 1250"/>
                <a:gd name="T63" fmla="*/ 882 h 1098"/>
                <a:gd name="T64" fmla="*/ 588 w 1250"/>
                <a:gd name="T65" fmla="*/ 860 h 1098"/>
                <a:gd name="T66" fmla="*/ 584 w 1250"/>
                <a:gd name="T67" fmla="*/ 840 h 1098"/>
                <a:gd name="T68" fmla="*/ 582 w 1250"/>
                <a:gd name="T69" fmla="*/ 818 h 1098"/>
                <a:gd name="T70" fmla="*/ 582 w 1250"/>
                <a:gd name="T71" fmla="*/ 798 h 1098"/>
                <a:gd name="T72" fmla="*/ 582 w 1250"/>
                <a:gd name="T73" fmla="*/ 778 h 1098"/>
                <a:gd name="T74" fmla="*/ 586 w 1250"/>
                <a:gd name="T75" fmla="*/ 758 h 1098"/>
                <a:gd name="T76" fmla="*/ 590 w 1250"/>
                <a:gd name="T77" fmla="*/ 738 h 1098"/>
                <a:gd name="T78" fmla="*/ 594 w 1250"/>
                <a:gd name="T79" fmla="*/ 718 h 1098"/>
                <a:gd name="T80" fmla="*/ 602 w 1250"/>
                <a:gd name="T81" fmla="*/ 698 h 1098"/>
                <a:gd name="T82" fmla="*/ 610 w 1250"/>
                <a:gd name="T83" fmla="*/ 678 h 1098"/>
                <a:gd name="T84" fmla="*/ 622 w 1250"/>
                <a:gd name="T85" fmla="*/ 658 h 1098"/>
                <a:gd name="T86" fmla="*/ 634 w 1250"/>
                <a:gd name="T87" fmla="*/ 638 h 1098"/>
                <a:gd name="T88" fmla="*/ 646 w 1250"/>
                <a:gd name="T89" fmla="*/ 616 h 1098"/>
                <a:gd name="T90" fmla="*/ 678 w 1250"/>
                <a:gd name="T91" fmla="*/ 574 h 1098"/>
                <a:gd name="T92" fmla="*/ 716 w 1250"/>
                <a:gd name="T93" fmla="*/ 530 h 1098"/>
                <a:gd name="T94" fmla="*/ 760 w 1250"/>
                <a:gd name="T95" fmla="*/ 484 h 1098"/>
                <a:gd name="T96" fmla="*/ 810 w 1250"/>
                <a:gd name="T97" fmla="*/ 434 h 1098"/>
                <a:gd name="T98" fmla="*/ 866 w 1250"/>
                <a:gd name="T99" fmla="*/ 382 h 1098"/>
                <a:gd name="T100" fmla="*/ 1250 w 1250"/>
                <a:gd name="T101" fmla="*/ 0 h 1098"/>
                <a:gd name="T102" fmla="*/ 440 w 1250"/>
                <a:gd name="T103" fmla="*/ 0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50" h="1098">
                  <a:moveTo>
                    <a:pt x="440" y="0"/>
                  </a:moveTo>
                  <a:lnTo>
                    <a:pt x="270" y="170"/>
                  </a:lnTo>
                  <a:lnTo>
                    <a:pt x="270" y="170"/>
                  </a:lnTo>
                  <a:lnTo>
                    <a:pt x="246" y="196"/>
                  </a:lnTo>
                  <a:lnTo>
                    <a:pt x="222" y="222"/>
                  </a:lnTo>
                  <a:lnTo>
                    <a:pt x="198" y="250"/>
                  </a:lnTo>
                  <a:lnTo>
                    <a:pt x="178" y="276"/>
                  </a:lnTo>
                  <a:lnTo>
                    <a:pt x="158" y="304"/>
                  </a:lnTo>
                  <a:lnTo>
                    <a:pt x="138" y="332"/>
                  </a:lnTo>
                  <a:lnTo>
                    <a:pt x="122" y="360"/>
                  </a:lnTo>
                  <a:lnTo>
                    <a:pt x="106" y="388"/>
                  </a:lnTo>
                  <a:lnTo>
                    <a:pt x="90" y="416"/>
                  </a:lnTo>
                  <a:lnTo>
                    <a:pt x="76" y="446"/>
                  </a:lnTo>
                  <a:lnTo>
                    <a:pt x="52" y="504"/>
                  </a:lnTo>
                  <a:lnTo>
                    <a:pt x="34" y="564"/>
                  </a:lnTo>
                  <a:lnTo>
                    <a:pt x="20" y="622"/>
                  </a:lnTo>
                  <a:lnTo>
                    <a:pt x="8" y="682"/>
                  </a:lnTo>
                  <a:lnTo>
                    <a:pt x="2" y="742"/>
                  </a:lnTo>
                  <a:lnTo>
                    <a:pt x="0" y="802"/>
                  </a:lnTo>
                  <a:lnTo>
                    <a:pt x="2" y="862"/>
                  </a:lnTo>
                  <a:lnTo>
                    <a:pt x="8" y="922"/>
                  </a:lnTo>
                  <a:lnTo>
                    <a:pt x="18" y="982"/>
                  </a:lnTo>
                  <a:lnTo>
                    <a:pt x="32" y="1040"/>
                  </a:lnTo>
                  <a:lnTo>
                    <a:pt x="48" y="1098"/>
                  </a:lnTo>
                  <a:lnTo>
                    <a:pt x="720" y="1098"/>
                  </a:lnTo>
                  <a:lnTo>
                    <a:pt x="720" y="1098"/>
                  </a:lnTo>
                  <a:lnTo>
                    <a:pt x="680" y="1044"/>
                  </a:lnTo>
                  <a:lnTo>
                    <a:pt x="648" y="994"/>
                  </a:lnTo>
                  <a:lnTo>
                    <a:pt x="622" y="948"/>
                  </a:lnTo>
                  <a:lnTo>
                    <a:pt x="610" y="926"/>
                  </a:lnTo>
                  <a:lnTo>
                    <a:pt x="602" y="904"/>
                  </a:lnTo>
                  <a:lnTo>
                    <a:pt x="594" y="882"/>
                  </a:lnTo>
                  <a:lnTo>
                    <a:pt x="588" y="860"/>
                  </a:lnTo>
                  <a:lnTo>
                    <a:pt x="584" y="840"/>
                  </a:lnTo>
                  <a:lnTo>
                    <a:pt x="582" y="818"/>
                  </a:lnTo>
                  <a:lnTo>
                    <a:pt x="582" y="798"/>
                  </a:lnTo>
                  <a:lnTo>
                    <a:pt x="582" y="778"/>
                  </a:lnTo>
                  <a:lnTo>
                    <a:pt x="586" y="758"/>
                  </a:lnTo>
                  <a:lnTo>
                    <a:pt x="590" y="738"/>
                  </a:lnTo>
                  <a:lnTo>
                    <a:pt x="594" y="718"/>
                  </a:lnTo>
                  <a:lnTo>
                    <a:pt x="602" y="698"/>
                  </a:lnTo>
                  <a:lnTo>
                    <a:pt x="610" y="678"/>
                  </a:lnTo>
                  <a:lnTo>
                    <a:pt x="622" y="658"/>
                  </a:lnTo>
                  <a:lnTo>
                    <a:pt x="634" y="638"/>
                  </a:lnTo>
                  <a:lnTo>
                    <a:pt x="646" y="616"/>
                  </a:lnTo>
                  <a:lnTo>
                    <a:pt x="678" y="574"/>
                  </a:lnTo>
                  <a:lnTo>
                    <a:pt x="716" y="530"/>
                  </a:lnTo>
                  <a:lnTo>
                    <a:pt x="760" y="484"/>
                  </a:lnTo>
                  <a:lnTo>
                    <a:pt x="810" y="434"/>
                  </a:lnTo>
                  <a:lnTo>
                    <a:pt x="866" y="382"/>
                  </a:lnTo>
                  <a:lnTo>
                    <a:pt x="1250" y="0"/>
                  </a:lnTo>
                  <a:lnTo>
                    <a:pt x="440" y="0"/>
                  </a:lnTo>
                  <a:close/>
                </a:path>
              </a:pathLst>
            </a:custGeom>
            <a:solidFill>
              <a:srgbClr val="FFFFFF">
                <a:alpha val="15000"/>
              </a:srgbClr>
            </a:solidFill>
            <a:ln>
              <a:noFill/>
            </a:ln>
          </p:spPr>
          <p:txBody>
            <a:bodyPr vert="horz" wrap="square" lIns="91440" tIns="45720" rIns="91440" bIns="45720" numCol="1" anchor="t" anchorCtr="0" compatLnSpc="1"/>
            <a:lstStyle/>
            <a:p>
              <a:endParaRPr lang="en-US" sz="1800">
                <a:latin typeface="Segoe UI" panose="020B0502040204020203" pitchFamily="34" charset="0"/>
                <a:cs typeface="Segoe UI" panose="020B0502040204020203" pitchFamily="34" charset="0"/>
              </a:endParaRPr>
            </a:p>
          </p:txBody>
        </p:sp>
        <p:sp>
          <p:nvSpPr>
            <p:cNvPr id="11" name="Freeform 6"/>
            <p:cNvSpPr/>
            <p:nvPr userDrawn="1"/>
          </p:nvSpPr>
          <p:spPr bwMode="auto">
            <a:xfrm>
              <a:off x="5480050" y="2355850"/>
              <a:ext cx="3663950" cy="2251075"/>
            </a:xfrm>
            <a:custGeom>
              <a:avLst/>
              <a:gdLst>
                <a:gd name="T0" fmla="*/ 2230 w 2308"/>
                <a:gd name="T1" fmla="*/ 554 h 1418"/>
                <a:gd name="T2" fmla="*/ 2164 w 2308"/>
                <a:gd name="T3" fmla="*/ 620 h 1418"/>
                <a:gd name="T4" fmla="*/ 2048 w 2308"/>
                <a:gd name="T5" fmla="*/ 728 h 1418"/>
                <a:gd name="T6" fmla="*/ 1994 w 2308"/>
                <a:gd name="T7" fmla="*/ 768 h 1418"/>
                <a:gd name="T8" fmla="*/ 1944 w 2308"/>
                <a:gd name="T9" fmla="*/ 798 h 1418"/>
                <a:gd name="T10" fmla="*/ 1896 w 2308"/>
                <a:gd name="T11" fmla="*/ 820 h 1418"/>
                <a:gd name="T12" fmla="*/ 1848 w 2308"/>
                <a:gd name="T13" fmla="*/ 834 h 1418"/>
                <a:gd name="T14" fmla="*/ 1800 w 2308"/>
                <a:gd name="T15" fmla="*/ 838 h 1418"/>
                <a:gd name="T16" fmla="*/ 1754 w 2308"/>
                <a:gd name="T17" fmla="*/ 834 h 1418"/>
                <a:gd name="T18" fmla="*/ 1706 w 2308"/>
                <a:gd name="T19" fmla="*/ 820 h 1418"/>
                <a:gd name="T20" fmla="*/ 1656 w 2308"/>
                <a:gd name="T21" fmla="*/ 798 h 1418"/>
                <a:gd name="T22" fmla="*/ 1604 w 2308"/>
                <a:gd name="T23" fmla="*/ 766 h 1418"/>
                <a:gd name="T24" fmla="*/ 1550 w 2308"/>
                <a:gd name="T25" fmla="*/ 726 h 1418"/>
                <a:gd name="T26" fmla="*/ 1430 w 2308"/>
                <a:gd name="T27" fmla="*/ 620 h 1418"/>
                <a:gd name="T28" fmla="*/ 808 w 2308"/>
                <a:gd name="T29" fmla="*/ 0 h 1418"/>
                <a:gd name="T30" fmla="*/ 1150 w 2308"/>
                <a:gd name="T31" fmla="*/ 1150 h 1418"/>
                <a:gd name="T32" fmla="*/ 1180 w 2308"/>
                <a:gd name="T33" fmla="*/ 1178 h 1418"/>
                <a:gd name="T34" fmla="*/ 1242 w 2308"/>
                <a:gd name="T35" fmla="*/ 1230 h 1418"/>
                <a:gd name="T36" fmla="*/ 1310 w 2308"/>
                <a:gd name="T37" fmla="*/ 1276 h 1418"/>
                <a:gd name="T38" fmla="*/ 1378 w 2308"/>
                <a:gd name="T39" fmla="*/ 1316 h 1418"/>
                <a:gd name="T40" fmla="*/ 1450 w 2308"/>
                <a:gd name="T41" fmla="*/ 1350 h 1418"/>
                <a:gd name="T42" fmla="*/ 1524 w 2308"/>
                <a:gd name="T43" fmla="*/ 1376 h 1418"/>
                <a:gd name="T44" fmla="*/ 1598 w 2308"/>
                <a:gd name="T45" fmla="*/ 1396 h 1418"/>
                <a:gd name="T46" fmla="*/ 1676 w 2308"/>
                <a:gd name="T47" fmla="*/ 1410 h 1418"/>
                <a:gd name="T48" fmla="*/ 1752 w 2308"/>
                <a:gd name="T49" fmla="*/ 1416 h 1418"/>
                <a:gd name="T50" fmla="*/ 1830 w 2308"/>
                <a:gd name="T51" fmla="*/ 1416 h 1418"/>
                <a:gd name="T52" fmla="*/ 1906 w 2308"/>
                <a:gd name="T53" fmla="*/ 1410 h 1418"/>
                <a:gd name="T54" fmla="*/ 1984 w 2308"/>
                <a:gd name="T55" fmla="*/ 1398 h 1418"/>
                <a:gd name="T56" fmla="*/ 2058 w 2308"/>
                <a:gd name="T57" fmla="*/ 1378 h 1418"/>
                <a:gd name="T58" fmla="*/ 2132 w 2308"/>
                <a:gd name="T59" fmla="*/ 1354 h 1418"/>
                <a:gd name="T60" fmla="*/ 2204 w 2308"/>
                <a:gd name="T61" fmla="*/ 1320 h 1418"/>
                <a:gd name="T62" fmla="*/ 2274 w 2308"/>
                <a:gd name="T63" fmla="*/ 1282 h 1418"/>
                <a:gd name="T64" fmla="*/ 2308 w 2308"/>
                <a:gd name="T65" fmla="*/ 476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08" h="1418">
                  <a:moveTo>
                    <a:pt x="2308" y="476"/>
                  </a:moveTo>
                  <a:lnTo>
                    <a:pt x="2230" y="554"/>
                  </a:lnTo>
                  <a:lnTo>
                    <a:pt x="2230" y="554"/>
                  </a:lnTo>
                  <a:lnTo>
                    <a:pt x="2164" y="620"/>
                  </a:lnTo>
                  <a:lnTo>
                    <a:pt x="2104" y="678"/>
                  </a:lnTo>
                  <a:lnTo>
                    <a:pt x="2048" y="728"/>
                  </a:lnTo>
                  <a:lnTo>
                    <a:pt x="2022" y="748"/>
                  </a:lnTo>
                  <a:lnTo>
                    <a:pt x="1994" y="768"/>
                  </a:lnTo>
                  <a:lnTo>
                    <a:pt x="1970" y="784"/>
                  </a:lnTo>
                  <a:lnTo>
                    <a:pt x="1944" y="798"/>
                  </a:lnTo>
                  <a:lnTo>
                    <a:pt x="1920" y="810"/>
                  </a:lnTo>
                  <a:lnTo>
                    <a:pt x="1896" y="820"/>
                  </a:lnTo>
                  <a:lnTo>
                    <a:pt x="1872" y="828"/>
                  </a:lnTo>
                  <a:lnTo>
                    <a:pt x="1848" y="834"/>
                  </a:lnTo>
                  <a:lnTo>
                    <a:pt x="1824" y="838"/>
                  </a:lnTo>
                  <a:lnTo>
                    <a:pt x="1800" y="838"/>
                  </a:lnTo>
                  <a:lnTo>
                    <a:pt x="1778" y="838"/>
                  </a:lnTo>
                  <a:lnTo>
                    <a:pt x="1754" y="834"/>
                  </a:lnTo>
                  <a:lnTo>
                    <a:pt x="1730" y="828"/>
                  </a:lnTo>
                  <a:lnTo>
                    <a:pt x="1706" y="820"/>
                  </a:lnTo>
                  <a:lnTo>
                    <a:pt x="1682" y="810"/>
                  </a:lnTo>
                  <a:lnTo>
                    <a:pt x="1656" y="798"/>
                  </a:lnTo>
                  <a:lnTo>
                    <a:pt x="1630" y="784"/>
                  </a:lnTo>
                  <a:lnTo>
                    <a:pt x="1604" y="766"/>
                  </a:lnTo>
                  <a:lnTo>
                    <a:pt x="1578" y="748"/>
                  </a:lnTo>
                  <a:lnTo>
                    <a:pt x="1550" y="726"/>
                  </a:lnTo>
                  <a:lnTo>
                    <a:pt x="1492" y="678"/>
                  </a:lnTo>
                  <a:lnTo>
                    <a:pt x="1430" y="620"/>
                  </a:lnTo>
                  <a:lnTo>
                    <a:pt x="1362" y="554"/>
                  </a:lnTo>
                  <a:lnTo>
                    <a:pt x="808" y="0"/>
                  </a:lnTo>
                  <a:lnTo>
                    <a:pt x="0" y="0"/>
                  </a:lnTo>
                  <a:lnTo>
                    <a:pt x="1150" y="1150"/>
                  </a:lnTo>
                  <a:lnTo>
                    <a:pt x="1150" y="1150"/>
                  </a:lnTo>
                  <a:lnTo>
                    <a:pt x="1180" y="1178"/>
                  </a:lnTo>
                  <a:lnTo>
                    <a:pt x="1210" y="1206"/>
                  </a:lnTo>
                  <a:lnTo>
                    <a:pt x="1242" y="1230"/>
                  </a:lnTo>
                  <a:lnTo>
                    <a:pt x="1276" y="1254"/>
                  </a:lnTo>
                  <a:lnTo>
                    <a:pt x="1310" y="1276"/>
                  </a:lnTo>
                  <a:lnTo>
                    <a:pt x="1344" y="1298"/>
                  </a:lnTo>
                  <a:lnTo>
                    <a:pt x="1378" y="1316"/>
                  </a:lnTo>
                  <a:lnTo>
                    <a:pt x="1414" y="1334"/>
                  </a:lnTo>
                  <a:lnTo>
                    <a:pt x="1450" y="1350"/>
                  </a:lnTo>
                  <a:lnTo>
                    <a:pt x="1486" y="1364"/>
                  </a:lnTo>
                  <a:lnTo>
                    <a:pt x="1524" y="1376"/>
                  </a:lnTo>
                  <a:lnTo>
                    <a:pt x="1562" y="1386"/>
                  </a:lnTo>
                  <a:lnTo>
                    <a:pt x="1598" y="1396"/>
                  </a:lnTo>
                  <a:lnTo>
                    <a:pt x="1636" y="1404"/>
                  </a:lnTo>
                  <a:lnTo>
                    <a:pt x="1676" y="1410"/>
                  </a:lnTo>
                  <a:lnTo>
                    <a:pt x="1714" y="1414"/>
                  </a:lnTo>
                  <a:lnTo>
                    <a:pt x="1752" y="1416"/>
                  </a:lnTo>
                  <a:lnTo>
                    <a:pt x="1792" y="1418"/>
                  </a:lnTo>
                  <a:lnTo>
                    <a:pt x="1830" y="1416"/>
                  </a:lnTo>
                  <a:lnTo>
                    <a:pt x="1868" y="1414"/>
                  </a:lnTo>
                  <a:lnTo>
                    <a:pt x="1906" y="1410"/>
                  </a:lnTo>
                  <a:lnTo>
                    <a:pt x="1946" y="1404"/>
                  </a:lnTo>
                  <a:lnTo>
                    <a:pt x="1984" y="1398"/>
                  </a:lnTo>
                  <a:lnTo>
                    <a:pt x="2022" y="1390"/>
                  </a:lnTo>
                  <a:lnTo>
                    <a:pt x="2058" y="1378"/>
                  </a:lnTo>
                  <a:lnTo>
                    <a:pt x="2096" y="1366"/>
                  </a:lnTo>
                  <a:lnTo>
                    <a:pt x="2132" y="1354"/>
                  </a:lnTo>
                  <a:lnTo>
                    <a:pt x="2170" y="1338"/>
                  </a:lnTo>
                  <a:lnTo>
                    <a:pt x="2204" y="1320"/>
                  </a:lnTo>
                  <a:lnTo>
                    <a:pt x="2240" y="1302"/>
                  </a:lnTo>
                  <a:lnTo>
                    <a:pt x="2274" y="1282"/>
                  </a:lnTo>
                  <a:lnTo>
                    <a:pt x="2308" y="1260"/>
                  </a:lnTo>
                  <a:lnTo>
                    <a:pt x="2308" y="476"/>
                  </a:lnTo>
                  <a:close/>
                </a:path>
              </a:pathLst>
            </a:custGeom>
            <a:solidFill>
              <a:srgbClr val="FFFFFF">
                <a:alpha val="15000"/>
              </a:srgbClr>
            </a:solidFill>
            <a:ln>
              <a:noFill/>
            </a:ln>
          </p:spPr>
          <p:txBody>
            <a:bodyPr vert="horz" wrap="square" lIns="91440" tIns="45720" rIns="91440" bIns="45720" numCol="1" anchor="t" anchorCtr="0" compatLnSpc="1"/>
            <a:lstStyle/>
            <a:p>
              <a:endParaRPr lang="en-US" sz="1800">
                <a:latin typeface="Segoe UI" panose="020B0502040204020203" pitchFamily="34" charset="0"/>
                <a:cs typeface="Segoe UI" panose="020B0502040204020203" pitchFamily="34" charset="0"/>
              </a:endParaRPr>
            </a:p>
          </p:txBody>
        </p:sp>
        <p:sp>
          <p:nvSpPr>
            <p:cNvPr id="12" name="Freeform 7"/>
            <p:cNvSpPr/>
            <p:nvPr userDrawn="1"/>
          </p:nvSpPr>
          <p:spPr bwMode="auto">
            <a:xfrm>
              <a:off x="6743700" y="806450"/>
              <a:ext cx="2400300" cy="936625"/>
            </a:xfrm>
            <a:custGeom>
              <a:avLst/>
              <a:gdLst>
                <a:gd name="T0" fmla="*/ 1512 w 1512"/>
                <a:gd name="T1" fmla="*/ 0 h 590"/>
                <a:gd name="T2" fmla="*/ 286 w 1512"/>
                <a:gd name="T3" fmla="*/ 2 h 590"/>
                <a:gd name="T4" fmla="*/ 286 w 1512"/>
                <a:gd name="T5" fmla="*/ 2 h 590"/>
                <a:gd name="T6" fmla="*/ 256 w 1512"/>
                <a:gd name="T7" fmla="*/ 4 h 590"/>
                <a:gd name="T8" fmla="*/ 228 w 1512"/>
                <a:gd name="T9" fmla="*/ 8 h 590"/>
                <a:gd name="T10" fmla="*/ 200 w 1512"/>
                <a:gd name="T11" fmla="*/ 14 h 590"/>
                <a:gd name="T12" fmla="*/ 174 w 1512"/>
                <a:gd name="T13" fmla="*/ 24 h 590"/>
                <a:gd name="T14" fmla="*/ 148 w 1512"/>
                <a:gd name="T15" fmla="*/ 36 h 590"/>
                <a:gd name="T16" fmla="*/ 126 w 1512"/>
                <a:gd name="T17" fmla="*/ 52 h 590"/>
                <a:gd name="T18" fmla="*/ 104 w 1512"/>
                <a:gd name="T19" fmla="*/ 68 h 590"/>
                <a:gd name="T20" fmla="*/ 82 w 1512"/>
                <a:gd name="T21" fmla="*/ 86 h 590"/>
                <a:gd name="T22" fmla="*/ 64 w 1512"/>
                <a:gd name="T23" fmla="*/ 106 h 590"/>
                <a:gd name="T24" fmla="*/ 48 w 1512"/>
                <a:gd name="T25" fmla="*/ 128 h 590"/>
                <a:gd name="T26" fmla="*/ 34 w 1512"/>
                <a:gd name="T27" fmla="*/ 152 h 590"/>
                <a:gd name="T28" fmla="*/ 22 w 1512"/>
                <a:gd name="T29" fmla="*/ 178 h 590"/>
                <a:gd name="T30" fmla="*/ 12 w 1512"/>
                <a:gd name="T31" fmla="*/ 204 h 590"/>
                <a:gd name="T32" fmla="*/ 6 w 1512"/>
                <a:gd name="T33" fmla="*/ 232 h 590"/>
                <a:gd name="T34" fmla="*/ 0 w 1512"/>
                <a:gd name="T35" fmla="*/ 260 h 590"/>
                <a:gd name="T36" fmla="*/ 0 w 1512"/>
                <a:gd name="T37" fmla="*/ 290 h 590"/>
                <a:gd name="T38" fmla="*/ 0 w 1512"/>
                <a:gd name="T39" fmla="*/ 590 h 590"/>
                <a:gd name="T40" fmla="*/ 1512 w 1512"/>
                <a:gd name="T41" fmla="*/ 590 h 590"/>
                <a:gd name="T42" fmla="*/ 1512 w 1512"/>
                <a:gd name="T43"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12" h="590">
                  <a:moveTo>
                    <a:pt x="1512" y="0"/>
                  </a:moveTo>
                  <a:lnTo>
                    <a:pt x="286" y="2"/>
                  </a:lnTo>
                  <a:lnTo>
                    <a:pt x="286" y="2"/>
                  </a:lnTo>
                  <a:lnTo>
                    <a:pt x="256" y="4"/>
                  </a:lnTo>
                  <a:lnTo>
                    <a:pt x="228" y="8"/>
                  </a:lnTo>
                  <a:lnTo>
                    <a:pt x="200" y="14"/>
                  </a:lnTo>
                  <a:lnTo>
                    <a:pt x="174" y="24"/>
                  </a:lnTo>
                  <a:lnTo>
                    <a:pt x="148" y="36"/>
                  </a:lnTo>
                  <a:lnTo>
                    <a:pt x="126" y="52"/>
                  </a:lnTo>
                  <a:lnTo>
                    <a:pt x="104" y="68"/>
                  </a:lnTo>
                  <a:lnTo>
                    <a:pt x="82" y="86"/>
                  </a:lnTo>
                  <a:lnTo>
                    <a:pt x="64" y="106"/>
                  </a:lnTo>
                  <a:lnTo>
                    <a:pt x="48" y="128"/>
                  </a:lnTo>
                  <a:lnTo>
                    <a:pt x="34" y="152"/>
                  </a:lnTo>
                  <a:lnTo>
                    <a:pt x="22" y="178"/>
                  </a:lnTo>
                  <a:lnTo>
                    <a:pt x="12" y="204"/>
                  </a:lnTo>
                  <a:lnTo>
                    <a:pt x="6" y="232"/>
                  </a:lnTo>
                  <a:lnTo>
                    <a:pt x="0" y="260"/>
                  </a:lnTo>
                  <a:lnTo>
                    <a:pt x="0" y="290"/>
                  </a:lnTo>
                  <a:lnTo>
                    <a:pt x="0" y="590"/>
                  </a:lnTo>
                  <a:lnTo>
                    <a:pt x="1512" y="590"/>
                  </a:lnTo>
                  <a:lnTo>
                    <a:pt x="1512" y="0"/>
                  </a:lnTo>
                  <a:close/>
                </a:path>
              </a:pathLst>
            </a:custGeom>
            <a:solidFill>
              <a:srgbClr val="FFFFFF">
                <a:alpha val="15000"/>
              </a:srgbClr>
            </a:solidFill>
            <a:ln>
              <a:noFill/>
            </a:ln>
          </p:spPr>
          <p:txBody>
            <a:bodyPr vert="horz" wrap="square" lIns="91440" tIns="45720" rIns="91440" bIns="45720" numCol="1" anchor="t" anchorCtr="0" compatLnSpc="1"/>
            <a:lstStyle/>
            <a:p>
              <a:endParaRPr lang="en-US" sz="1800">
                <a:latin typeface="Segoe UI" panose="020B0502040204020203" pitchFamily="34" charset="0"/>
                <a:cs typeface="Segoe UI" panose="020B0502040204020203" pitchFamily="34" charset="0"/>
              </a:endParaRPr>
            </a:p>
          </p:txBody>
        </p:sp>
      </p:grpSp>
      <p:sp>
        <p:nvSpPr>
          <p:cNvPr id="22" name="Rectangle 21"/>
          <p:cNvSpPr/>
          <p:nvPr userDrawn="1"/>
        </p:nvSpPr>
        <p:spPr>
          <a:xfrm>
            <a:off x="0" y="3685497"/>
            <a:ext cx="9144000" cy="1458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Segoe UI" panose="020B0502040204020203" pitchFamily="34" charset="0"/>
              <a:cs typeface="Segoe UI" panose="020B0502040204020203" pitchFamily="34" charset="0"/>
            </a:endParaRPr>
          </a:p>
        </p:txBody>
      </p:sp>
      <p:sp>
        <p:nvSpPr>
          <p:cNvPr id="5" name="Title 1"/>
          <p:cNvSpPr>
            <a:spLocks noGrp="1"/>
          </p:cNvSpPr>
          <p:nvPr userDrawn="1">
            <p:ph type="title" hasCustomPrompt="1"/>
          </p:nvPr>
        </p:nvSpPr>
        <p:spPr>
          <a:xfrm>
            <a:off x="454471" y="3071017"/>
            <a:ext cx="6629400" cy="377651"/>
          </a:xfrm>
        </p:spPr>
        <p:txBody>
          <a:bodyPr lIns="0" anchor="t"/>
          <a:lstStyle>
            <a:lvl1pPr>
              <a:defRPr>
                <a:solidFill>
                  <a:schemeClr val="bg1"/>
                </a:solidFill>
                <a:latin typeface="Segoe UI" panose="020B0502040204020203" pitchFamily="34" charset="0"/>
                <a:cs typeface="Segoe UI" panose="020B0502040204020203" pitchFamily="34" charset="0"/>
              </a:defRPr>
            </a:lvl1pPr>
          </a:lstStyle>
          <a:p>
            <a:r>
              <a:rPr lang="en-US" dirty="0"/>
              <a:t>Thank you</a:t>
            </a:r>
          </a:p>
        </p:txBody>
      </p:sp>
      <p:sp>
        <p:nvSpPr>
          <p:cNvPr id="7" name="Rectangle 6"/>
          <p:cNvSpPr/>
          <p:nvPr userDrawn="1"/>
        </p:nvSpPr>
        <p:spPr>
          <a:xfrm>
            <a:off x="193831" y="3784709"/>
            <a:ext cx="8756340" cy="1077218"/>
          </a:xfrm>
          <a:prstGeom prst="rect">
            <a:avLst/>
          </a:prstGeom>
        </p:spPr>
        <p:txBody>
          <a:bodyPr wrap="square" lIns="0" tIns="0" rIns="0" bIns="0">
            <a:spAutoFit/>
          </a:bodyPr>
          <a:lstStyle/>
          <a:p>
            <a:pPr marL="0" marR="0" indent="0" algn="just" defTabSz="914400" rtl="0" eaLnBrk="1" fontAlgn="auto" latinLnBrk="0" hangingPunct="1">
              <a:lnSpc>
                <a:spcPts val="1200"/>
              </a:lnSpc>
              <a:spcBef>
                <a:spcPts val="0"/>
              </a:spcBef>
              <a:spcAft>
                <a:spcPts val="0"/>
              </a:spcAft>
              <a:buClrTx/>
              <a:buSzTx/>
              <a:buFontTx/>
              <a:buNone/>
              <a:defRPr/>
            </a:pPr>
            <a:r>
              <a:rPr lang="en-US" sz="700" kern="1200" dirty="0">
                <a:solidFill>
                  <a:schemeClr val="bg1">
                    <a:lumMod val="50000"/>
                  </a:schemeClr>
                </a:solidFill>
                <a:latin typeface="Segoe UI" panose="020B0502040204020203" pitchFamily="34" charset="0"/>
                <a:ea typeface="+mn-ea"/>
                <a:cs typeface="Segoe UI" panose="020B0502040204020203" pitchFamily="34" charset="0"/>
              </a:rPr>
              <a:t>©2018 EdgeVerve Systems Limited (a fully owned Infosys subsidiary), Bangalore, India. All Rights Reserved. This documentation is the sole property of EdgeVerve Systems Limited (“EdgeVerve”). EdgeVerve believes the information in this document or page is accurate as of its publication date; such information is subject to change without notice. EdgeVerve acknowledges the proprietary rights of other companies to the trademarks, product names and such other intellectual property rights mentioned in this document. This document is not for general distribution and is meant for use solely by the person or entity that it has been specifically issued to and can be used for the sole purpose it is intended to be used for as communicated by EdgeVerve in writing. Except as expressly permitted by EdgeVerve in writing, neither this documentation nor any part of it may be reproduced, stored in a retrieval system, or transmitted in any form or by any means, electronic, mechanical, printing, photocopying, recording or otherwise, without the prior written permission of EdgeVerve and/ or any named intellectual property rights holders under this document.</a:t>
            </a:r>
          </a:p>
          <a:p>
            <a:pPr marL="0" algn="just" defTabSz="914400" rtl="0" eaLnBrk="1" latinLnBrk="0" hangingPunct="1">
              <a:lnSpc>
                <a:spcPts val="1200"/>
              </a:lnSpc>
              <a:spcBef>
                <a:spcPts val="0"/>
              </a:spcBef>
            </a:pPr>
            <a:endParaRPr lang="en-US" sz="700" kern="1200" dirty="0">
              <a:solidFill>
                <a:schemeClr val="bg1">
                  <a:lumMod val="50000"/>
                </a:schemeClr>
              </a:solidFill>
              <a:latin typeface="Segoe UI" panose="020B0502040204020203" pitchFamily="34" charset="0"/>
              <a:ea typeface="+mn-ea"/>
              <a:cs typeface="Segoe UI" panose="020B0502040204020203" pitchFamily="34" charset="0"/>
            </a:endParaRP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21695" y="4583051"/>
            <a:ext cx="1628007" cy="405211"/>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ADE88D3-9C28-484A-9FA0-1B32EE6BB7DC}" type="datetimeFigureOut">
              <a:rPr lang="en-US" smtClean="0"/>
              <a:pPr/>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E514E-AB32-4EFB-B234-DF24AA0C9C40}"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15B4ACB-58CB-497A-9FF8-5A189799746C}" type="datetimeFigureOut">
              <a:rPr lang="en-US" smtClean="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42721-334A-4B21-8BAD-8872790FE1AB}"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5B4ACB-58CB-497A-9FF8-5A189799746C}" type="datetimeFigureOut">
              <a:rPr lang="en-US" smtClean="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42721-334A-4B21-8BAD-8872790FE1AB}"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B4ACB-58CB-497A-9FF8-5A189799746C}" type="datetimeFigureOut">
              <a:rPr lang="en-US" smtClean="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42721-334A-4B21-8BAD-8872790FE1A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0" y="0"/>
            <a:ext cx="9144000" cy="1721644"/>
          </a:xfrm>
          <a:prstGeom prst="rect">
            <a:avLst/>
          </a:prstGeom>
          <a:solidFill>
            <a:schemeClr val="accent1"/>
          </a:solidFill>
          <a:ln w="9525" algn="ctr">
            <a:noFill/>
            <a:miter lim="800000"/>
          </a:ln>
        </p:spPr>
        <p:txBody>
          <a:bodyPr lIns="67500" tIns="54000" rIns="67500" bIns="54000" rtlCol="0" anchor="ctr"/>
          <a:lstStyle/>
          <a:p>
            <a:pPr marR="0" algn="ctr" defTabSz="685800" eaLnBrk="1" fontAlgn="base" latinLnBrk="0" hangingPunct="1">
              <a:lnSpc>
                <a:spcPct val="100000"/>
              </a:lnSpc>
              <a:spcBef>
                <a:spcPct val="50000"/>
              </a:spcBef>
              <a:spcAft>
                <a:spcPct val="0"/>
              </a:spcAft>
              <a:buClr>
                <a:srgbClr val="F0AB00"/>
              </a:buClr>
              <a:buSzPct val="80000"/>
            </a:pPr>
            <a:endParaRPr kumimoji="0" lang="en-US" sz="1200" b="0" i="0" u="none" strike="noStrike" kern="0" cap="none" spc="0" normalizeH="0" baseline="0" noProof="0" dirty="0" err="1">
              <a:ln>
                <a:noFill/>
              </a:ln>
              <a:effectLst/>
              <a:uLnTx/>
              <a:uFillTx/>
              <a:ea typeface="Arial Unicode MS" panose="020B0604020202020204" pitchFamily="34" charset="-128"/>
              <a:cs typeface="Arial Unicode MS" panose="020B0604020202020204" pitchFamily="34" charset="-128"/>
            </a:endParaRPr>
          </a:p>
        </p:txBody>
      </p:sp>
      <p:sp>
        <p:nvSpPr>
          <p:cNvPr id="2" name="Title 1"/>
          <p:cNvSpPr>
            <a:spLocks noGrp="1"/>
          </p:cNvSpPr>
          <p:nvPr>
            <p:ph type="ctrTitle"/>
          </p:nvPr>
        </p:nvSpPr>
        <p:spPr bwMode="gray">
          <a:xfrm>
            <a:off x="461962" y="1833300"/>
            <a:ext cx="8358037" cy="553998"/>
          </a:xfrm>
        </p:spPr>
        <p:txBody>
          <a:bodyPr anchor="t" anchorCtr="0">
            <a:noAutofit/>
          </a:bodyPr>
          <a:lstStyle>
            <a:lvl1pPr>
              <a:defRPr lang="en-US" sz="2400" kern="1200" dirty="0">
                <a:solidFill>
                  <a:schemeClr val="tx1"/>
                </a:solidFill>
                <a:latin typeface="Segoe UI" panose="020B0502040204020203" pitchFamily="34" charset="0"/>
                <a:ea typeface="+mj-ea"/>
                <a:cs typeface="Segoe UI" panose="020B0502040204020203" pitchFamily="34" charset="0"/>
              </a:defRPr>
            </a:lvl1pPr>
          </a:lstStyle>
          <a:p>
            <a:r>
              <a:rPr lang="en-US" dirty="0"/>
              <a:t>Click to edit Master title style</a:t>
            </a:r>
          </a:p>
        </p:txBody>
      </p:sp>
      <p:sp>
        <p:nvSpPr>
          <p:cNvPr id="93" name="Text Placeholder 92"/>
          <p:cNvSpPr>
            <a:spLocks noGrp="1"/>
          </p:cNvSpPr>
          <p:nvPr>
            <p:ph type="body" sz="quarter" idx="10" hasCustomPrompt="1"/>
          </p:nvPr>
        </p:nvSpPr>
        <p:spPr>
          <a:xfrm>
            <a:off x="462664" y="2629800"/>
            <a:ext cx="8357635" cy="465535"/>
          </a:xfrm>
        </p:spPr>
        <p:txBody>
          <a:bodyPr/>
          <a:lstStyle>
            <a:lvl1pPr>
              <a:spcBef>
                <a:spcPts val="900"/>
              </a:spcBef>
              <a:defRPr sz="1200" b="0">
                <a:latin typeface="Segoe UI" panose="020B0502040204020203" pitchFamily="34" charset="0"/>
                <a:cs typeface="Segoe UI" panose="020B0502040204020203" pitchFamily="34" charset="0"/>
              </a:defRPr>
            </a:lvl1pPr>
          </a:lstStyle>
          <a:p>
            <a:r>
              <a:rPr lang="en-US" dirty="0"/>
              <a:t>Subtitle if needed</a:t>
            </a:r>
          </a:p>
        </p:txBody>
      </p:sp>
      <p:grpSp>
        <p:nvGrpSpPr>
          <p:cNvPr id="6" name="Group 5"/>
          <p:cNvGrpSpPr>
            <a:grpSpLocks noChangeAspect="1"/>
          </p:cNvGrpSpPr>
          <p:nvPr userDrawn="1"/>
        </p:nvGrpSpPr>
        <p:grpSpPr>
          <a:xfrm>
            <a:off x="7601523" y="0"/>
            <a:ext cx="1542478" cy="1721644"/>
            <a:chOff x="5016500" y="0"/>
            <a:chExt cx="4127500" cy="4606925"/>
          </a:xfrm>
        </p:grpSpPr>
        <p:sp>
          <p:nvSpPr>
            <p:cNvPr id="7" name="Freeform 5"/>
            <p:cNvSpPr/>
            <p:nvPr userDrawn="1"/>
          </p:nvSpPr>
          <p:spPr bwMode="auto">
            <a:xfrm>
              <a:off x="5016500" y="0"/>
              <a:ext cx="1984375" cy="1743075"/>
            </a:xfrm>
            <a:custGeom>
              <a:avLst/>
              <a:gdLst>
                <a:gd name="T0" fmla="*/ 440 w 1250"/>
                <a:gd name="T1" fmla="*/ 0 h 1098"/>
                <a:gd name="T2" fmla="*/ 270 w 1250"/>
                <a:gd name="T3" fmla="*/ 170 h 1098"/>
                <a:gd name="T4" fmla="*/ 270 w 1250"/>
                <a:gd name="T5" fmla="*/ 170 h 1098"/>
                <a:gd name="T6" fmla="*/ 246 w 1250"/>
                <a:gd name="T7" fmla="*/ 196 h 1098"/>
                <a:gd name="T8" fmla="*/ 222 w 1250"/>
                <a:gd name="T9" fmla="*/ 222 h 1098"/>
                <a:gd name="T10" fmla="*/ 198 w 1250"/>
                <a:gd name="T11" fmla="*/ 250 h 1098"/>
                <a:gd name="T12" fmla="*/ 178 w 1250"/>
                <a:gd name="T13" fmla="*/ 276 h 1098"/>
                <a:gd name="T14" fmla="*/ 158 w 1250"/>
                <a:gd name="T15" fmla="*/ 304 h 1098"/>
                <a:gd name="T16" fmla="*/ 138 w 1250"/>
                <a:gd name="T17" fmla="*/ 332 h 1098"/>
                <a:gd name="T18" fmla="*/ 122 w 1250"/>
                <a:gd name="T19" fmla="*/ 360 h 1098"/>
                <a:gd name="T20" fmla="*/ 106 w 1250"/>
                <a:gd name="T21" fmla="*/ 388 h 1098"/>
                <a:gd name="T22" fmla="*/ 90 w 1250"/>
                <a:gd name="T23" fmla="*/ 416 h 1098"/>
                <a:gd name="T24" fmla="*/ 76 w 1250"/>
                <a:gd name="T25" fmla="*/ 446 h 1098"/>
                <a:gd name="T26" fmla="*/ 52 w 1250"/>
                <a:gd name="T27" fmla="*/ 504 h 1098"/>
                <a:gd name="T28" fmla="*/ 34 w 1250"/>
                <a:gd name="T29" fmla="*/ 564 h 1098"/>
                <a:gd name="T30" fmla="*/ 20 w 1250"/>
                <a:gd name="T31" fmla="*/ 622 h 1098"/>
                <a:gd name="T32" fmla="*/ 8 w 1250"/>
                <a:gd name="T33" fmla="*/ 682 h 1098"/>
                <a:gd name="T34" fmla="*/ 2 w 1250"/>
                <a:gd name="T35" fmla="*/ 742 h 1098"/>
                <a:gd name="T36" fmla="*/ 0 w 1250"/>
                <a:gd name="T37" fmla="*/ 802 h 1098"/>
                <a:gd name="T38" fmla="*/ 2 w 1250"/>
                <a:gd name="T39" fmla="*/ 862 h 1098"/>
                <a:gd name="T40" fmla="*/ 8 w 1250"/>
                <a:gd name="T41" fmla="*/ 922 h 1098"/>
                <a:gd name="T42" fmla="*/ 18 w 1250"/>
                <a:gd name="T43" fmla="*/ 982 h 1098"/>
                <a:gd name="T44" fmla="*/ 32 w 1250"/>
                <a:gd name="T45" fmla="*/ 1040 h 1098"/>
                <a:gd name="T46" fmla="*/ 48 w 1250"/>
                <a:gd name="T47" fmla="*/ 1098 h 1098"/>
                <a:gd name="T48" fmla="*/ 720 w 1250"/>
                <a:gd name="T49" fmla="*/ 1098 h 1098"/>
                <a:gd name="T50" fmla="*/ 720 w 1250"/>
                <a:gd name="T51" fmla="*/ 1098 h 1098"/>
                <a:gd name="T52" fmla="*/ 680 w 1250"/>
                <a:gd name="T53" fmla="*/ 1044 h 1098"/>
                <a:gd name="T54" fmla="*/ 648 w 1250"/>
                <a:gd name="T55" fmla="*/ 994 h 1098"/>
                <a:gd name="T56" fmla="*/ 622 w 1250"/>
                <a:gd name="T57" fmla="*/ 948 h 1098"/>
                <a:gd name="T58" fmla="*/ 610 w 1250"/>
                <a:gd name="T59" fmla="*/ 926 h 1098"/>
                <a:gd name="T60" fmla="*/ 602 w 1250"/>
                <a:gd name="T61" fmla="*/ 904 h 1098"/>
                <a:gd name="T62" fmla="*/ 594 w 1250"/>
                <a:gd name="T63" fmla="*/ 882 h 1098"/>
                <a:gd name="T64" fmla="*/ 588 w 1250"/>
                <a:gd name="T65" fmla="*/ 860 h 1098"/>
                <a:gd name="T66" fmla="*/ 584 w 1250"/>
                <a:gd name="T67" fmla="*/ 840 h 1098"/>
                <a:gd name="T68" fmla="*/ 582 w 1250"/>
                <a:gd name="T69" fmla="*/ 818 h 1098"/>
                <a:gd name="T70" fmla="*/ 582 w 1250"/>
                <a:gd name="T71" fmla="*/ 798 h 1098"/>
                <a:gd name="T72" fmla="*/ 582 w 1250"/>
                <a:gd name="T73" fmla="*/ 778 h 1098"/>
                <a:gd name="T74" fmla="*/ 586 w 1250"/>
                <a:gd name="T75" fmla="*/ 758 h 1098"/>
                <a:gd name="T76" fmla="*/ 590 w 1250"/>
                <a:gd name="T77" fmla="*/ 738 h 1098"/>
                <a:gd name="T78" fmla="*/ 594 w 1250"/>
                <a:gd name="T79" fmla="*/ 718 h 1098"/>
                <a:gd name="T80" fmla="*/ 602 w 1250"/>
                <a:gd name="T81" fmla="*/ 698 h 1098"/>
                <a:gd name="T82" fmla="*/ 610 w 1250"/>
                <a:gd name="T83" fmla="*/ 678 h 1098"/>
                <a:gd name="T84" fmla="*/ 622 w 1250"/>
                <a:gd name="T85" fmla="*/ 658 h 1098"/>
                <a:gd name="T86" fmla="*/ 634 w 1250"/>
                <a:gd name="T87" fmla="*/ 638 h 1098"/>
                <a:gd name="T88" fmla="*/ 646 w 1250"/>
                <a:gd name="T89" fmla="*/ 616 h 1098"/>
                <a:gd name="T90" fmla="*/ 678 w 1250"/>
                <a:gd name="T91" fmla="*/ 574 h 1098"/>
                <a:gd name="T92" fmla="*/ 716 w 1250"/>
                <a:gd name="T93" fmla="*/ 530 h 1098"/>
                <a:gd name="T94" fmla="*/ 760 w 1250"/>
                <a:gd name="T95" fmla="*/ 484 h 1098"/>
                <a:gd name="T96" fmla="*/ 810 w 1250"/>
                <a:gd name="T97" fmla="*/ 434 h 1098"/>
                <a:gd name="T98" fmla="*/ 866 w 1250"/>
                <a:gd name="T99" fmla="*/ 382 h 1098"/>
                <a:gd name="T100" fmla="*/ 1250 w 1250"/>
                <a:gd name="T101" fmla="*/ 0 h 1098"/>
                <a:gd name="T102" fmla="*/ 440 w 1250"/>
                <a:gd name="T103" fmla="*/ 0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50" h="1098">
                  <a:moveTo>
                    <a:pt x="440" y="0"/>
                  </a:moveTo>
                  <a:lnTo>
                    <a:pt x="270" y="170"/>
                  </a:lnTo>
                  <a:lnTo>
                    <a:pt x="270" y="170"/>
                  </a:lnTo>
                  <a:lnTo>
                    <a:pt x="246" y="196"/>
                  </a:lnTo>
                  <a:lnTo>
                    <a:pt x="222" y="222"/>
                  </a:lnTo>
                  <a:lnTo>
                    <a:pt x="198" y="250"/>
                  </a:lnTo>
                  <a:lnTo>
                    <a:pt x="178" y="276"/>
                  </a:lnTo>
                  <a:lnTo>
                    <a:pt x="158" y="304"/>
                  </a:lnTo>
                  <a:lnTo>
                    <a:pt x="138" y="332"/>
                  </a:lnTo>
                  <a:lnTo>
                    <a:pt x="122" y="360"/>
                  </a:lnTo>
                  <a:lnTo>
                    <a:pt x="106" y="388"/>
                  </a:lnTo>
                  <a:lnTo>
                    <a:pt x="90" y="416"/>
                  </a:lnTo>
                  <a:lnTo>
                    <a:pt x="76" y="446"/>
                  </a:lnTo>
                  <a:lnTo>
                    <a:pt x="52" y="504"/>
                  </a:lnTo>
                  <a:lnTo>
                    <a:pt x="34" y="564"/>
                  </a:lnTo>
                  <a:lnTo>
                    <a:pt x="20" y="622"/>
                  </a:lnTo>
                  <a:lnTo>
                    <a:pt x="8" y="682"/>
                  </a:lnTo>
                  <a:lnTo>
                    <a:pt x="2" y="742"/>
                  </a:lnTo>
                  <a:lnTo>
                    <a:pt x="0" y="802"/>
                  </a:lnTo>
                  <a:lnTo>
                    <a:pt x="2" y="862"/>
                  </a:lnTo>
                  <a:lnTo>
                    <a:pt x="8" y="922"/>
                  </a:lnTo>
                  <a:lnTo>
                    <a:pt x="18" y="982"/>
                  </a:lnTo>
                  <a:lnTo>
                    <a:pt x="32" y="1040"/>
                  </a:lnTo>
                  <a:lnTo>
                    <a:pt x="48" y="1098"/>
                  </a:lnTo>
                  <a:lnTo>
                    <a:pt x="720" y="1098"/>
                  </a:lnTo>
                  <a:lnTo>
                    <a:pt x="720" y="1098"/>
                  </a:lnTo>
                  <a:lnTo>
                    <a:pt x="680" y="1044"/>
                  </a:lnTo>
                  <a:lnTo>
                    <a:pt x="648" y="994"/>
                  </a:lnTo>
                  <a:lnTo>
                    <a:pt x="622" y="948"/>
                  </a:lnTo>
                  <a:lnTo>
                    <a:pt x="610" y="926"/>
                  </a:lnTo>
                  <a:lnTo>
                    <a:pt x="602" y="904"/>
                  </a:lnTo>
                  <a:lnTo>
                    <a:pt x="594" y="882"/>
                  </a:lnTo>
                  <a:lnTo>
                    <a:pt x="588" y="860"/>
                  </a:lnTo>
                  <a:lnTo>
                    <a:pt x="584" y="840"/>
                  </a:lnTo>
                  <a:lnTo>
                    <a:pt x="582" y="818"/>
                  </a:lnTo>
                  <a:lnTo>
                    <a:pt x="582" y="798"/>
                  </a:lnTo>
                  <a:lnTo>
                    <a:pt x="582" y="778"/>
                  </a:lnTo>
                  <a:lnTo>
                    <a:pt x="586" y="758"/>
                  </a:lnTo>
                  <a:lnTo>
                    <a:pt x="590" y="738"/>
                  </a:lnTo>
                  <a:lnTo>
                    <a:pt x="594" y="718"/>
                  </a:lnTo>
                  <a:lnTo>
                    <a:pt x="602" y="698"/>
                  </a:lnTo>
                  <a:lnTo>
                    <a:pt x="610" y="678"/>
                  </a:lnTo>
                  <a:lnTo>
                    <a:pt x="622" y="658"/>
                  </a:lnTo>
                  <a:lnTo>
                    <a:pt x="634" y="638"/>
                  </a:lnTo>
                  <a:lnTo>
                    <a:pt x="646" y="616"/>
                  </a:lnTo>
                  <a:lnTo>
                    <a:pt x="678" y="574"/>
                  </a:lnTo>
                  <a:lnTo>
                    <a:pt x="716" y="530"/>
                  </a:lnTo>
                  <a:lnTo>
                    <a:pt x="760" y="484"/>
                  </a:lnTo>
                  <a:lnTo>
                    <a:pt x="810" y="434"/>
                  </a:lnTo>
                  <a:lnTo>
                    <a:pt x="866" y="382"/>
                  </a:lnTo>
                  <a:lnTo>
                    <a:pt x="1250" y="0"/>
                  </a:lnTo>
                  <a:lnTo>
                    <a:pt x="440" y="0"/>
                  </a:lnTo>
                  <a:close/>
                </a:path>
              </a:pathLst>
            </a:custGeom>
            <a:solidFill>
              <a:srgbClr val="FFFFFF">
                <a:alpha val="15000"/>
              </a:srgbClr>
            </a:solidFill>
            <a:ln>
              <a:noFill/>
            </a:ln>
          </p:spPr>
          <p:txBody>
            <a:bodyPr vert="horz" wrap="square" lIns="91440" tIns="45720" rIns="91440" bIns="45720" numCol="1" anchor="t" anchorCtr="0" compatLnSpc="1"/>
            <a:lstStyle/>
            <a:p>
              <a:endParaRPr lang="en-US"/>
            </a:p>
          </p:txBody>
        </p:sp>
        <p:sp>
          <p:nvSpPr>
            <p:cNvPr id="8" name="Freeform 6"/>
            <p:cNvSpPr/>
            <p:nvPr userDrawn="1"/>
          </p:nvSpPr>
          <p:spPr bwMode="auto">
            <a:xfrm>
              <a:off x="5480050" y="2355850"/>
              <a:ext cx="3663950" cy="2251075"/>
            </a:xfrm>
            <a:custGeom>
              <a:avLst/>
              <a:gdLst>
                <a:gd name="T0" fmla="*/ 2230 w 2308"/>
                <a:gd name="T1" fmla="*/ 554 h 1418"/>
                <a:gd name="T2" fmla="*/ 2164 w 2308"/>
                <a:gd name="T3" fmla="*/ 620 h 1418"/>
                <a:gd name="T4" fmla="*/ 2048 w 2308"/>
                <a:gd name="T5" fmla="*/ 728 h 1418"/>
                <a:gd name="T6" fmla="*/ 1994 w 2308"/>
                <a:gd name="T7" fmla="*/ 768 h 1418"/>
                <a:gd name="T8" fmla="*/ 1944 w 2308"/>
                <a:gd name="T9" fmla="*/ 798 h 1418"/>
                <a:gd name="T10" fmla="*/ 1896 w 2308"/>
                <a:gd name="T11" fmla="*/ 820 h 1418"/>
                <a:gd name="T12" fmla="*/ 1848 w 2308"/>
                <a:gd name="T13" fmla="*/ 834 h 1418"/>
                <a:gd name="T14" fmla="*/ 1800 w 2308"/>
                <a:gd name="T15" fmla="*/ 838 h 1418"/>
                <a:gd name="T16" fmla="*/ 1754 w 2308"/>
                <a:gd name="T17" fmla="*/ 834 h 1418"/>
                <a:gd name="T18" fmla="*/ 1706 w 2308"/>
                <a:gd name="T19" fmla="*/ 820 h 1418"/>
                <a:gd name="T20" fmla="*/ 1656 w 2308"/>
                <a:gd name="T21" fmla="*/ 798 h 1418"/>
                <a:gd name="T22" fmla="*/ 1604 w 2308"/>
                <a:gd name="T23" fmla="*/ 766 h 1418"/>
                <a:gd name="T24" fmla="*/ 1550 w 2308"/>
                <a:gd name="T25" fmla="*/ 726 h 1418"/>
                <a:gd name="T26" fmla="*/ 1430 w 2308"/>
                <a:gd name="T27" fmla="*/ 620 h 1418"/>
                <a:gd name="T28" fmla="*/ 808 w 2308"/>
                <a:gd name="T29" fmla="*/ 0 h 1418"/>
                <a:gd name="T30" fmla="*/ 1150 w 2308"/>
                <a:gd name="T31" fmla="*/ 1150 h 1418"/>
                <a:gd name="T32" fmla="*/ 1180 w 2308"/>
                <a:gd name="T33" fmla="*/ 1178 h 1418"/>
                <a:gd name="T34" fmla="*/ 1242 w 2308"/>
                <a:gd name="T35" fmla="*/ 1230 h 1418"/>
                <a:gd name="T36" fmla="*/ 1310 w 2308"/>
                <a:gd name="T37" fmla="*/ 1276 h 1418"/>
                <a:gd name="T38" fmla="*/ 1378 w 2308"/>
                <a:gd name="T39" fmla="*/ 1316 h 1418"/>
                <a:gd name="T40" fmla="*/ 1450 w 2308"/>
                <a:gd name="T41" fmla="*/ 1350 h 1418"/>
                <a:gd name="T42" fmla="*/ 1524 w 2308"/>
                <a:gd name="T43" fmla="*/ 1376 h 1418"/>
                <a:gd name="T44" fmla="*/ 1598 w 2308"/>
                <a:gd name="T45" fmla="*/ 1396 h 1418"/>
                <a:gd name="T46" fmla="*/ 1676 w 2308"/>
                <a:gd name="T47" fmla="*/ 1410 h 1418"/>
                <a:gd name="T48" fmla="*/ 1752 w 2308"/>
                <a:gd name="T49" fmla="*/ 1416 h 1418"/>
                <a:gd name="T50" fmla="*/ 1830 w 2308"/>
                <a:gd name="T51" fmla="*/ 1416 h 1418"/>
                <a:gd name="T52" fmla="*/ 1906 w 2308"/>
                <a:gd name="T53" fmla="*/ 1410 h 1418"/>
                <a:gd name="T54" fmla="*/ 1984 w 2308"/>
                <a:gd name="T55" fmla="*/ 1398 h 1418"/>
                <a:gd name="T56" fmla="*/ 2058 w 2308"/>
                <a:gd name="T57" fmla="*/ 1378 h 1418"/>
                <a:gd name="T58" fmla="*/ 2132 w 2308"/>
                <a:gd name="T59" fmla="*/ 1354 h 1418"/>
                <a:gd name="T60" fmla="*/ 2204 w 2308"/>
                <a:gd name="T61" fmla="*/ 1320 h 1418"/>
                <a:gd name="T62" fmla="*/ 2274 w 2308"/>
                <a:gd name="T63" fmla="*/ 1282 h 1418"/>
                <a:gd name="T64" fmla="*/ 2308 w 2308"/>
                <a:gd name="T65" fmla="*/ 476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08" h="1418">
                  <a:moveTo>
                    <a:pt x="2308" y="476"/>
                  </a:moveTo>
                  <a:lnTo>
                    <a:pt x="2230" y="554"/>
                  </a:lnTo>
                  <a:lnTo>
                    <a:pt x="2230" y="554"/>
                  </a:lnTo>
                  <a:lnTo>
                    <a:pt x="2164" y="620"/>
                  </a:lnTo>
                  <a:lnTo>
                    <a:pt x="2104" y="678"/>
                  </a:lnTo>
                  <a:lnTo>
                    <a:pt x="2048" y="728"/>
                  </a:lnTo>
                  <a:lnTo>
                    <a:pt x="2022" y="748"/>
                  </a:lnTo>
                  <a:lnTo>
                    <a:pt x="1994" y="768"/>
                  </a:lnTo>
                  <a:lnTo>
                    <a:pt x="1970" y="784"/>
                  </a:lnTo>
                  <a:lnTo>
                    <a:pt x="1944" y="798"/>
                  </a:lnTo>
                  <a:lnTo>
                    <a:pt x="1920" y="810"/>
                  </a:lnTo>
                  <a:lnTo>
                    <a:pt x="1896" y="820"/>
                  </a:lnTo>
                  <a:lnTo>
                    <a:pt x="1872" y="828"/>
                  </a:lnTo>
                  <a:lnTo>
                    <a:pt x="1848" y="834"/>
                  </a:lnTo>
                  <a:lnTo>
                    <a:pt x="1824" y="838"/>
                  </a:lnTo>
                  <a:lnTo>
                    <a:pt x="1800" y="838"/>
                  </a:lnTo>
                  <a:lnTo>
                    <a:pt x="1778" y="838"/>
                  </a:lnTo>
                  <a:lnTo>
                    <a:pt x="1754" y="834"/>
                  </a:lnTo>
                  <a:lnTo>
                    <a:pt x="1730" y="828"/>
                  </a:lnTo>
                  <a:lnTo>
                    <a:pt x="1706" y="820"/>
                  </a:lnTo>
                  <a:lnTo>
                    <a:pt x="1682" y="810"/>
                  </a:lnTo>
                  <a:lnTo>
                    <a:pt x="1656" y="798"/>
                  </a:lnTo>
                  <a:lnTo>
                    <a:pt x="1630" y="784"/>
                  </a:lnTo>
                  <a:lnTo>
                    <a:pt x="1604" y="766"/>
                  </a:lnTo>
                  <a:lnTo>
                    <a:pt x="1578" y="748"/>
                  </a:lnTo>
                  <a:lnTo>
                    <a:pt x="1550" y="726"/>
                  </a:lnTo>
                  <a:lnTo>
                    <a:pt x="1492" y="678"/>
                  </a:lnTo>
                  <a:lnTo>
                    <a:pt x="1430" y="620"/>
                  </a:lnTo>
                  <a:lnTo>
                    <a:pt x="1362" y="554"/>
                  </a:lnTo>
                  <a:lnTo>
                    <a:pt x="808" y="0"/>
                  </a:lnTo>
                  <a:lnTo>
                    <a:pt x="0" y="0"/>
                  </a:lnTo>
                  <a:lnTo>
                    <a:pt x="1150" y="1150"/>
                  </a:lnTo>
                  <a:lnTo>
                    <a:pt x="1150" y="1150"/>
                  </a:lnTo>
                  <a:lnTo>
                    <a:pt x="1180" y="1178"/>
                  </a:lnTo>
                  <a:lnTo>
                    <a:pt x="1210" y="1206"/>
                  </a:lnTo>
                  <a:lnTo>
                    <a:pt x="1242" y="1230"/>
                  </a:lnTo>
                  <a:lnTo>
                    <a:pt x="1276" y="1254"/>
                  </a:lnTo>
                  <a:lnTo>
                    <a:pt x="1310" y="1276"/>
                  </a:lnTo>
                  <a:lnTo>
                    <a:pt x="1344" y="1298"/>
                  </a:lnTo>
                  <a:lnTo>
                    <a:pt x="1378" y="1316"/>
                  </a:lnTo>
                  <a:lnTo>
                    <a:pt x="1414" y="1334"/>
                  </a:lnTo>
                  <a:lnTo>
                    <a:pt x="1450" y="1350"/>
                  </a:lnTo>
                  <a:lnTo>
                    <a:pt x="1486" y="1364"/>
                  </a:lnTo>
                  <a:lnTo>
                    <a:pt x="1524" y="1376"/>
                  </a:lnTo>
                  <a:lnTo>
                    <a:pt x="1562" y="1386"/>
                  </a:lnTo>
                  <a:lnTo>
                    <a:pt x="1598" y="1396"/>
                  </a:lnTo>
                  <a:lnTo>
                    <a:pt x="1636" y="1404"/>
                  </a:lnTo>
                  <a:lnTo>
                    <a:pt x="1676" y="1410"/>
                  </a:lnTo>
                  <a:lnTo>
                    <a:pt x="1714" y="1414"/>
                  </a:lnTo>
                  <a:lnTo>
                    <a:pt x="1752" y="1416"/>
                  </a:lnTo>
                  <a:lnTo>
                    <a:pt x="1792" y="1418"/>
                  </a:lnTo>
                  <a:lnTo>
                    <a:pt x="1830" y="1416"/>
                  </a:lnTo>
                  <a:lnTo>
                    <a:pt x="1868" y="1414"/>
                  </a:lnTo>
                  <a:lnTo>
                    <a:pt x="1906" y="1410"/>
                  </a:lnTo>
                  <a:lnTo>
                    <a:pt x="1946" y="1404"/>
                  </a:lnTo>
                  <a:lnTo>
                    <a:pt x="1984" y="1398"/>
                  </a:lnTo>
                  <a:lnTo>
                    <a:pt x="2022" y="1390"/>
                  </a:lnTo>
                  <a:lnTo>
                    <a:pt x="2058" y="1378"/>
                  </a:lnTo>
                  <a:lnTo>
                    <a:pt x="2096" y="1366"/>
                  </a:lnTo>
                  <a:lnTo>
                    <a:pt x="2132" y="1354"/>
                  </a:lnTo>
                  <a:lnTo>
                    <a:pt x="2170" y="1338"/>
                  </a:lnTo>
                  <a:lnTo>
                    <a:pt x="2204" y="1320"/>
                  </a:lnTo>
                  <a:lnTo>
                    <a:pt x="2240" y="1302"/>
                  </a:lnTo>
                  <a:lnTo>
                    <a:pt x="2274" y="1282"/>
                  </a:lnTo>
                  <a:lnTo>
                    <a:pt x="2308" y="1260"/>
                  </a:lnTo>
                  <a:lnTo>
                    <a:pt x="2308" y="476"/>
                  </a:lnTo>
                  <a:close/>
                </a:path>
              </a:pathLst>
            </a:custGeom>
            <a:solidFill>
              <a:srgbClr val="FFFFFF">
                <a:alpha val="15000"/>
              </a:srgbClr>
            </a:solidFill>
            <a:ln>
              <a:noFill/>
            </a:ln>
          </p:spPr>
          <p:txBody>
            <a:bodyPr vert="horz" wrap="square" lIns="91440" tIns="45720" rIns="91440" bIns="45720" numCol="1" anchor="t" anchorCtr="0" compatLnSpc="1"/>
            <a:lstStyle/>
            <a:p>
              <a:endParaRPr lang="en-US"/>
            </a:p>
          </p:txBody>
        </p:sp>
        <p:sp>
          <p:nvSpPr>
            <p:cNvPr id="10" name="Freeform 7"/>
            <p:cNvSpPr/>
            <p:nvPr userDrawn="1"/>
          </p:nvSpPr>
          <p:spPr bwMode="auto">
            <a:xfrm>
              <a:off x="6743700" y="806450"/>
              <a:ext cx="2400300" cy="936625"/>
            </a:xfrm>
            <a:custGeom>
              <a:avLst/>
              <a:gdLst>
                <a:gd name="T0" fmla="*/ 1512 w 1512"/>
                <a:gd name="T1" fmla="*/ 0 h 590"/>
                <a:gd name="T2" fmla="*/ 286 w 1512"/>
                <a:gd name="T3" fmla="*/ 2 h 590"/>
                <a:gd name="T4" fmla="*/ 286 w 1512"/>
                <a:gd name="T5" fmla="*/ 2 h 590"/>
                <a:gd name="T6" fmla="*/ 256 w 1512"/>
                <a:gd name="T7" fmla="*/ 4 h 590"/>
                <a:gd name="T8" fmla="*/ 228 w 1512"/>
                <a:gd name="T9" fmla="*/ 8 h 590"/>
                <a:gd name="T10" fmla="*/ 200 w 1512"/>
                <a:gd name="T11" fmla="*/ 14 h 590"/>
                <a:gd name="T12" fmla="*/ 174 w 1512"/>
                <a:gd name="T13" fmla="*/ 24 h 590"/>
                <a:gd name="T14" fmla="*/ 148 w 1512"/>
                <a:gd name="T15" fmla="*/ 36 h 590"/>
                <a:gd name="T16" fmla="*/ 126 w 1512"/>
                <a:gd name="T17" fmla="*/ 52 h 590"/>
                <a:gd name="T18" fmla="*/ 104 w 1512"/>
                <a:gd name="T19" fmla="*/ 68 h 590"/>
                <a:gd name="T20" fmla="*/ 82 w 1512"/>
                <a:gd name="T21" fmla="*/ 86 h 590"/>
                <a:gd name="T22" fmla="*/ 64 w 1512"/>
                <a:gd name="T23" fmla="*/ 106 h 590"/>
                <a:gd name="T24" fmla="*/ 48 w 1512"/>
                <a:gd name="T25" fmla="*/ 128 h 590"/>
                <a:gd name="T26" fmla="*/ 34 w 1512"/>
                <a:gd name="T27" fmla="*/ 152 h 590"/>
                <a:gd name="T28" fmla="*/ 22 w 1512"/>
                <a:gd name="T29" fmla="*/ 178 h 590"/>
                <a:gd name="T30" fmla="*/ 12 w 1512"/>
                <a:gd name="T31" fmla="*/ 204 h 590"/>
                <a:gd name="T32" fmla="*/ 6 w 1512"/>
                <a:gd name="T33" fmla="*/ 232 h 590"/>
                <a:gd name="T34" fmla="*/ 0 w 1512"/>
                <a:gd name="T35" fmla="*/ 260 h 590"/>
                <a:gd name="T36" fmla="*/ 0 w 1512"/>
                <a:gd name="T37" fmla="*/ 290 h 590"/>
                <a:gd name="T38" fmla="*/ 0 w 1512"/>
                <a:gd name="T39" fmla="*/ 590 h 590"/>
                <a:gd name="T40" fmla="*/ 1512 w 1512"/>
                <a:gd name="T41" fmla="*/ 590 h 590"/>
                <a:gd name="T42" fmla="*/ 1512 w 1512"/>
                <a:gd name="T43"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12" h="590">
                  <a:moveTo>
                    <a:pt x="1512" y="0"/>
                  </a:moveTo>
                  <a:lnTo>
                    <a:pt x="286" y="2"/>
                  </a:lnTo>
                  <a:lnTo>
                    <a:pt x="286" y="2"/>
                  </a:lnTo>
                  <a:lnTo>
                    <a:pt x="256" y="4"/>
                  </a:lnTo>
                  <a:lnTo>
                    <a:pt x="228" y="8"/>
                  </a:lnTo>
                  <a:lnTo>
                    <a:pt x="200" y="14"/>
                  </a:lnTo>
                  <a:lnTo>
                    <a:pt x="174" y="24"/>
                  </a:lnTo>
                  <a:lnTo>
                    <a:pt x="148" y="36"/>
                  </a:lnTo>
                  <a:lnTo>
                    <a:pt x="126" y="52"/>
                  </a:lnTo>
                  <a:lnTo>
                    <a:pt x="104" y="68"/>
                  </a:lnTo>
                  <a:lnTo>
                    <a:pt x="82" y="86"/>
                  </a:lnTo>
                  <a:lnTo>
                    <a:pt x="64" y="106"/>
                  </a:lnTo>
                  <a:lnTo>
                    <a:pt x="48" y="128"/>
                  </a:lnTo>
                  <a:lnTo>
                    <a:pt x="34" y="152"/>
                  </a:lnTo>
                  <a:lnTo>
                    <a:pt x="22" y="178"/>
                  </a:lnTo>
                  <a:lnTo>
                    <a:pt x="12" y="204"/>
                  </a:lnTo>
                  <a:lnTo>
                    <a:pt x="6" y="232"/>
                  </a:lnTo>
                  <a:lnTo>
                    <a:pt x="0" y="260"/>
                  </a:lnTo>
                  <a:lnTo>
                    <a:pt x="0" y="290"/>
                  </a:lnTo>
                  <a:lnTo>
                    <a:pt x="0" y="590"/>
                  </a:lnTo>
                  <a:lnTo>
                    <a:pt x="1512" y="590"/>
                  </a:lnTo>
                  <a:lnTo>
                    <a:pt x="1512" y="0"/>
                  </a:lnTo>
                  <a:close/>
                </a:path>
              </a:pathLst>
            </a:custGeom>
            <a:solidFill>
              <a:srgbClr val="FFFFFF">
                <a:alpha val="15000"/>
              </a:srgbClr>
            </a:solidFill>
            <a:ln>
              <a:noFill/>
            </a:ln>
          </p:spPr>
          <p:txBody>
            <a:bodyPr vert="horz" wrap="square" lIns="91440" tIns="45720" rIns="91440" bIns="45720" numCol="1" anchor="t" anchorCtr="0" compatLnSpc="1"/>
            <a:lstStyle/>
            <a:p>
              <a:endParaRPr lang="en-US"/>
            </a:p>
          </p:txBody>
        </p:sp>
      </p:grpSp>
      <p:sp>
        <p:nvSpPr>
          <p:cNvPr id="21" name="Rectangle 20"/>
          <p:cNvSpPr/>
          <p:nvPr userDrawn="1"/>
        </p:nvSpPr>
        <p:spPr>
          <a:xfrm>
            <a:off x="0" y="4837646"/>
            <a:ext cx="9144000" cy="3058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latin typeface="Segoe UI" panose="020B0502040204020203" pitchFamily="34" charset="0"/>
              <a:cs typeface="Segoe UI" panose="020B0502040204020203" pitchFamily="34" charset="0"/>
            </a:endParaRPr>
          </a:p>
        </p:txBody>
      </p:sp>
      <p:sp>
        <p:nvSpPr>
          <p:cNvPr id="23" name="TextBox 22"/>
          <p:cNvSpPr txBox="1"/>
          <p:nvPr userDrawn="1"/>
        </p:nvSpPr>
        <p:spPr>
          <a:xfrm>
            <a:off x="113083" y="4882851"/>
            <a:ext cx="234367" cy="215444"/>
          </a:xfrm>
          <a:prstGeom prst="rect">
            <a:avLst/>
          </a:prstGeom>
          <a:noFill/>
        </p:spPr>
        <p:txBody>
          <a:bodyPr wrap="square" lIns="45720" rIns="45720" rtlCol="0" anchor="ctr">
            <a:spAutoFit/>
          </a:bodyPr>
          <a:lstStyle/>
          <a:p>
            <a:pPr algn="ctr"/>
            <a:fld id="{3E679779-F71A-461F-8868-D66E51891E2B}" type="slidenum">
              <a:rPr lang="en-US" sz="800" b="0" smtClean="0">
                <a:solidFill>
                  <a:schemeClr val="tx1">
                    <a:lumMod val="75000"/>
                    <a:lumOff val="25000"/>
                  </a:schemeClr>
                </a:solidFill>
                <a:latin typeface="Segoe UI" panose="020B0502040204020203" pitchFamily="34" charset="0"/>
                <a:cs typeface="Segoe UI" panose="020B0502040204020203" pitchFamily="34" charset="0"/>
              </a:rPr>
              <a:pPr algn="ctr"/>
              <a:t>‹#›</a:t>
            </a:fld>
            <a:endParaRPr lang="en-US" sz="800" b="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4" name="TextBox 23"/>
          <p:cNvSpPr txBox="1"/>
          <p:nvPr userDrawn="1"/>
        </p:nvSpPr>
        <p:spPr bwMode="black">
          <a:xfrm>
            <a:off x="418794" y="4929018"/>
            <a:ext cx="3884371" cy="123111"/>
          </a:xfrm>
          <a:prstGeom prst="rect">
            <a:avLst/>
          </a:prstGeom>
          <a:noFill/>
        </p:spPr>
        <p:txBody>
          <a:bodyPr wrap="square" lIns="72000" tIns="0" rIns="0" bIns="0" rtlCol="0">
            <a:spAutoFit/>
          </a:bodyPr>
          <a:lstStyle/>
          <a:p>
            <a:r>
              <a:rPr lang="en-US" sz="800" kern="1200" dirty="0">
                <a:solidFill>
                  <a:schemeClr val="tx1"/>
                </a:solidFill>
                <a:latin typeface="Segoe UI" panose="020B0502040204020203" pitchFamily="34" charset="0"/>
                <a:ea typeface="+mn-ea"/>
                <a:cs typeface="Segoe UI" panose="020B0502040204020203" pitchFamily="34" charset="0"/>
              </a:rPr>
              <a:t>©2019 EdgeVerve Systems Limited</a:t>
            </a:r>
          </a:p>
        </p:txBody>
      </p:sp>
      <p:sp>
        <p:nvSpPr>
          <p:cNvPr id="25" name="TextBox 24"/>
          <p:cNvSpPr txBox="1"/>
          <p:nvPr userDrawn="1"/>
        </p:nvSpPr>
        <p:spPr bwMode="black">
          <a:xfrm>
            <a:off x="2092272" y="4929018"/>
            <a:ext cx="5744209" cy="123111"/>
          </a:xfrm>
          <a:prstGeom prst="rect">
            <a:avLst/>
          </a:prstGeom>
          <a:noFill/>
        </p:spPr>
        <p:txBody>
          <a:bodyPr wrap="square" lIns="72000" tIns="0" rIns="0" bIns="0" rtlCol="0">
            <a:spAutoFit/>
          </a:bodyPr>
          <a:lstStyle/>
          <a:p>
            <a:pPr marL="0" marR="0" indent="0" algn="ctr" defTabSz="914400" rtl="0" eaLnBrk="1" fontAlgn="auto" latinLnBrk="0" hangingPunct="1">
              <a:lnSpc>
                <a:spcPct val="100000"/>
              </a:lnSpc>
              <a:spcBef>
                <a:spcPts val="0"/>
              </a:spcBef>
              <a:spcAft>
                <a:spcPts val="0"/>
              </a:spcAft>
              <a:buClr>
                <a:schemeClr val="bg1"/>
              </a:buClr>
              <a:buSzTx/>
              <a:buFont typeface="Arial" panose="020B0604020202020204" pitchFamily="34" charset="0"/>
              <a:buNone/>
              <a:defRPr/>
            </a:pPr>
            <a:r>
              <a:rPr lang="en-US" sz="800" kern="1200" dirty="0">
                <a:solidFill>
                  <a:schemeClr val="tx1"/>
                </a:solidFill>
                <a:latin typeface="Segoe UI" panose="020B0502040204020203" pitchFamily="34" charset="0"/>
                <a:ea typeface="+mn-ea"/>
                <a:cs typeface="Segoe UI" panose="020B0502040204020203" pitchFamily="34" charset="0"/>
              </a:rPr>
              <a:t>Internal</a:t>
            </a:r>
            <a:endParaRPr lang="en-US" sz="800" noProof="0" dirty="0">
              <a:solidFill>
                <a:schemeClr val="tx1"/>
              </a:solidFill>
              <a:latin typeface="Segoe UI" panose="020B0502040204020203" pitchFamily="34" charset="0"/>
              <a:cs typeface="Segoe UI" panose="020B0502040204020203" pitchFamily="34" charset="0"/>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07009" y="4896522"/>
            <a:ext cx="740651" cy="188102"/>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5B4ACB-58CB-497A-9FF8-5A189799746C}" type="datetimeFigureOut">
              <a:rPr lang="en-US" smtClean="0"/>
              <a:pPr/>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042721-334A-4B21-8BAD-8872790FE1AB}"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5B4ACB-58CB-497A-9FF8-5A189799746C}" type="datetimeFigureOut">
              <a:rPr lang="en-US" smtClean="0"/>
              <a:pPr/>
              <a:t>9/16/2023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A042721-334A-4B21-8BAD-8872790FE1AB}"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5B4ACB-58CB-497A-9FF8-5A189799746C}" type="datetimeFigureOut">
              <a:rPr lang="en-US" smtClean="0"/>
              <a:pPr/>
              <a:t>9/16/2023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A042721-334A-4B21-8BAD-8872790FE1AB}"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B4ACB-58CB-497A-9FF8-5A189799746C}" type="datetimeFigureOut">
              <a:rPr lang="en-US" smtClean="0"/>
              <a:pPr/>
              <a:t>9/16/2023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042721-334A-4B21-8BAD-8872790FE1AB}"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15B4ACB-58CB-497A-9FF8-5A189799746C}" type="datetimeFigureOut">
              <a:rPr lang="en-US" smtClean="0"/>
              <a:pPr/>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042721-334A-4B21-8BAD-8872790FE1AB}"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15B4ACB-58CB-497A-9FF8-5A189799746C}" type="datetimeFigureOut">
              <a:rPr lang="en-US" smtClean="0"/>
              <a:pPr/>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042721-334A-4B21-8BAD-8872790FE1AB}"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5B4ACB-58CB-497A-9FF8-5A189799746C}" type="datetimeFigureOut">
              <a:rPr lang="en-US" smtClean="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42721-334A-4B21-8BAD-8872790FE1AB}"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5B4ACB-58CB-497A-9FF8-5A189799746C}" type="datetimeFigureOut">
              <a:rPr lang="en-US" smtClean="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42721-334A-4B21-8BAD-8872790FE1A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4" name="Text Placeholder 3"/>
          <p:cNvSpPr>
            <a:spLocks noGrp="1"/>
          </p:cNvSpPr>
          <p:nvPr>
            <p:ph type="body" sz="quarter" idx="10" hasCustomPrompt="1"/>
          </p:nvPr>
        </p:nvSpPr>
        <p:spPr>
          <a:xfrm>
            <a:off x="465465" y="1269000"/>
            <a:ext cx="8494713" cy="2873864"/>
          </a:xfrm>
        </p:spPr>
        <p:txBody>
          <a:bodyPr>
            <a:noAutofit/>
          </a:bodyPr>
          <a:lstStyle>
            <a:lvl1pPr marL="0" marR="0" indent="0" algn="l" defTabSz="685800" rtl="0" eaLnBrk="1" fontAlgn="auto" latinLnBrk="0" hangingPunct="1">
              <a:lnSpc>
                <a:spcPct val="100000"/>
              </a:lnSpc>
              <a:spcBef>
                <a:spcPts val="900"/>
              </a:spcBef>
              <a:spcAft>
                <a:spcPts val="0"/>
              </a:spcAft>
              <a:buClr>
                <a:schemeClr val="accent1"/>
              </a:buClr>
              <a:buSzPct val="80000"/>
              <a:buFontTx/>
              <a:buNone/>
              <a:defRPr b="0"/>
            </a:lvl1pPr>
            <a:lvl2pPr marL="135255" marR="0" indent="-135255" algn="l" defTabSz="685800" rtl="0" eaLnBrk="1" fontAlgn="auto" latinLnBrk="0" hangingPunct="1">
              <a:lnSpc>
                <a:spcPct val="100000"/>
              </a:lnSpc>
              <a:spcBef>
                <a:spcPts val="450"/>
              </a:spcBef>
              <a:spcAft>
                <a:spcPts val="0"/>
              </a:spcAft>
              <a:buClr>
                <a:schemeClr val="accent1"/>
              </a:buClr>
              <a:buSzPct val="100000"/>
              <a:buFont typeface="Wingdings" panose="05000000000000000000" pitchFamily="2" charset="2"/>
              <a:buChar char=""/>
              <a:defRPr/>
            </a:lvl2pPr>
            <a:lvl3pPr marL="269875" marR="0" indent="-135890" algn="l" defTabSz="685800" rtl="0" eaLnBrk="1" fontAlgn="auto" latinLnBrk="0" hangingPunct="1">
              <a:lnSpc>
                <a:spcPct val="100000"/>
              </a:lnSpc>
              <a:spcBef>
                <a:spcPts val="450"/>
              </a:spcBef>
              <a:spcAft>
                <a:spcPts val="0"/>
              </a:spcAft>
              <a:buClr>
                <a:schemeClr val="accent2"/>
              </a:buClr>
              <a:buSzPct val="100000"/>
              <a:buFont typeface="Arial" panose="020B0604020202020204" pitchFamily="34" charset="0"/>
              <a:buChar char="–"/>
              <a:defRPr/>
            </a:lvl3pPr>
            <a:lvl4pPr marL="400050" marR="0" indent="-133350" algn="l" defTabSz="685800" rtl="0" eaLnBrk="1" fontAlgn="auto" latinLnBrk="0" hangingPunct="1">
              <a:lnSpc>
                <a:spcPct val="100000"/>
              </a:lnSpc>
              <a:spcBef>
                <a:spcPts val="450"/>
              </a:spcBef>
              <a:spcAft>
                <a:spcPts val="0"/>
              </a:spcAft>
              <a:buClr>
                <a:schemeClr val="accent2"/>
              </a:buClr>
              <a:buSzPct val="100000"/>
              <a:buFont typeface="Arial" panose="020B0604020202020204" pitchFamily="34" charset="0"/>
              <a:buChar char="–"/>
              <a:defRPr sz="1200"/>
            </a:lvl4pPr>
            <a:lvl5pPr marL="405130">
              <a:buClr>
                <a:schemeClr val="accent2"/>
              </a:buClr>
              <a:buFont typeface="Courier New" panose="02070309020205020404" pitchFamily="49" charset="0"/>
              <a:buChar char="o"/>
              <a:defRPr/>
            </a:lvl5pPr>
          </a:lstStyle>
          <a:p>
            <a:pPr lvl="0"/>
            <a:r>
              <a:rPr lang="en-US" dirty="0"/>
              <a:t>Agenda Item/Divider Headline</a:t>
            </a:r>
          </a:p>
          <a:p>
            <a:pPr lvl="1"/>
            <a:r>
              <a:rPr lang="en-US" dirty="0"/>
              <a:t>Details</a:t>
            </a:r>
          </a:p>
          <a:p>
            <a:pPr lvl="2"/>
            <a:r>
              <a:rPr lang="en-US" dirty="0"/>
              <a:t>Third Level</a:t>
            </a:r>
          </a:p>
          <a:p>
            <a:pPr lvl="4"/>
            <a:r>
              <a:rPr lang="en-US" dirty="0"/>
              <a:t>Fourth Level</a:t>
            </a:r>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857250"/>
            <a:ext cx="8229600" cy="3771900"/>
          </a:xfrm>
        </p:spPr>
        <p:txBody>
          <a:bodyPr>
            <a:normAutofit/>
          </a:bodyPr>
          <a:lstStyle>
            <a:lvl1pPr marL="168275" indent="-168275">
              <a:spcBef>
                <a:spcPts val="300"/>
              </a:spcBef>
              <a:buClr>
                <a:srgbClr val="014A94"/>
              </a:buClr>
              <a:buFont typeface="Arial" panose="020B0604020202020204" pitchFamily="34" charset="0"/>
              <a:buChar char="•"/>
              <a:defRPr sz="2200">
                <a:latin typeface="Segoe UI" panose="020B0502040204020203" pitchFamily="34" charset="0"/>
                <a:cs typeface="Segoe UI" panose="020B0502040204020203" pitchFamily="34" charset="0"/>
              </a:defRPr>
            </a:lvl1pPr>
            <a:lvl2pPr marL="401955" indent="-201295">
              <a:spcBef>
                <a:spcPts val="600"/>
              </a:spcBef>
              <a:buClr>
                <a:srgbClr val="014A94"/>
              </a:buClr>
              <a:buFont typeface="Arial" panose="020B0604020202020204" pitchFamily="34" charset="0"/>
              <a:buChar char="–"/>
              <a:defRPr sz="2000">
                <a:latin typeface="Segoe UI" panose="020B0502040204020203" pitchFamily="34" charset="0"/>
                <a:cs typeface="Segoe UI" panose="020B0502040204020203" pitchFamily="34" charset="0"/>
              </a:defRPr>
            </a:lvl2pPr>
            <a:lvl3pPr marL="625475" marR="0" indent="-168275" algn="l" defTabSz="914400" rtl="0" eaLnBrk="1" fontAlgn="auto" latinLnBrk="0" hangingPunct="1">
              <a:lnSpc>
                <a:spcPct val="100000"/>
              </a:lnSpc>
              <a:spcBef>
                <a:spcPts val="600"/>
              </a:spcBef>
              <a:spcAft>
                <a:spcPts val="0"/>
              </a:spcAft>
              <a:buClr>
                <a:srgbClr val="014A94"/>
              </a:buClr>
              <a:buSzTx/>
              <a:buFont typeface="Arial" panose="020B0604020202020204" pitchFamily="34" charset="0"/>
              <a:buChar char="•"/>
              <a:defRPr sz="1800">
                <a:latin typeface="Segoe UI" panose="020B0502040204020203" pitchFamily="34" charset="0"/>
                <a:cs typeface="Segoe UI" panose="020B0502040204020203" pitchFamily="34" charset="0"/>
              </a:defRPr>
            </a:lvl3pPr>
            <a:lvl4pPr marL="914400" indent="-219710">
              <a:spcBef>
                <a:spcPts val="300"/>
              </a:spcBef>
              <a:buClr>
                <a:schemeClr val="tx2"/>
              </a:buClr>
              <a:buFont typeface="Arial" panose="020B0604020202020204" pitchFamily="34" charset="0"/>
              <a:buChar char="–"/>
              <a:defRPr sz="1600">
                <a:latin typeface="Segoe UI" panose="020B0502040204020203" pitchFamily="34" charset="0"/>
                <a:cs typeface="Segoe UI" panose="020B0502040204020203" pitchFamily="34" charset="0"/>
              </a:defRPr>
            </a:lvl4pPr>
            <a:lvl5pPr marL="1082675" indent="-146050">
              <a:spcBef>
                <a:spcPts val="300"/>
              </a:spcBef>
              <a:buClr>
                <a:schemeClr val="tx2"/>
              </a:buClr>
              <a:buFont typeface="Arial" panose="020B0604020202020204" pitchFamily="34" charset="0"/>
              <a:buChar char="›"/>
              <a:defRPr sz="1600">
                <a:latin typeface="Segoe UI" panose="020B0502040204020203" pitchFamily="34" charset="0"/>
                <a:cs typeface="Segoe UI" panose="020B0502040204020203" pitchFamily="34" charset="0"/>
              </a:defRPr>
            </a:lvl5pPr>
          </a:lstStyle>
          <a:p>
            <a:pPr lvl="0"/>
            <a:r>
              <a:rPr lang="en-US" dirty="0" err="1"/>
              <a:t>Lorem</a:t>
            </a:r>
            <a:r>
              <a:rPr lang="en-US" dirty="0"/>
              <a:t> </a:t>
            </a:r>
            <a:r>
              <a:rPr lang="en-US" dirty="0" err="1"/>
              <a:t>ipsum</a:t>
            </a:r>
            <a:r>
              <a:rPr lang="en-US" dirty="0"/>
              <a:t> </a:t>
            </a:r>
            <a:r>
              <a:rPr lang="en-US" dirty="0" err="1"/>
              <a:t>diam</a:t>
            </a:r>
            <a:r>
              <a:rPr lang="en-US" dirty="0"/>
              <a:t>, </a:t>
            </a:r>
            <a:r>
              <a:rPr lang="en-US" dirty="0" err="1"/>
              <a:t>fermentum</a:t>
            </a:r>
            <a:r>
              <a:rPr lang="en-US" dirty="0"/>
              <a:t> </a:t>
            </a:r>
            <a:r>
              <a:rPr lang="en-US" dirty="0" err="1"/>
              <a:t>ut</a:t>
            </a:r>
            <a:r>
              <a:rPr lang="en-US" dirty="0"/>
              <a:t> </a:t>
            </a:r>
            <a:r>
              <a:rPr lang="en-US" dirty="0" err="1"/>
              <a:t>commodo</a:t>
            </a:r>
            <a:r>
              <a:rPr lang="en-US" dirty="0"/>
              <a:t> </a:t>
            </a:r>
            <a:r>
              <a:rPr lang="en-US" dirty="0" err="1"/>
              <a:t>a,non</a:t>
            </a:r>
            <a:r>
              <a:rPr lang="en-US" dirty="0"/>
              <a:t> </a:t>
            </a:r>
            <a:r>
              <a:rPr lang="en-US" dirty="0" err="1"/>
              <a:t>risus</a:t>
            </a:r>
            <a:r>
              <a:rPr lang="en-US" dirty="0"/>
              <a:t>.</a:t>
            </a:r>
          </a:p>
          <a:p>
            <a:pPr lvl="1"/>
            <a:r>
              <a:rPr lang="en-US" dirty="0" err="1"/>
              <a:t>Lorem</a:t>
            </a:r>
            <a:r>
              <a:rPr lang="en-US" dirty="0"/>
              <a:t> </a:t>
            </a:r>
            <a:r>
              <a:rPr lang="en-US" dirty="0" err="1"/>
              <a:t>ipsum</a:t>
            </a:r>
            <a:r>
              <a:rPr lang="en-US" dirty="0"/>
              <a:t> </a:t>
            </a:r>
            <a:r>
              <a:rPr lang="en-US" dirty="0" err="1"/>
              <a:t>diam</a:t>
            </a:r>
            <a:r>
              <a:rPr lang="en-US" dirty="0"/>
              <a:t>, </a:t>
            </a:r>
            <a:r>
              <a:rPr lang="en-US" dirty="0" err="1"/>
              <a:t>fermentum</a:t>
            </a:r>
            <a:r>
              <a:rPr lang="en-US" dirty="0"/>
              <a:t> </a:t>
            </a:r>
            <a:r>
              <a:rPr lang="en-US" dirty="0" err="1"/>
              <a:t>ut</a:t>
            </a:r>
            <a:r>
              <a:rPr lang="en-US" dirty="0"/>
              <a:t> </a:t>
            </a:r>
            <a:r>
              <a:rPr lang="en-US" dirty="0" err="1"/>
              <a:t>commodo</a:t>
            </a:r>
            <a:r>
              <a:rPr lang="en-US" dirty="0"/>
              <a:t> </a:t>
            </a:r>
            <a:r>
              <a:rPr lang="en-US" dirty="0" err="1"/>
              <a:t>a,non</a:t>
            </a:r>
            <a:r>
              <a:rPr lang="en-US" dirty="0"/>
              <a:t> </a:t>
            </a:r>
            <a:r>
              <a:rPr lang="en-US" dirty="0" err="1"/>
              <a:t>risus</a:t>
            </a:r>
            <a:r>
              <a:rPr lang="en-US" dirty="0"/>
              <a:t>.</a:t>
            </a:r>
          </a:p>
          <a:p>
            <a:pPr lvl="2"/>
            <a:r>
              <a:rPr lang="en-US" dirty="0" err="1"/>
              <a:t>Lorem</a:t>
            </a:r>
            <a:r>
              <a:rPr lang="en-US" dirty="0"/>
              <a:t> </a:t>
            </a:r>
            <a:r>
              <a:rPr lang="en-US" dirty="0" err="1"/>
              <a:t>ipsum</a:t>
            </a:r>
            <a:r>
              <a:rPr lang="en-US" dirty="0"/>
              <a:t> </a:t>
            </a:r>
            <a:r>
              <a:rPr lang="en-US" dirty="0" err="1"/>
              <a:t>diam</a:t>
            </a:r>
            <a:r>
              <a:rPr lang="en-US" dirty="0"/>
              <a:t>, </a:t>
            </a:r>
            <a:r>
              <a:rPr lang="en-US" dirty="0" err="1"/>
              <a:t>fermentum</a:t>
            </a:r>
            <a:r>
              <a:rPr lang="en-US" dirty="0"/>
              <a:t> </a:t>
            </a:r>
            <a:r>
              <a:rPr lang="en-US" dirty="0" err="1"/>
              <a:t>ut</a:t>
            </a:r>
            <a:r>
              <a:rPr lang="en-US" dirty="0"/>
              <a:t> </a:t>
            </a:r>
            <a:r>
              <a:rPr lang="en-US" dirty="0" err="1"/>
              <a:t>commodo</a:t>
            </a:r>
            <a:r>
              <a:rPr lang="en-US" dirty="0"/>
              <a:t> </a:t>
            </a:r>
            <a:r>
              <a:rPr lang="en-US" dirty="0" err="1"/>
              <a:t>a,non</a:t>
            </a:r>
            <a:r>
              <a:rPr lang="en-US" dirty="0"/>
              <a:t> </a:t>
            </a:r>
            <a:r>
              <a:rPr lang="en-US" dirty="0" err="1"/>
              <a:t>risus</a:t>
            </a:r>
            <a:r>
              <a:rPr lang="en-US" dirty="0"/>
              <a:t>.</a:t>
            </a:r>
          </a:p>
          <a:p>
            <a:pPr lvl="3"/>
            <a:r>
              <a:rPr lang="en-US" dirty="0" err="1"/>
              <a:t>Lorem</a:t>
            </a:r>
            <a:r>
              <a:rPr lang="en-US" dirty="0"/>
              <a:t> </a:t>
            </a:r>
            <a:r>
              <a:rPr lang="en-US" dirty="0" err="1"/>
              <a:t>ipsum</a:t>
            </a:r>
            <a:r>
              <a:rPr lang="en-US" dirty="0"/>
              <a:t> </a:t>
            </a:r>
            <a:r>
              <a:rPr lang="en-US" dirty="0" err="1"/>
              <a:t>diam</a:t>
            </a:r>
            <a:r>
              <a:rPr lang="en-US" dirty="0"/>
              <a:t>, </a:t>
            </a:r>
            <a:r>
              <a:rPr lang="en-US" dirty="0" err="1"/>
              <a:t>fermentum</a:t>
            </a:r>
            <a:r>
              <a:rPr lang="en-US" dirty="0"/>
              <a:t> </a:t>
            </a:r>
            <a:r>
              <a:rPr lang="en-US" dirty="0" err="1"/>
              <a:t>ut</a:t>
            </a:r>
            <a:r>
              <a:rPr lang="en-US" dirty="0"/>
              <a:t> </a:t>
            </a:r>
            <a:r>
              <a:rPr lang="en-US" dirty="0" err="1"/>
              <a:t>commodo</a:t>
            </a:r>
            <a:r>
              <a:rPr lang="en-US" dirty="0"/>
              <a:t> </a:t>
            </a:r>
            <a:r>
              <a:rPr lang="en-US" dirty="0" err="1"/>
              <a:t>a,non</a:t>
            </a:r>
            <a:r>
              <a:rPr lang="en-US" dirty="0"/>
              <a:t> </a:t>
            </a:r>
            <a:r>
              <a:rPr lang="en-US" dirty="0" err="1"/>
              <a:t>risus</a:t>
            </a:r>
            <a:r>
              <a:rPr lang="en-US" dirty="0"/>
              <a:t>.</a:t>
            </a:r>
          </a:p>
          <a:p>
            <a:pPr lvl="4"/>
            <a:r>
              <a:rPr lang="en-US" dirty="0" err="1"/>
              <a:t>Lorem</a:t>
            </a:r>
            <a:r>
              <a:rPr lang="en-US" dirty="0"/>
              <a:t> </a:t>
            </a:r>
            <a:r>
              <a:rPr lang="en-US" dirty="0" err="1"/>
              <a:t>ipsum</a:t>
            </a:r>
            <a:r>
              <a:rPr lang="en-US" dirty="0"/>
              <a:t> </a:t>
            </a:r>
            <a:r>
              <a:rPr lang="en-US" dirty="0" err="1"/>
              <a:t>diam</a:t>
            </a:r>
            <a:r>
              <a:rPr lang="en-US" dirty="0"/>
              <a:t>, </a:t>
            </a:r>
            <a:r>
              <a:rPr lang="en-US" dirty="0" err="1"/>
              <a:t>fermentum</a:t>
            </a:r>
            <a:r>
              <a:rPr lang="en-US" dirty="0"/>
              <a:t> </a:t>
            </a:r>
            <a:r>
              <a:rPr lang="en-US" dirty="0" err="1"/>
              <a:t>ut</a:t>
            </a:r>
            <a:r>
              <a:rPr lang="en-US" dirty="0"/>
              <a:t> </a:t>
            </a:r>
            <a:r>
              <a:rPr lang="en-US" dirty="0" err="1"/>
              <a:t>commodo</a:t>
            </a:r>
            <a:r>
              <a:rPr lang="en-US" dirty="0"/>
              <a:t> </a:t>
            </a:r>
            <a:r>
              <a:rPr lang="en-US" dirty="0" err="1"/>
              <a:t>a,non</a:t>
            </a:r>
            <a:r>
              <a:rPr lang="en-US" dirty="0"/>
              <a:t> </a:t>
            </a:r>
            <a:r>
              <a:rPr lang="en-US" dirty="0" err="1"/>
              <a:t>risus</a:t>
            </a:r>
            <a:r>
              <a:rPr lang="en-US" dirty="0"/>
              <a:t>.</a:t>
            </a:r>
          </a:p>
        </p:txBody>
      </p:sp>
      <p:sp>
        <p:nvSpPr>
          <p:cNvPr id="5" name="Title Placeholder 1"/>
          <p:cNvSpPr>
            <a:spLocks noGrp="1"/>
          </p:cNvSpPr>
          <p:nvPr>
            <p:ph type="title"/>
          </p:nvPr>
        </p:nvSpPr>
        <p:spPr>
          <a:xfrm>
            <a:off x="457200" y="131884"/>
            <a:ext cx="8229600" cy="495887"/>
          </a:xfrm>
          <a:prstGeom prst="rect">
            <a:avLst/>
          </a:prstGeom>
        </p:spPr>
        <p:txBody>
          <a:bodyPr vert="horz" lIns="91440" tIns="45720" rIns="91440" bIns="45720" rtlCol="0" anchor="ctr">
            <a:noAutofit/>
          </a:bodyPr>
          <a:lstStyle>
            <a:lvl1pPr>
              <a:defRPr>
                <a:solidFill>
                  <a:schemeClr val="tx2"/>
                </a:solidFill>
              </a:defRPr>
            </a:lvl1pPr>
          </a:lstStyle>
          <a:p>
            <a:r>
              <a:rPr lang="en-US"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Content Placeholder 2"/>
          <p:cNvSpPr>
            <a:spLocks noGrp="1"/>
          </p:cNvSpPr>
          <p:nvPr>
            <p:ph sz="half" idx="1"/>
          </p:nvPr>
        </p:nvSpPr>
        <p:spPr>
          <a:xfrm>
            <a:off x="457200" y="857250"/>
            <a:ext cx="4038600" cy="3771900"/>
          </a:xfrm>
        </p:spPr>
        <p:txBody>
          <a:bodyPr>
            <a:normAutofit/>
          </a:bodyPr>
          <a:lstStyle>
            <a:lvl1pPr>
              <a:spcBef>
                <a:spcPts val="300"/>
              </a:spcBef>
              <a:buClr>
                <a:srgbClr val="014A94"/>
              </a:buClr>
              <a:defRPr sz="2200">
                <a:latin typeface="Segoe UI" panose="020B0502040204020203" pitchFamily="34" charset="0"/>
                <a:cs typeface="Segoe UI" panose="020B0502040204020203" pitchFamily="34" charset="0"/>
              </a:defRPr>
            </a:lvl1pPr>
            <a:lvl2pPr>
              <a:spcBef>
                <a:spcPts val="300"/>
              </a:spcBef>
              <a:buClr>
                <a:srgbClr val="014A94"/>
              </a:buClr>
              <a:defRPr sz="2000">
                <a:latin typeface="Segoe UI" panose="020B0502040204020203" pitchFamily="34" charset="0"/>
                <a:cs typeface="Segoe UI" panose="020B0502040204020203" pitchFamily="34" charset="0"/>
              </a:defRPr>
            </a:lvl2pPr>
            <a:lvl3pPr>
              <a:spcBef>
                <a:spcPts val="300"/>
              </a:spcBef>
              <a:buClr>
                <a:srgbClr val="014A94"/>
              </a:buClr>
              <a:defRPr sz="1800">
                <a:latin typeface="Segoe UI" panose="020B0502040204020203" pitchFamily="34" charset="0"/>
                <a:cs typeface="Segoe UI" panose="020B0502040204020203" pitchFamily="34" charset="0"/>
              </a:defRPr>
            </a:lvl3pPr>
            <a:lvl4pPr>
              <a:spcBef>
                <a:spcPts val="300"/>
              </a:spcBef>
              <a:buClr>
                <a:srgbClr val="014A94"/>
              </a:buClr>
              <a:defRPr sz="1600">
                <a:latin typeface="Segoe UI" panose="020B0502040204020203" pitchFamily="34" charset="0"/>
                <a:cs typeface="Segoe UI" panose="020B0502040204020203" pitchFamily="34" charset="0"/>
              </a:defRPr>
            </a:lvl4pPr>
            <a:lvl5pPr>
              <a:spcBef>
                <a:spcPts val="300"/>
              </a:spcBef>
              <a:buClr>
                <a:srgbClr val="014A94"/>
              </a:buClr>
              <a:defRPr sz="1400">
                <a:latin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857250"/>
            <a:ext cx="4038600" cy="3771900"/>
          </a:xfrm>
        </p:spPr>
        <p:txBody>
          <a:bodyPr>
            <a:normAutofit/>
          </a:bodyPr>
          <a:lstStyle>
            <a:lvl1pPr>
              <a:spcBef>
                <a:spcPts val="300"/>
              </a:spcBef>
              <a:buClr>
                <a:srgbClr val="014A94"/>
              </a:buClr>
              <a:defRPr sz="2200">
                <a:latin typeface="Segoe UI" panose="020B0502040204020203" pitchFamily="34" charset="0"/>
                <a:cs typeface="Segoe UI" panose="020B0502040204020203" pitchFamily="34" charset="0"/>
              </a:defRPr>
            </a:lvl1pPr>
            <a:lvl2pPr>
              <a:spcBef>
                <a:spcPts val="300"/>
              </a:spcBef>
              <a:buClr>
                <a:srgbClr val="014A94"/>
              </a:buClr>
              <a:defRPr sz="2000">
                <a:latin typeface="Segoe UI" panose="020B0502040204020203" pitchFamily="34" charset="0"/>
                <a:cs typeface="Segoe UI" panose="020B0502040204020203" pitchFamily="34" charset="0"/>
              </a:defRPr>
            </a:lvl2pPr>
            <a:lvl3pPr>
              <a:spcBef>
                <a:spcPts val="300"/>
              </a:spcBef>
              <a:buClr>
                <a:srgbClr val="014A94"/>
              </a:buClr>
              <a:defRPr sz="1800">
                <a:latin typeface="Segoe UI" panose="020B0502040204020203" pitchFamily="34" charset="0"/>
                <a:cs typeface="Segoe UI" panose="020B0502040204020203" pitchFamily="34" charset="0"/>
              </a:defRPr>
            </a:lvl3pPr>
            <a:lvl4pPr>
              <a:spcBef>
                <a:spcPts val="300"/>
              </a:spcBef>
              <a:buClr>
                <a:srgbClr val="014A94"/>
              </a:buClr>
              <a:defRPr sz="1600">
                <a:latin typeface="Segoe UI" panose="020B0502040204020203" pitchFamily="34" charset="0"/>
                <a:cs typeface="Segoe UI" panose="020B0502040204020203" pitchFamily="34" charset="0"/>
              </a:defRPr>
            </a:lvl4pPr>
            <a:lvl5pPr>
              <a:spcBef>
                <a:spcPts val="300"/>
              </a:spcBef>
              <a:buClr>
                <a:srgbClr val="014A94"/>
              </a:buClr>
              <a:defRPr sz="1400">
                <a:latin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457201" y="857250"/>
            <a:ext cx="4040188" cy="285750"/>
          </a:xfrm>
          <a:solidFill>
            <a:schemeClr val="tx2"/>
          </a:solidFill>
        </p:spPr>
        <p:txBody>
          <a:bodyPr anchor="ctr">
            <a:noAutofit/>
          </a:bodyPr>
          <a:lstStyle>
            <a:lvl1pPr marL="0" indent="0" algn="l">
              <a:buNone/>
              <a:defRPr sz="1800" b="0">
                <a:solidFill>
                  <a:schemeClr val="bg1"/>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1" y="1257300"/>
            <a:ext cx="4040188" cy="3371850"/>
          </a:xfrm>
        </p:spPr>
        <p:txBody>
          <a:bodyPr>
            <a:normAutofit/>
          </a:bodyPr>
          <a:lstStyle>
            <a:lvl1pPr>
              <a:spcBef>
                <a:spcPts val="200"/>
              </a:spcBef>
              <a:buClr>
                <a:srgbClr val="0068AA"/>
              </a:buClr>
              <a:defRPr sz="1800">
                <a:latin typeface="Segoe UI" panose="020B0502040204020203" pitchFamily="34" charset="0"/>
                <a:cs typeface="Segoe UI" panose="020B0502040204020203" pitchFamily="34" charset="0"/>
              </a:defRPr>
            </a:lvl1pPr>
            <a:lvl2pPr>
              <a:spcBef>
                <a:spcPts val="200"/>
              </a:spcBef>
              <a:buClr>
                <a:srgbClr val="0068AA"/>
              </a:buClr>
              <a:defRPr sz="1600">
                <a:latin typeface="Segoe UI" panose="020B0502040204020203" pitchFamily="34" charset="0"/>
                <a:cs typeface="Segoe UI" panose="020B0502040204020203" pitchFamily="34" charset="0"/>
              </a:defRPr>
            </a:lvl2pPr>
            <a:lvl3pPr>
              <a:spcBef>
                <a:spcPts val="200"/>
              </a:spcBef>
              <a:buClr>
                <a:srgbClr val="0068AA"/>
              </a:buClr>
              <a:defRPr sz="1400">
                <a:latin typeface="Segoe UI" panose="020B0502040204020203" pitchFamily="34" charset="0"/>
                <a:cs typeface="Segoe UI" panose="020B0502040204020203" pitchFamily="34" charset="0"/>
              </a:defRPr>
            </a:lvl3pPr>
            <a:lvl4pPr>
              <a:spcBef>
                <a:spcPts val="200"/>
              </a:spcBef>
              <a:buClr>
                <a:srgbClr val="0068AA"/>
              </a:buClr>
              <a:defRPr sz="1200">
                <a:latin typeface="Segoe UI" panose="020B0502040204020203" pitchFamily="34" charset="0"/>
                <a:cs typeface="Segoe UI" panose="020B0502040204020203" pitchFamily="34" charset="0"/>
              </a:defRPr>
            </a:lvl4pPr>
            <a:lvl5pPr>
              <a:spcBef>
                <a:spcPts val="200"/>
              </a:spcBef>
              <a:buClr>
                <a:srgbClr val="0068AA"/>
              </a:buClr>
              <a:defRPr sz="1200">
                <a:latin typeface="Segoe UI" panose="020B0502040204020203" pitchFamily="34" charset="0"/>
                <a:cs typeface="Segoe UI"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857250"/>
            <a:ext cx="4041775" cy="285750"/>
          </a:xfrm>
          <a:solidFill>
            <a:schemeClr val="tx2"/>
          </a:solidFill>
        </p:spPr>
        <p:txBody>
          <a:bodyPr anchor="ctr">
            <a:noAutofit/>
          </a:bodyPr>
          <a:lstStyle>
            <a:lvl1pPr marL="0" indent="0" algn="l">
              <a:buNone/>
              <a:defRPr sz="1800" b="0">
                <a:solidFill>
                  <a:schemeClr val="bg1"/>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257300"/>
            <a:ext cx="4041775" cy="3371850"/>
          </a:xfrm>
        </p:spPr>
        <p:txBody>
          <a:bodyPr>
            <a:normAutofit/>
          </a:bodyPr>
          <a:lstStyle>
            <a:lvl1pPr>
              <a:spcBef>
                <a:spcPts val="200"/>
              </a:spcBef>
              <a:buClr>
                <a:srgbClr val="0068AA"/>
              </a:buClr>
              <a:defRPr sz="1800">
                <a:latin typeface="Segoe UI" panose="020B0502040204020203" pitchFamily="34" charset="0"/>
                <a:cs typeface="Segoe UI" panose="020B0502040204020203" pitchFamily="34" charset="0"/>
              </a:defRPr>
            </a:lvl1pPr>
            <a:lvl2pPr>
              <a:spcBef>
                <a:spcPts val="200"/>
              </a:spcBef>
              <a:buClr>
                <a:srgbClr val="0068AA"/>
              </a:buClr>
              <a:defRPr sz="1600">
                <a:latin typeface="Segoe UI" panose="020B0502040204020203" pitchFamily="34" charset="0"/>
                <a:cs typeface="Segoe UI" panose="020B0502040204020203" pitchFamily="34" charset="0"/>
              </a:defRPr>
            </a:lvl2pPr>
            <a:lvl3pPr>
              <a:spcBef>
                <a:spcPts val="200"/>
              </a:spcBef>
              <a:buClr>
                <a:srgbClr val="0068AA"/>
              </a:buClr>
              <a:defRPr sz="1400">
                <a:latin typeface="Segoe UI" panose="020B0502040204020203" pitchFamily="34" charset="0"/>
                <a:cs typeface="Segoe UI" panose="020B0502040204020203" pitchFamily="34" charset="0"/>
              </a:defRPr>
            </a:lvl3pPr>
            <a:lvl4pPr>
              <a:spcBef>
                <a:spcPts val="200"/>
              </a:spcBef>
              <a:buClr>
                <a:srgbClr val="0068AA"/>
              </a:buClr>
              <a:defRPr sz="1200">
                <a:latin typeface="Segoe UI" panose="020B0502040204020203" pitchFamily="34" charset="0"/>
                <a:cs typeface="Segoe UI" panose="020B0502040204020203" pitchFamily="34" charset="0"/>
              </a:defRPr>
            </a:lvl4pPr>
            <a:lvl5pPr>
              <a:spcBef>
                <a:spcPts val="200"/>
              </a:spcBef>
              <a:buClr>
                <a:srgbClr val="0068AA"/>
              </a:buClr>
              <a:defRPr sz="1200">
                <a:latin typeface="Segoe UI" panose="020B0502040204020203" pitchFamily="34" charset="0"/>
                <a:cs typeface="Segoe UI" panose="020B0502040204020203"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with picture right_1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dirty="0"/>
              <a:t>Click to edit Master title style</a:t>
            </a:r>
          </a:p>
        </p:txBody>
      </p:sp>
      <p:sp>
        <p:nvSpPr>
          <p:cNvPr id="5" name="Picture Placeholder 4"/>
          <p:cNvSpPr>
            <a:spLocks noGrp="1"/>
          </p:cNvSpPr>
          <p:nvPr>
            <p:ph type="pic" sz="quarter" idx="10"/>
          </p:nvPr>
        </p:nvSpPr>
        <p:spPr bwMode="gray">
          <a:xfrm>
            <a:off x="5745600" y="1268016"/>
            <a:ext cx="3078000" cy="3293269"/>
          </a:xfrm>
          <a:solidFill>
            <a:schemeClr val="bg1">
              <a:lumMod val="95000"/>
            </a:schemeClr>
          </a:solidFill>
        </p:spPr>
        <p:txBody>
          <a:bodyPr tIns="1296000"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457200" y="1268016"/>
            <a:ext cx="5104800" cy="3293269"/>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4837646"/>
            <a:ext cx="9144000" cy="3058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latin typeface="Segoe UI" panose="020B0502040204020203" pitchFamily="34" charset="0"/>
              <a:cs typeface="Segoe UI" panose="020B0502040204020203" pitchFamily="34" charset="0"/>
            </a:endParaRPr>
          </a:p>
        </p:txBody>
      </p:sp>
      <p:sp>
        <p:nvSpPr>
          <p:cNvPr id="2" name="Title Placeholder 1"/>
          <p:cNvSpPr>
            <a:spLocks noGrp="1"/>
          </p:cNvSpPr>
          <p:nvPr>
            <p:ph type="title"/>
          </p:nvPr>
        </p:nvSpPr>
        <p:spPr>
          <a:xfrm>
            <a:off x="457200" y="131884"/>
            <a:ext cx="8229600" cy="49588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857250"/>
            <a:ext cx="8229600" cy="3771900"/>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r>
              <a:rPr lang="en-US" dirty="0"/>
              <a:t> </a:t>
            </a:r>
            <a:r>
              <a:rPr lang="en-US" dirty="0" err="1"/>
              <a:t>diam</a:t>
            </a:r>
            <a:r>
              <a:rPr lang="en-US" dirty="0"/>
              <a:t>, </a:t>
            </a:r>
            <a:r>
              <a:rPr lang="en-US" dirty="0" err="1"/>
              <a:t>fermentum</a:t>
            </a:r>
            <a:r>
              <a:rPr lang="en-US" dirty="0"/>
              <a:t> </a:t>
            </a:r>
            <a:r>
              <a:rPr lang="en-US" dirty="0" err="1"/>
              <a:t>ut</a:t>
            </a:r>
            <a:r>
              <a:rPr lang="en-US" dirty="0"/>
              <a:t> </a:t>
            </a:r>
            <a:r>
              <a:rPr lang="en-US" dirty="0" err="1"/>
              <a:t>commodo</a:t>
            </a:r>
            <a:r>
              <a:rPr lang="en-US" dirty="0"/>
              <a:t> </a:t>
            </a:r>
            <a:r>
              <a:rPr lang="en-US" dirty="0" err="1"/>
              <a:t>a,non</a:t>
            </a:r>
            <a:r>
              <a:rPr lang="en-US" dirty="0"/>
              <a:t> </a:t>
            </a:r>
            <a:r>
              <a:rPr lang="en-US" dirty="0" err="1"/>
              <a:t>risus</a:t>
            </a:r>
            <a:r>
              <a:rPr lang="en-US" dirty="0"/>
              <a:t>.</a:t>
            </a:r>
          </a:p>
          <a:p>
            <a:pPr lvl="1"/>
            <a:r>
              <a:rPr lang="en-US" dirty="0" err="1"/>
              <a:t>Lorem</a:t>
            </a:r>
            <a:r>
              <a:rPr lang="en-US" dirty="0"/>
              <a:t> </a:t>
            </a:r>
            <a:r>
              <a:rPr lang="en-US" dirty="0" err="1"/>
              <a:t>ipsum</a:t>
            </a:r>
            <a:r>
              <a:rPr lang="en-US" dirty="0"/>
              <a:t> </a:t>
            </a:r>
            <a:r>
              <a:rPr lang="en-US" dirty="0" err="1"/>
              <a:t>diam</a:t>
            </a:r>
            <a:r>
              <a:rPr lang="en-US" dirty="0"/>
              <a:t>, </a:t>
            </a:r>
            <a:r>
              <a:rPr lang="en-US" dirty="0" err="1"/>
              <a:t>fermentum</a:t>
            </a:r>
            <a:r>
              <a:rPr lang="en-US" dirty="0"/>
              <a:t> </a:t>
            </a:r>
            <a:r>
              <a:rPr lang="en-US" dirty="0" err="1"/>
              <a:t>ut</a:t>
            </a:r>
            <a:r>
              <a:rPr lang="en-US" dirty="0"/>
              <a:t> </a:t>
            </a:r>
            <a:r>
              <a:rPr lang="en-US" dirty="0" err="1"/>
              <a:t>commodo</a:t>
            </a:r>
            <a:r>
              <a:rPr lang="en-US" dirty="0"/>
              <a:t> </a:t>
            </a:r>
            <a:r>
              <a:rPr lang="en-US" dirty="0" err="1"/>
              <a:t>a,non</a:t>
            </a:r>
            <a:r>
              <a:rPr lang="en-US" dirty="0"/>
              <a:t> </a:t>
            </a:r>
            <a:r>
              <a:rPr lang="en-US" dirty="0" err="1"/>
              <a:t>risus</a:t>
            </a:r>
            <a:r>
              <a:rPr lang="en-US" dirty="0"/>
              <a:t>.</a:t>
            </a:r>
          </a:p>
          <a:p>
            <a:pPr lvl="2"/>
            <a:r>
              <a:rPr lang="en-US" dirty="0" err="1"/>
              <a:t>Lorem</a:t>
            </a:r>
            <a:r>
              <a:rPr lang="en-US" dirty="0"/>
              <a:t> </a:t>
            </a:r>
            <a:r>
              <a:rPr lang="en-US" dirty="0" err="1"/>
              <a:t>ipsum</a:t>
            </a:r>
            <a:r>
              <a:rPr lang="en-US" dirty="0"/>
              <a:t> </a:t>
            </a:r>
            <a:r>
              <a:rPr lang="en-US" dirty="0" err="1"/>
              <a:t>diam</a:t>
            </a:r>
            <a:r>
              <a:rPr lang="en-US" dirty="0"/>
              <a:t>, </a:t>
            </a:r>
            <a:r>
              <a:rPr lang="en-US" dirty="0" err="1"/>
              <a:t>fermentum</a:t>
            </a:r>
            <a:r>
              <a:rPr lang="en-US" dirty="0"/>
              <a:t> </a:t>
            </a:r>
            <a:r>
              <a:rPr lang="en-US" dirty="0" err="1"/>
              <a:t>ut</a:t>
            </a:r>
            <a:r>
              <a:rPr lang="en-US" dirty="0"/>
              <a:t> </a:t>
            </a:r>
            <a:r>
              <a:rPr lang="en-US" dirty="0" err="1"/>
              <a:t>commodo</a:t>
            </a:r>
            <a:r>
              <a:rPr lang="en-US" dirty="0"/>
              <a:t> </a:t>
            </a:r>
            <a:r>
              <a:rPr lang="en-US" dirty="0" err="1"/>
              <a:t>a,non</a:t>
            </a:r>
            <a:r>
              <a:rPr lang="en-US" dirty="0"/>
              <a:t> </a:t>
            </a:r>
            <a:r>
              <a:rPr lang="en-US" dirty="0" err="1"/>
              <a:t>risus</a:t>
            </a:r>
            <a:r>
              <a:rPr lang="en-US" dirty="0"/>
              <a:t>.</a:t>
            </a:r>
          </a:p>
          <a:p>
            <a:pPr lvl="3"/>
            <a:r>
              <a:rPr lang="en-US" dirty="0" err="1"/>
              <a:t>Lorem</a:t>
            </a:r>
            <a:r>
              <a:rPr lang="en-US" dirty="0"/>
              <a:t> </a:t>
            </a:r>
            <a:r>
              <a:rPr lang="en-US" dirty="0" err="1"/>
              <a:t>ipsum</a:t>
            </a:r>
            <a:r>
              <a:rPr lang="en-US" dirty="0"/>
              <a:t> </a:t>
            </a:r>
            <a:r>
              <a:rPr lang="en-US" dirty="0" err="1"/>
              <a:t>diam</a:t>
            </a:r>
            <a:r>
              <a:rPr lang="en-US" dirty="0"/>
              <a:t>, </a:t>
            </a:r>
            <a:r>
              <a:rPr lang="en-US" dirty="0" err="1"/>
              <a:t>fermentum</a:t>
            </a:r>
            <a:r>
              <a:rPr lang="en-US" dirty="0"/>
              <a:t> </a:t>
            </a:r>
            <a:r>
              <a:rPr lang="en-US" dirty="0" err="1"/>
              <a:t>ut</a:t>
            </a:r>
            <a:r>
              <a:rPr lang="en-US" dirty="0"/>
              <a:t> </a:t>
            </a:r>
            <a:r>
              <a:rPr lang="en-US" dirty="0" err="1"/>
              <a:t>commodo</a:t>
            </a:r>
            <a:r>
              <a:rPr lang="en-US" dirty="0"/>
              <a:t> </a:t>
            </a:r>
            <a:r>
              <a:rPr lang="en-US" dirty="0" err="1"/>
              <a:t>a,non</a:t>
            </a:r>
            <a:r>
              <a:rPr lang="en-US" dirty="0"/>
              <a:t> </a:t>
            </a:r>
            <a:r>
              <a:rPr lang="en-US" dirty="0" err="1"/>
              <a:t>risus</a:t>
            </a:r>
            <a:r>
              <a:rPr lang="en-US" dirty="0"/>
              <a:t>.</a:t>
            </a:r>
          </a:p>
          <a:p>
            <a:pPr lvl="4"/>
            <a:r>
              <a:rPr lang="en-US" dirty="0" err="1"/>
              <a:t>Lorem</a:t>
            </a:r>
            <a:r>
              <a:rPr lang="en-US" dirty="0"/>
              <a:t> </a:t>
            </a:r>
            <a:r>
              <a:rPr lang="en-US" dirty="0" err="1"/>
              <a:t>ipsum</a:t>
            </a:r>
            <a:r>
              <a:rPr lang="en-US" dirty="0"/>
              <a:t> </a:t>
            </a:r>
            <a:r>
              <a:rPr lang="en-US" dirty="0" err="1"/>
              <a:t>diam</a:t>
            </a:r>
            <a:r>
              <a:rPr lang="en-US" dirty="0"/>
              <a:t>, </a:t>
            </a:r>
            <a:r>
              <a:rPr lang="en-US" dirty="0" err="1"/>
              <a:t>fermentum</a:t>
            </a:r>
            <a:r>
              <a:rPr lang="en-US" dirty="0"/>
              <a:t> </a:t>
            </a:r>
            <a:r>
              <a:rPr lang="en-US" dirty="0" err="1"/>
              <a:t>ut</a:t>
            </a:r>
            <a:r>
              <a:rPr lang="en-US" dirty="0"/>
              <a:t> </a:t>
            </a:r>
            <a:r>
              <a:rPr lang="en-US" dirty="0" err="1"/>
              <a:t>commodo</a:t>
            </a:r>
            <a:r>
              <a:rPr lang="en-US" dirty="0"/>
              <a:t> </a:t>
            </a:r>
            <a:r>
              <a:rPr lang="en-US" dirty="0" err="1"/>
              <a:t>a,non</a:t>
            </a:r>
            <a:r>
              <a:rPr lang="en-US" dirty="0"/>
              <a:t> </a:t>
            </a:r>
            <a:r>
              <a:rPr lang="en-US" dirty="0" err="1"/>
              <a:t>risus</a:t>
            </a:r>
            <a:r>
              <a:rPr lang="en-US" dirty="0"/>
              <a:t>.</a:t>
            </a:r>
          </a:p>
        </p:txBody>
      </p:sp>
      <p:cxnSp>
        <p:nvCxnSpPr>
          <p:cNvPr id="8" name="Straight Connector 7"/>
          <p:cNvCxnSpPr/>
          <p:nvPr userDrawn="1"/>
        </p:nvCxnSpPr>
        <p:spPr>
          <a:xfrm flipH="1">
            <a:off x="464821" y="685800"/>
            <a:ext cx="8679180" cy="0"/>
          </a:xfrm>
          <a:prstGeom prst="line">
            <a:avLst/>
          </a:prstGeom>
          <a:ln w="12700">
            <a:solidFill>
              <a:srgbClr val="F36F2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113083" y="4882851"/>
            <a:ext cx="234367" cy="215444"/>
          </a:xfrm>
          <a:prstGeom prst="rect">
            <a:avLst/>
          </a:prstGeom>
          <a:noFill/>
        </p:spPr>
        <p:txBody>
          <a:bodyPr wrap="square" lIns="45720" rIns="45720" rtlCol="0" anchor="ctr">
            <a:spAutoFit/>
          </a:bodyPr>
          <a:lstStyle/>
          <a:p>
            <a:pPr algn="ctr"/>
            <a:fld id="{3E679779-F71A-461F-8868-D66E51891E2B}" type="slidenum">
              <a:rPr lang="en-US" sz="800" b="0" smtClean="0">
                <a:solidFill>
                  <a:schemeClr val="tx1">
                    <a:lumMod val="75000"/>
                    <a:lumOff val="25000"/>
                  </a:schemeClr>
                </a:solidFill>
                <a:latin typeface="Segoe UI" panose="020B0502040204020203" pitchFamily="34" charset="0"/>
                <a:cs typeface="Segoe UI" panose="020B0502040204020203" pitchFamily="34" charset="0"/>
              </a:rPr>
              <a:pPr algn="ctr"/>
              <a:t>‹#›</a:t>
            </a:fld>
            <a:endParaRPr lang="en-US" sz="800" b="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TextBox 10"/>
          <p:cNvSpPr txBox="1"/>
          <p:nvPr userDrawn="1"/>
        </p:nvSpPr>
        <p:spPr bwMode="black">
          <a:xfrm>
            <a:off x="418794" y="4929018"/>
            <a:ext cx="1586973" cy="123111"/>
          </a:xfrm>
          <a:prstGeom prst="rect">
            <a:avLst/>
          </a:prstGeom>
          <a:noFill/>
        </p:spPr>
        <p:txBody>
          <a:bodyPr wrap="none" lIns="0" tIns="0" rIns="0" bIns="0" rtlCol="0">
            <a:spAutoFit/>
          </a:bodyPr>
          <a:lstStyle/>
          <a:p>
            <a:pPr algn="l"/>
            <a:r>
              <a:rPr lang="en-US" sz="800" kern="1200" dirty="0">
                <a:solidFill>
                  <a:schemeClr val="tx1"/>
                </a:solidFill>
                <a:latin typeface="Segoe UI" panose="020B0502040204020203" pitchFamily="34" charset="0"/>
                <a:ea typeface="+mn-ea"/>
                <a:cs typeface="Segoe UI" panose="020B0502040204020203" pitchFamily="34" charset="0"/>
              </a:rPr>
              <a:t>©2019 EdgeVerve Systems Limited</a:t>
            </a:r>
          </a:p>
        </p:txBody>
      </p:sp>
      <p:sp>
        <p:nvSpPr>
          <p:cNvPr id="13" name="TextBox 12"/>
          <p:cNvSpPr txBox="1"/>
          <p:nvPr userDrawn="1"/>
        </p:nvSpPr>
        <p:spPr bwMode="black">
          <a:xfrm>
            <a:off x="4792054" y="4929018"/>
            <a:ext cx="344645" cy="123111"/>
          </a:xfrm>
          <a:prstGeom prst="rect">
            <a:avLst/>
          </a:prstGeom>
          <a:noFill/>
        </p:spPr>
        <p:txBody>
          <a:bodyPr wrap="none" lIns="0" tIns="0" rIns="0" bIns="0" rtlCol="0">
            <a:spAutoFit/>
          </a:bodyPr>
          <a:lstStyle/>
          <a:p>
            <a:pPr marL="0" marR="0" indent="0" algn="ctr" defTabSz="914400" rtl="0" eaLnBrk="1" fontAlgn="auto" latinLnBrk="0" hangingPunct="1">
              <a:lnSpc>
                <a:spcPct val="100000"/>
              </a:lnSpc>
              <a:spcBef>
                <a:spcPts val="0"/>
              </a:spcBef>
              <a:spcAft>
                <a:spcPts val="0"/>
              </a:spcAft>
              <a:buClr>
                <a:schemeClr val="bg1"/>
              </a:buClr>
              <a:buSzTx/>
              <a:buFont typeface="Arial" panose="020B0604020202020204" pitchFamily="34" charset="0"/>
              <a:buNone/>
              <a:defRPr/>
            </a:pPr>
            <a:r>
              <a:rPr lang="en-US" sz="800" kern="1200" dirty="0">
                <a:solidFill>
                  <a:schemeClr val="tx1"/>
                </a:solidFill>
                <a:latin typeface="Segoe UI" panose="020B0502040204020203" pitchFamily="34" charset="0"/>
                <a:ea typeface="+mn-ea"/>
                <a:cs typeface="Segoe UI" panose="020B0502040204020203" pitchFamily="34" charset="0"/>
              </a:rPr>
              <a:t>Internal</a:t>
            </a:r>
            <a:endParaRPr lang="en-US" sz="800" noProof="0" dirty="0">
              <a:solidFill>
                <a:schemeClr val="tx1"/>
              </a:solidFill>
              <a:latin typeface="Segoe UI" panose="020B0502040204020203" pitchFamily="34" charset="0"/>
              <a:cs typeface="Segoe UI" panose="020B0502040204020203" pitchFamily="34" charset="0"/>
            </a:endParaRPr>
          </a:p>
        </p:txBody>
      </p:sp>
      <p:pic>
        <p:nvPicPr>
          <p:cNvPr id="12" name="Picture 1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107009" y="4896522"/>
            <a:ext cx="740651" cy="18810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914400" rtl="0" eaLnBrk="1" latinLnBrk="0" hangingPunct="1">
        <a:spcBef>
          <a:spcPct val="0"/>
        </a:spcBef>
        <a:buNone/>
        <a:defRPr sz="2400" kern="1200">
          <a:solidFill>
            <a:schemeClr val="tx2"/>
          </a:solidFill>
          <a:latin typeface="Segoe UI" panose="020B0502040204020203" pitchFamily="34" charset="0"/>
          <a:ea typeface="+mj-ea"/>
          <a:cs typeface="Segoe UI" panose="020B0502040204020203" pitchFamily="34" charset="0"/>
        </a:defRPr>
      </a:lvl1pPr>
    </p:titleStyle>
    <p:bodyStyle>
      <a:lvl1pPr marL="168275" indent="-168275" algn="l" defTabSz="914400" rtl="0" eaLnBrk="1" latinLnBrk="0" hangingPunct="1">
        <a:spcBef>
          <a:spcPct val="20000"/>
        </a:spcBef>
        <a:buClr>
          <a:schemeClr val="tx2"/>
        </a:buClr>
        <a:buFont typeface="Arial" panose="020B0604020202020204" pitchFamily="34" charset="0"/>
        <a:buChar char="•"/>
        <a:defRPr lang="en-US" sz="2000" kern="1200" dirty="0" smtClean="0">
          <a:solidFill>
            <a:schemeClr val="tx1"/>
          </a:solidFill>
          <a:latin typeface="Segoe UI" panose="020B0502040204020203" pitchFamily="34" charset="0"/>
          <a:ea typeface="+mn-ea"/>
          <a:cs typeface="Segoe UI" panose="020B0502040204020203" pitchFamily="34" charset="0"/>
        </a:defRPr>
      </a:lvl1pPr>
      <a:lvl2pPr marL="401955" indent="-201295"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2pPr>
      <a:lvl3pPr marL="625475" indent="-168275"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3pPr>
      <a:lvl4pPr marL="859155" indent="-170180" algn="l" defTabSz="914400" rtl="0" eaLnBrk="1" latinLnBrk="0" hangingPunct="1">
        <a:spcBef>
          <a:spcPct val="20000"/>
        </a:spcBef>
        <a:buClr>
          <a:schemeClr val="tx2"/>
        </a:buClr>
        <a:buFont typeface="Arial" panose="020B0604020202020204" pitchFamily="34" charset="0"/>
        <a:buChar char="–"/>
        <a:defRPr sz="1400" kern="1200">
          <a:solidFill>
            <a:schemeClr val="tx1"/>
          </a:solidFill>
          <a:latin typeface="Segoe UI" panose="020B0502040204020203" pitchFamily="34" charset="0"/>
          <a:ea typeface="+mn-ea"/>
          <a:cs typeface="Segoe UI" panose="020B0502040204020203" pitchFamily="34" charset="0"/>
        </a:defRPr>
      </a:lvl4pPr>
      <a:lvl5pPr marL="1082675" indent="-168275" algn="l" defTabSz="914400" rtl="0" eaLnBrk="1" latinLnBrk="0" hangingPunct="1">
        <a:spcBef>
          <a:spcPct val="20000"/>
        </a:spcBef>
        <a:buClr>
          <a:schemeClr val="tx2"/>
        </a:buClr>
        <a:buFont typeface="Arial" panose="020B0604020202020204" pitchFamily="34" charset="0"/>
        <a:buChar char="›"/>
        <a:defRPr sz="14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15B4ACB-58CB-497A-9FF8-5A189799746C}" type="datetimeFigureOut">
              <a:rPr lang="en-US" smtClean="0"/>
              <a:pPr/>
              <a:t>9/16/2023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A042721-334A-4B21-8BAD-8872790FE1A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0.x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ctr"/>
            <a:r>
              <a:rPr lang="en-US" dirty="0"/>
              <a:t>KEC – IDEATHON </a:t>
            </a:r>
            <a:r>
              <a:rPr lang="en-US" dirty="0">
                <a:latin typeface="Segoe UI" panose="020B0502040204020203" pitchFamily="34" charset="0"/>
                <a:cs typeface="Segoe UI" panose="020B0502040204020203" pitchFamily="34" charset="0"/>
              </a:rPr>
              <a:t>2023</a:t>
            </a:r>
          </a:p>
        </p:txBody>
      </p:sp>
      <p:sp>
        <p:nvSpPr>
          <p:cNvPr id="3" name="Content Placeholder 2"/>
          <p:cNvSpPr>
            <a:spLocks noGrp="1"/>
          </p:cNvSpPr>
          <p:nvPr>
            <p:ph sz="half" idx="1"/>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lnSpcReduction="10000"/>
          </a:bodyPr>
          <a:lstStyle/>
          <a:p>
            <a:endParaRPr lang="en-US" dirty="0"/>
          </a:p>
          <a:p>
            <a:endParaRPr lang="en-US" dirty="0"/>
          </a:p>
          <a:p>
            <a:endParaRPr lang="en-US" dirty="0"/>
          </a:p>
          <a:p>
            <a:endParaRPr lang="en-US" dirty="0"/>
          </a:p>
          <a:p>
            <a:endParaRPr lang="en-US" dirty="0"/>
          </a:p>
          <a:p>
            <a:r>
              <a:rPr lang="en-US" dirty="0"/>
              <a:t>Team Members: </a:t>
            </a:r>
          </a:p>
          <a:p>
            <a:pPr marL="342900" lvl="1" indent="0">
              <a:buNone/>
            </a:pPr>
            <a:r>
              <a:rPr lang="en-US" sz="1600" dirty="0"/>
              <a:t>GEETHAPRIYA E 21ITR028</a:t>
            </a:r>
          </a:p>
          <a:p>
            <a:pPr marL="342900" lvl="1" indent="0">
              <a:buNone/>
            </a:pPr>
            <a:r>
              <a:rPr lang="en-US" sz="1600" dirty="0"/>
              <a:t>JEEVIKA L M 21ITR045</a:t>
            </a:r>
          </a:p>
          <a:p>
            <a:pPr marL="342900" lvl="1" indent="0">
              <a:buNone/>
            </a:pPr>
            <a:r>
              <a:rPr lang="en-US" sz="1600" dirty="0"/>
              <a:t>PRATHIKSHA S 21ITR082</a:t>
            </a:r>
          </a:p>
          <a:p>
            <a:pPr marL="342900" lvl="1" indent="0">
              <a:buNone/>
            </a:pPr>
            <a:r>
              <a:rPr lang="en-US" sz="1600" dirty="0"/>
              <a:t>SANJUGA G 21ITR094</a:t>
            </a:r>
          </a:p>
        </p:txBody>
      </p:sp>
      <p:sp>
        <p:nvSpPr>
          <p:cNvPr id="16" name="TextBox 15"/>
          <p:cNvSpPr txBox="1"/>
          <p:nvPr/>
        </p:nvSpPr>
        <p:spPr>
          <a:xfrm>
            <a:off x="689610" y="1369219"/>
            <a:ext cx="5172075" cy="185928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noAutofit/>
          </a:bodyPr>
          <a:lstStyle/>
          <a:p>
            <a:pPr marL="285750" indent="-285750">
              <a:buFont typeface="Arial" panose="020B0604020202020204" pitchFamily="34" charset="0"/>
              <a:buChar char="•"/>
            </a:pPr>
            <a:r>
              <a:rPr lang="en-US" sz="2400" dirty="0"/>
              <a:t>Title</a:t>
            </a:r>
            <a:r>
              <a:rPr lang="en-US" sz="2000" dirty="0"/>
              <a:t>: ODOP Mart for TN</a:t>
            </a:r>
          </a:p>
        </p:txBody>
      </p:sp>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930" y="563659"/>
            <a:ext cx="1409700" cy="51808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1420" y="497205"/>
            <a:ext cx="707390" cy="6248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ontent Placeholder 3"/>
          <p:cNvGraphicFramePr>
            <a:graphicFrameLocks noGrp="1"/>
          </p:cNvGraphicFramePr>
          <p:nvPr>
            <p:ph sz="half" idx="2"/>
          </p:nvPr>
        </p:nvGraphicFramePr>
        <p:xfrm>
          <a:off x="6722745" y="536575"/>
          <a:ext cx="772160" cy="527050"/>
        </p:xfrm>
        <a:graphic>
          <a:graphicData uri="http://schemas.openxmlformats.org/presentationml/2006/ole">
            <mc:AlternateContent xmlns:mc="http://schemas.openxmlformats.org/markup-compatibility/2006">
              <mc:Choice xmlns:v="urn:schemas-microsoft-com:vml" Requires="v">
                <p:oleObj r:id="rId4" imgW="2800741" imgH="1552792" progId="PBrush">
                  <p:embed/>
                </p:oleObj>
              </mc:Choice>
              <mc:Fallback>
                <p:oleObj r:id="rId4" imgW="2800741" imgH="1552792" progId="PBrush">
                  <p:embed/>
                  <p:pic>
                    <p:nvPicPr>
                      <p:cNvPr id="0"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2745" y="536575"/>
                        <a:ext cx="77216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320362" y="141889"/>
            <a:ext cx="3074276" cy="3000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350" b="1" dirty="0">
                <a:latin typeface="Times New Roman" pitchFamily="18" charset="0"/>
                <a:cs typeface="Times New Roman" pitchFamily="18" charset="0"/>
              </a:rPr>
              <a:t>ODOP Mart for TN</a:t>
            </a:r>
          </a:p>
        </p:txBody>
      </p:sp>
      <p:sp>
        <p:nvSpPr>
          <p:cNvPr id="5" name="正方形/長方形 4"/>
          <p:cNvSpPr/>
          <p:nvPr/>
        </p:nvSpPr>
        <p:spPr>
          <a:xfrm>
            <a:off x="4490708" y="141890"/>
            <a:ext cx="3409787" cy="6596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b="1" dirty="0">
                <a:latin typeface="Times New Roman" pitchFamily="18" charset="0"/>
                <a:cs typeface="Times New Roman" pitchFamily="18" charset="0"/>
              </a:rPr>
              <a:t>TEAM NAME: THE STRIKERS </a:t>
            </a:r>
            <a:r>
              <a:rPr kumimoji="1" lang="en-US" altLang="ja-JP" sz="1400" b="1" dirty="0">
                <a:latin typeface="Times New Roman" pitchFamily="18" charset="0"/>
                <a:cs typeface="Times New Roman" pitchFamily="18" charset="0"/>
              </a:rPr>
              <a:t>    </a:t>
            </a:r>
            <a:endParaRPr kumimoji="1" lang="ja-JP" altLang="en-US" sz="1400" b="1">
              <a:latin typeface="Times New Roman" pitchFamily="18" charset="0"/>
              <a:cs typeface="Times New Roman" pitchFamily="18" charset="0"/>
            </a:endParaRPr>
          </a:p>
        </p:txBody>
      </p:sp>
      <p:sp>
        <p:nvSpPr>
          <p:cNvPr id="7" name="正方形/長方形 6"/>
          <p:cNvSpPr/>
          <p:nvPr/>
        </p:nvSpPr>
        <p:spPr>
          <a:xfrm>
            <a:off x="1307575" y="2494940"/>
            <a:ext cx="6618554" cy="165141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indent="0" algn="just">
              <a:buFont typeface="Arial" panose="020B0604020202020204" pitchFamily="34" charset="0"/>
              <a:buNone/>
            </a:pPr>
            <a:r>
              <a:rPr kumimoji="1" lang="en-US" altLang="ja-JP" sz="1400" b="1" dirty="0">
                <a:latin typeface="Times New Roman" pitchFamily="18" charset="0"/>
                <a:cs typeface="Times New Roman" pitchFamily="18" charset="0"/>
              </a:rPr>
              <a:t>Brief Summary for the solution:</a:t>
            </a:r>
          </a:p>
          <a:p>
            <a:pPr indent="0" algn="just">
              <a:buFont typeface="Arial" panose="020B0604020202020204" pitchFamily="34" charset="0"/>
              <a:buNone/>
            </a:pPr>
            <a:r>
              <a:rPr kumimoji="1" lang="en-US" altLang="ja-JP" sz="1200" dirty="0">
                <a:latin typeface="Times New Roman" pitchFamily="18" charset="0"/>
                <a:cs typeface="Times New Roman" pitchFamily="18" charset="0"/>
              </a:rPr>
              <a:t>The development of an ODOP (One District One Product) scheme-based </a:t>
            </a:r>
            <a:r>
              <a:rPr kumimoji="1" lang="en-US" altLang="ja-JP" sz="1200" b="1" dirty="0">
                <a:latin typeface="Times New Roman" pitchFamily="18" charset="0"/>
                <a:cs typeface="Times New Roman" pitchFamily="18" charset="0"/>
              </a:rPr>
              <a:t>mobile application </a:t>
            </a:r>
            <a:r>
              <a:rPr kumimoji="1" lang="en-US" altLang="ja-JP" sz="1200" dirty="0">
                <a:latin typeface="Times New Roman" pitchFamily="18" charset="0"/>
                <a:cs typeface="Times New Roman" pitchFamily="18" charset="0"/>
              </a:rPr>
              <a:t>for Tamil Nadu is designed to boost entrepreneurship and economic growth at the </a:t>
            </a:r>
            <a:r>
              <a:rPr kumimoji="1" lang="en-US" altLang="ja-JP" sz="1200" b="1" dirty="0">
                <a:latin typeface="Times New Roman" pitchFamily="18" charset="0"/>
                <a:cs typeface="Times New Roman" pitchFamily="18" charset="0"/>
              </a:rPr>
              <a:t>district level</a:t>
            </a:r>
            <a:r>
              <a:rPr kumimoji="1" lang="en-US" altLang="ja-JP" sz="1200" dirty="0">
                <a:latin typeface="Times New Roman" pitchFamily="18" charset="0"/>
                <a:cs typeface="Times New Roman" pitchFamily="18" charset="0"/>
              </a:rPr>
              <a:t> by </a:t>
            </a:r>
            <a:r>
              <a:rPr kumimoji="1" lang="en-US" altLang="ja-JP" sz="1200" b="1" dirty="0">
                <a:latin typeface="Times New Roman" pitchFamily="18" charset="0"/>
                <a:cs typeface="Times New Roman" pitchFamily="18" charset="0"/>
              </a:rPr>
              <a:t>promoting unique local products and crafts</a:t>
            </a:r>
            <a:r>
              <a:rPr kumimoji="1" lang="en-US" altLang="ja-JP" sz="1200" dirty="0">
                <a:latin typeface="Times New Roman" pitchFamily="18" charset="0"/>
                <a:cs typeface="Times New Roman" pitchFamily="18" charset="0"/>
              </a:rPr>
              <a:t>. However, the lack of a dedicated digital platform for Tamil Nadu poses several problems, including limited awareness, inefficient communication, data fragmentation, and regulatory complexities. The proposed mobile application seeks to solve these issues by providing a user-friendly, secure, and comprehensive solution. This app aims to empower local businesses, promote traditional products, and drive sustainable economic development throughout Tamil Nadu under the ODOP scheme.</a:t>
            </a:r>
            <a:endParaRPr kumimoji="1" lang="ja-JP" altLang="en-US" sz="1200" dirty="0">
              <a:latin typeface="Times New Roman" pitchFamily="18" charset="0"/>
              <a:cs typeface="Times New Roman" pitchFamily="18" charset="0"/>
            </a:endParaRPr>
          </a:p>
        </p:txBody>
      </p:sp>
      <p:sp>
        <p:nvSpPr>
          <p:cNvPr id="8" name="正方形/長方形 7"/>
          <p:cNvSpPr/>
          <p:nvPr/>
        </p:nvSpPr>
        <p:spPr>
          <a:xfrm>
            <a:off x="1320361" y="4223650"/>
            <a:ext cx="6605768" cy="76761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r>
              <a:rPr kumimoji="1" lang="en-US" altLang="ja-JP" sz="1400" b="1" dirty="0">
                <a:latin typeface="Times New Roman" pitchFamily="18" charset="0"/>
                <a:cs typeface="Times New Roman" pitchFamily="18" charset="0"/>
              </a:rPr>
              <a:t>Application and Technology:</a:t>
            </a:r>
          </a:p>
          <a:p>
            <a:pPr marL="342900" indent="-342900"/>
            <a:r>
              <a:rPr kumimoji="1" lang="en-US" altLang="ja-JP" sz="1200" dirty="0">
                <a:latin typeface="Times New Roman" pitchFamily="18" charset="0"/>
                <a:cs typeface="Times New Roman" pitchFamily="18" charset="0"/>
              </a:rPr>
              <a:t>1. Augmented Reality (AR)</a:t>
            </a:r>
          </a:p>
          <a:p>
            <a:r>
              <a:rPr kumimoji="1" lang="en-US" altLang="ja-JP" sz="1200" dirty="0">
                <a:latin typeface="Times New Roman" pitchFamily="18" charset="0"/>
                <a:cs typeface="Times New Roman" pitchFamily="18" charset="0"/>
              </a:rPr>
              <a:t>2. Machine Learning (Item based CF recommendation algorithm)</a:t>
            </a:r>
            <a:endParaRPr kumimoji="1" lang="ja-JP" altLang="en-US" sz="1200">
              <a:latin typeface="Times New Roman" pitchFamily="18" charset="0"/>
              <a:cs typeface="Times New Roman" pitchFamily="18" charset="0"/>
            </a:endParaRPr>
          </a:p>
        </p:txBody>
      </p:sp>
      <p:sp>
        <p:nvSpPr>
          <p:cNvPr id="15" name="正方形/長方形 14"/>
          <p:cNvSpPr/>
          <p:nvPr/>
        </p:nvSpPr>
        <p:spPr>
          <a:xfrm>
            <a:off x="1307575" y="878351"/>
            <a:ext cx="6618554" cy="1539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endParaRPr kumimoji="1" lang="en-US" altLang="ja-JP" sz="1200" b="1" dirty="0">
              <a:latin typeface="Times New Roman" pitchFamily="18" charset="0"/>
              <a:cs typeface="Times New Roman" pitchFamily="18" charset="0"/>
            </a:endParaRPr>
          </a:p>
          <a:p>
            <a:pPr algn="just"/>
            <a:r>
              <a:rPr kumimoji="1" lang="en-US" altLang="ja-JP" sz="1400" b="1" dirty="0">
                <a:latin typeface="Times New Roman" pitchFamily="18" charset="0"/>
                <a:cs typeface="Times New Roman" pitchFamily="18" charset="0"/>
              </a:rPr>
              <a:t>Problem Statement : </a:t>
            </a:r>
            <a:r>
              <a:rPr kumimoji="1" lang="en-US" altLang="ja-JP" sz="1200" dirty="0">
                <a:latin typeface="Times New Roman" pitchFamily="18" charset="0"/>
                <a:cs typeface="Times New Roman" pitchFamily="18" charset="0"/>
              </a:rPr>
              <a:t>The development of an ODOP (One District One Product) scheme-based mobile application for Tamil Nadu is designed to boost entrepreneurship and economic growth at the district level by promoting unique local products and crafts. However, the lack of a dedicated digital platform for Tamil Nadu poses several problems, including limited awareness, inefficient communication, data fragmentation, and regulatory complexities. The proposed mobile application seeks to solve these issues by providing a user-friendly, secure, and comprehensive solution. This app aims to empower local businesses, promote traditional products, and drive sustainable economic development throughout Tamil Nadu under the ODOP scheme.</a:t>
            </a:r>
            <a:endParaRPr kumimoji="1" lang="ja-JP" altLang="en-US" sz="1200">
              <a:latin typeface="Times New Roman" pitchFamily="18" charset="0"/>
              <a:cs typeface="Times New Roman" pitchFamily="18" charset="0"/>
            </a:endParaRPr>
          </a:p>
          <a:p>
            <a:pPr algn="just"/>
            <a:endParaRPr kumimoji="1" lang="ja-JP" altLang="en-US" sz="1000">
              <a:latin typeface="Times New Roman" pitchFamily="18" charset="0"/>
              <a:cs typeface="Times New Roman" pitchFamily="18" charset="0"/>
            </a:endParaRPr>
          </a:p>
        </p:txBody>
      </p:sp>
      <p:sp>
        <p:nvSpPr>
          <p:cNvPr id="13" name="TextBox 12"/>
          <p:cNvSpPr txBox="1"/>
          <p:nvPr/>
        </p:nvSpPr>
        <p:spPr>
          <a:xfrm>
            <a:off x="1412289" y="651500"/>
            <a:ext cx="184731" cy="369332"/>
          </a:xfrm>
          <a:prstGeom prst="rect">
            <a:avLst/>
          </a:prstGeom>
          <a:noFill/>
        </p:spPr>
        <p:txBody>
          <a:bodyPr wrap="none" rtlCol="0">
            <a:spAutoFit/>
          </a:bodyPr>
          <a:lstStyle/>
          <a:p>
            <a:endParaRPr lang="en-US" dirty="0"/>
          </a:p>
        </p:txBody>
      </p:sp>
      <p:sp>
        <p:nvSpPr>
          <p:cNvPr id="17" name="正方形/長方形 3"/>
          <p:cNvSpPr/>
          <p:nvPr/>
        </p:nvSpPr>
        <p:spPr>
          <a:xfrm>
            <a:off x="1320361" y="501458"/>
            <a:ext cx="3074276" cy="3000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b="1" dirty="0">
                <a:latin typeface="Times New Roman" pitchFamily="18" charset="0"/>
                <a:cs typeface="Times New Roman" pitchFamily="18" charset="0"/>
              </a:rPr>
              <a:t>THEME : </a:t>
            </a:r>
            <a:r>
              <a:rPr kumimoji="1" lang="en-US" altLang="ja-JP" sz="1200" dirty="0">
                <a:latin typeface="Times New Roman" pitchFamily="18" charset="0"/>
                <a:cs typeface="Times New Roman" pitchFamily="18" charset="0"/>
              </a:rPr>
              <a:t>APPLICATION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320362" y="182711"/>
            <a:ext cx="6497363" cy="47701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350"/>
          </a:p>
        </p:txBody>
      </p:sp>
      <p:sp>
        <p:nvSpPr>
          <p:cNvPr id="11" name="テキスト ボックス 10"/>
          <p:cNvSpPr txBox="1"/>
          <p:nvPr/>
        </p:nvSpPr>
        <p:spPr>
          <a:xfrm>
            <a:off x="1447761" y="300951"/>
            <a:ext cx="1526540" cy="275590"/>
          </a:xfrm>
          <a:prstGeom prst="rect">
            <a:avLst/>
          </a:prstGeom>
          <a:solidFill>
            <a:srgbClr val="72ABF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rtlCol="0">
            <a:spAutoFit/>
          </a:bodyPr>
          <a:lstStyle/>
          <a:p>
            <a:r>
              <a:rPr kumimoji="1" lang="en-US" altLang="ja-JP" sz="1200" b="1" dirty="0">
                <a:latin typeface="Segoe UI" panose="020B0502040204020203" pitchFamily="34" charset="0"/>
                <a:cs typeface="Segoe UI" panose="020B0502040204020203" pitchFamily="34" charset="0"/>
              </a:rPr>
              <a:t>Workflow diagram</a:t>
            </a:r>
          </a:p>
        </p:txBody>
      </p:sp>
      <p:sp>
        <p:nvSpPr>
          <p:cNvPr id="2" name="TextBox 1"/>
          <p:cNvSpPr txBox="1"/>
          <p:nvPr/>
        </p:nvSpPr>
        <p:spPr>
          <a:xfrm>
            <a:off x="1578952" y="766896"/>
            <a:ext cx="5683939" cy="645160"/>
          </a:xfrm>
          <a:prstGeom prst="rect">
            <a:avLst/>
          </a:prstGeom>
          <a:noFill/>
        </p:spPr>
        <p:txBody>
          <a:bodyPr wrap="square" rtlCol="0">
            <a:spAutoFit/>
          </a:bodyPr>
          <a:lstStyle/>
          <a:p>
            <a:endParaRPr kumimoji="1" lang="ja-JP" altLang="en-US" sz="1800" dirty="0">
              <a:latin typeface="Segoe UI" panose="020B0502040204020203" pitchFamily="34" charset="0"/>
              <a:cs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F35E4C68-BBF0-3A88-EBF0-33F7DA705680}"/>
              </a:ext>
            </a:extLst>
          </p:cNvPr>
          <p:cNvPicPr>
            <a:picLocks noChangeAspect="1"/>
          </p:cNvPicPr>
          <p:nvPr/>
        </p:nvPicPr>
        <p:blipFill rotWithShape="1">
          <a:blip r:embed="rId2"/>
          <a:srcRect l="31939" t="26106" r="37401" b="23868"/>
          <a:stretch/>
        </p:blipFill>
        <p:spPr>
          <a:xfrm>
            <a:off x="2662457" y="883705"/>
            <a:ext cx="4182491" cy="3838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17020" y="585294"/>
            <a:ext cx="4386967" cy="4253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kumimoji="1" lang="en-US" altLang="ja-JP" sz="1350" dirty="0"/>
              <a:t>Intermediate sellers gain more profit than the producers.</a:t>
            </a:r>
          </a:p>
          <a:p>
            <a:pPr marL="285750" indent="-285750">
              <a:buFont typeface="Arial" panose="020B0604020202020204" pitchFamily="34" charset="0"/>
              <a:buChar char="•"/>
            </a:pPr>
            <a:r>
              <a:rPr kumimoji="1" lang="en-US" altLang="ja-JP" sz="1350" dirty="0"/>
              <a:t>Low awareness about the small scale and cottage industries for the buyers.</a:t>
            </a:r>
          </a:p>
          <a:p>
            <a:pPr marL="285750" indent="-285750">
              <a:buFont typeface="Arial" panose="020B0604020202020204" pitchFamily="34" charset="0"/>
              <a:buChar char="•"/>
            </a:pPr>
            <a:r>
              <a:rPr kumimoji="1" lang="en-US" altLang="ja-JP" sz="1350" dirty="0"/>
              <a:t>Only accessibility for the local people.</a:t>
            </a:r>
          </a:p>
          <a:p>
            <a:pPr marL="285750" indent="-285750">
              <a:buFont typeface="Arial" panose="020B0604020202020204" pitchFamily="34" charset="0"/>
              <a:buChar char="•"/>
            </a:pPr>
            <a:r>
              <a:rPr kumimoji="1" lang="en-US" altLang="ja-JP" sz="1350" dirty="0"/>
              <a:t>Lack of awareness about the media and digital marketing. </a:t>
            </a:r>
          </a:p>
          <a:p>
            <a:pPr algn="just"/>
            <a:endParaRPr kumimoji="1" lang="ja-JP" altLang="en-US" sz="1350" dirty="0"/>
          </a:p>
        </p:txBody>
      </p:sp>
      <p:sp>
        <p:nvSpPr>
          <p:cNvPr id="5" name="正方形/長方形 4"/>
          <p:cNvSpPr/>
          <p:nvPr/>
        </p:nvSpPr>
        <p:spPr>
          <a:xfrm>
            <a:off x="4681347" y="585294"/>
            <a:ext cx="4345633" cy="440234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6" name="テキスト ボックス 5"/>
          <p:cNvSpPr txBox="1"/>
          <p:nvPr/>
        </p:nvSpPr>
        <p:spPr>
          <a:xfrm>
            <a:off x="1375134" y="649057"/>
            <a:ext cx="1768344" cy="300082"/>
          </a:xfrm>
          <a:prstGeom prst="rect">
            <a:avLst/>
          </a:prstGeom>
          <a:solidFill>
            <a:srgbClr val="F699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kumimoji="1" lang="en-US" altLang="ja-JP" sz="1350" b="1" dirty="0"/>
              <a:t>Current </a:t>
            </a:r>
            <a:endParaRPr kumimoji="1" lang="ja-JP" altLang="en-US" sz="1350" b="1" dirty="0"/>
          </a:p>
        </p:txBody>
      </p:sp>
      <p:sp>
        <p:nvSpPr>
          <p:cNvPr id="7" name="テキスト ボックス 6"/>
          <p:cNvSpPr txBox="1"/>
          <p:nvPr/>
        </p:nvSpPr>
        <p:spPr>
          <a:xfrm>
            <a:off x="4731398" y="649057"/>
            <a:ext cx="1768344" cy="300082"/>
          </a:xfrm>
          <a:prstGeom prst="rect">
            <a:avLst/>
          </a:prstGeom>
          <a:solidFill>
            <a:srgbClr val="72ABF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kumimoji="1" lang="en-US" altLang="ja-JP" sz="1350" b="1" dirty="0"/>
              <a:t>After</a:t>
            </a:r>
            <a:endParaRPr kumimoji="1" lang="ja-JP" altLang="en-US" sz="1350" b="1" dirty="0"/>
          </a:p>
        </p:txBody>
      </p:sp>
      <p:sp>
        <p:nvSpPr>
          <p:cNvPr id="8" name="テキスト ボックス 7"/>
          <p:cNvSpPr txBox="1"/>
          <p:nvPr/>
        </p:nvSpPr>
        <p:spPr>
          <a:xfrm>
            <a:off x="1528409" y="1025865"/>
            <a:ext cx="2873558" cy="507831"/>
          </a:xfrm>
          <a:prstGeom prst="rect">
            <a:avLst/>
          </a:prstGeom>
          <a:noFill/>
        </p:spPr>
        <p:txBody>
          <a:bodyPr wrap="square" rtlCol="0">
            <a:spAutoFit/>
          </a:bodyPr>
          <a:lstStyle/>
          <a:p>
            <a:endParaRPr kumimoji="1" lang="en-US" altLang="ja-JP" sz="1350" dirty="0">
              <a:cs typeface="Segoe UI" panose="020B0502040204020203" pitchFamily="34" charset="0"/>
            </a:endParaRPr>
          </a:p>
          <a:p>
            <a:endParaRPr kumimoji="1" lang="en-US" altLang="ja-JP" sz="1350" dirty="0"/>
          </a:p>
        </p:txBody>
      </p:sp>
      <p:sp>
        <p:nvSpPr>
          <p:cNvPr id="10" name="テキスト ボックス 9"/>
          <p:cNvSpPr txBox="1"/>
          <p:nvPr/>
        </p:nvSpPr>
        <p:spPr>
          <a:xfrm>
            <a:off x="1299645" y="94410"/>
            <a:ext cx="4665188" cy="276999"/>
          </a:xfrm>
          <a:prstGeom prst="rect">
            <a:avLst/>
          </a:prstGeom>
          <a:solidFill>
            <a:schemeClr val="accent4">
              <a:lumMod val="40000"/>
              <a:lumOff val="60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rtlCol="0">
            <a:spAutoFit/>
          </a:bodyPr>
          <a:lstStyle/>
          <a:p>
            <a:r>
              <a:rPr kumimoji="1" lang="en-US" altLang="ja-JP" sz="1200" b="1" dirty="0">
                <a:latin typeface="Segoe UI" panose="020B0502040204020203" pitchFamily="34" charset="0"/>
                <a:cs typeface="Segoe UI" panose="020B0502040204020203" pitchFamily="34" charset="0"/>
              </a:rPr>
              <a:t>How can your solution help to improve the current situation? </a:t>
            </a:r>
            <a:endParaRPr kumimoji="1" lang="ja-JP" altLang="en-US" sz="12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4176CB11-B44D-67CB-5315-CEAAC1F5B395}"/>
              </a:ext>
            </a:extLst>
          </p:cNvPr>
          <p:cNvSpPr txBox="1"/>
          <p:nvPr/>
        </p:nvSpPr>
        <p:spPr>
          <a:xfrm>
            <a:off x="4917468" y="1740024"/>
            <a:ext cx="3840500" cy="2092881"/>
          </a:xfrm>
          <a:prstGeom prst="rect">
            <a:avLst/>
          </a:prstGeom>
          <a:noFill/>
        </p:spPr>
        <p:txBody>
          <a:bodyPr wrap="square" rtlCol="0">
            <a:spAutoFit/>
          </a:bodyPr>
          <a:lstStyle/>
          <a:p>
            <a:pPr marL="285750" indent="-285750">
              <a:buFont typeface="Arial" panose="020B0604020202020204" pitchFamily="34" charset="0"/>
              <a:buChar char="•"/>
            </a:pPr>
            <a:r>
              <a:rPr lang="en-IN" sz="1350" dirty="0"/>
              <a:t>Threat for the intermediate sellers.</a:t>
            </a:r>
          </a:p>
          <a:p>
            <a:pPr marL="285750" indent="-285750">
              <a:buFont typeface="Arial" panose="020B0604020202020204" pitchFamily="34" charset="0"/>
              <a:buChar char="•"/>
            </a:pPr>
            <a:r>
              <a:rPr lang="en-IN" sz="1350" dirty="0"/>
              <a:t>More profit for the producers and small scale industries.</a:t>
            </a:r>
          </a:p>
          <a:p>
            <a:pPr marL="285750" indent="-285750">
              <a:buFont typeface="Arial" panose="020B0604020202020204" pitchFamily="34" charset="0"/>
              <a:buChar char="•"/>
            </a:pPr>
            <a:r>
              <a:rPr lang="en-IN" sz="1350" dirty="0"/>
              <a:t> Accessibility for all kind of people and people from other districts.</a:t>
            </a:r>
          </a:p>
          <a:p>
            <a:pPr marL="285750" indent="-285750">
              <a:buFont typeface="Arial" panose="020B0604020202020204" pitchFamily="34" charset="0"/>
              <a:buChar char="•"/>
            </a:pPr>
            <a:r>
              <a:rPr lang="en-IN" sz="1350" dirty="0"/>
              <a:t>Can be a best platform for basic stage business people and entrepreneurs.</a:t>
            </a:r>
          </a:p>
          <a:p>
            <a:pPr marL="285750" indent="-285750">
              <a:buFont typeface="Arial" panose="020B0604020202020204" pitchFamily="34" charset="0"/>
              <a:buChar char="•"/>
            </a:pPr>
            <a:r>
              <a:rPr lang="en-IN" sz="1350" dirty="0"/>
              <a:t>People can customize their own product.</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93784"/>
            <a:ext cx="8229600" cy="495887"/>
          </a:xfrm>
        </p:spPr>
        <p:txBody>
          <a:bodyPr/>
          <a:lstStyle/>
          <a:p>
            <a:endParaRPr lang="en-US"/>
          </a:p>
        </p:txBody>
      </p:sp>
      <p:sp>
        <p:nvSpPr>
          <p:cNvPr id="5" name="Rectangle 4"/>
          <p:cNvSpPr/>
          <p:nvPr/>
        </p:nvSpPr>
        <p:spPr>
          <a:xfrm>
            <a:off x="117019" y="95737"/>
            <a:ext cx="4877435" cy="440548"/>
          </a:xfrm>
          <a:prstGeom prst="rect">
            <a:avLst/>
          </a:prstGeom>
          <a:solidFill>
            <a:schemeClr val="bg1"/>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Segoe UI" panose="020B0502040204020203" pitchFamily="34" charset="0"/>
                <a:cs typeface="Segoe UI" panose="020B0502040204020203" pitchFamily="34" charset="0"/>
              </a:rPr>
              <a:t>ODOP Mart for TN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6740" y="45575"/>
            <a:ext cx="1409700" cy="51808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9680" y="104775"/>
            <a:ext cx="744855" cy="457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ontent Placeholder 3"/>
          <p:cNvGraphicFramePr>
            <a:graphicFrameLocks noGrp="1"/>
          </p:cNvGraphicFramePr>
          <p:nvPr>
            <p:ph sz="half" idx="1"/>
          </p:nvPr>
        </p:nvGraphicFramePr>
        <p:xfrm>
          <a:off x="6772275" y="141605"/>
          <a:ext cx="772160" cy="527050"/>
        </p:xfrm>
        <a:graphic>
          <a:graphicData uri="http://schemas.openxmlformats.org/presentationml/2006/ole">
            <mc:AlternateContent xmlns:mc="http://schemas.openxmlformats.org/markup-compatibility/2006">
              <mc:Choice xmlns:v="urn:schemas-microsoft-com:vml" Requires="v">
                <p:oleObj r:id="rId4" imgW="2800741" imgH="1552792" progId="PBrush">
                  <p:embed/>
                </p:oleObj>
              </mc:Choice>
              <mc:Fallback>
                <p:oleObj r:id="rId4" imgW="2800741" imgH="1552792" progId="PBrush">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2275" y="141605"/>
                        <a:ext cx="77216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 name="Rectangle 74"/>
          <p:cNvSpPr/>
          <p:nvPr/>
        </p:nvSpPr>
        <p:spPr>
          <a:xfrm>
            <a:off x="117021" y="652549"/>
            <a:ext cx="1685747" cy="1642831"/>
          </a:xfrm>
          <a:prstGeom prst="rect">
            <a:avLst/>
          </a:prstGeom>
          <a:solidFill>
            <a:schemeClr val="bg1"/>
          </a:solidFill>
          <a:ln w="28575">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r>
              <a:rPr lang="en-US" sz="900" dirty="0">
                <a:solidFill>
                  <a:schemeClr val="tx1"/>
                </a:solidFill>
                <a:latin typeface="Segoe UI" panose="020B0502040204020203" pitchFamily="34" charset="0"/>
                <a:cs typeface="Segoe UI" panose="020B0502040204020203" pitchFamily="34" charset="0"/>
              </a:rPr>
              <a:t> Mostly the small level local entrepreneurs can’t get same profit compared to the higher level entrepreneurs.</a:t>
            </a:r>
          </a:p>
          <a:p>
            <a:r>
              <a:rPr lang="en-US" sz="900" dirty="0">
                <a:solidFill>
                  <a:schemeClr val="tx1"/>
                </a:solidFill>
                <a:latin typeface="Segoe UI" panose="020B0502040204020203" pitchFamily="34" charset="0"/>
                <a:cs typeface="Segoe UI" panose="020B0502040204020203" pitchFamily="34" charset="0"/>
              </a:rPr>
              <a:t>  Our app provides same value for all the products so that the small scale entrepreneurs can also get equal profit.</a:t>
            </a:r>
          </a:p>
        </p:txBody>
      </p:sp>
      <p:sp>
        <p:nvSpPr>
          <p:cNvPr id="77" name="Rectangle 76"/>
          <p:cNvSpPr/>
          <p:nvPr/>
        </p:nvSpPr>
        <p:spPr>
          <a:xfrm>
            <a:off x="1923074" y="680904"/>
            <a:ext cx="1685747" cy="1637743"/>
          </a:xfrm>
          <a:prstGeom prst="rect">
            <a:avLst/>
          </a:prstGeom>
          <a:solidFill>
            <a:schemeClr val="bg1"/>
          </a:solidFill>
          <a:ln w="28575">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r>
              <a:rPr lang="en-US" sz="900" dirty="0">
                <a:solidFill>
                  <a:schemeClr val="tx1"/>
                </a:solidFill>
                <a:latin typeface="Segoe UI" panose="020B0502040204020203" pitchFamily="34" charset="0"/>
                <a:cs typeface="Segoe UI" panose="020B0502040204020203" pitchFamily="34" charset="0"/>
              </a:rPr>
              <a:t>       App to connect many local entrepreneurs with the customers to get profit by selling their small products and raw materials as same as the large scale industries. </a:t>
            </a:r>
          </a:p>
        </p:txBody>
      </p:sp>
      <p:sp>
        <p:nvSpPr>
          <p:cNvPr id="78" name="Rectangle 77"/>
          <p:cNvSpPr/>
          <p:nvPr/>
        </p:nvSpPr>
        <p:spPr>
          <a:xfrm>
            <a:off x="3729128" y="659786"/>
            <a:ext cx="1685747" cy="1642831"/>
          </a:xfrm>
          <a:prstGeom prst="rect">
            <a:avLst/>
          </a:prstGeom>
          <a:solidFill>
            <a:schemeClr val="bg1"/>
          </a:solidFill>
          <a:ln w="28575">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r>
              <a:rPr lang="en-US" sz="900" dirty="0">
                <a:solidFill>
                  <a:schemeClr val="tx1"/>
                </a:solidFill>
                <a:latin typeface="Segoe UI" panose="020B0502040204020203" pitchFamily="34" charset="0"/>
                <a:cs typeface="Segoe UI" panose="020B0502040204020203" pitchFamily="34" charset="0"/>
              </a:rPr>
              <a:t>     selling both products and raw materials from the local entrepreneurs.</a:t>
            </a:r>
          </a:p>
        </p:txBody>
      </p:sp>
      <p:sp>
        <p:nvSpPr>
          <p:cNvPr id="79" name="Rectangle 78"/>
          <p:cNvSpPr/>
          <p:nvPr/>
        </p:nvSpPr>
        <p:spPr>
          <a:xfrm>
            <a:off x="5535181" y="680902"/>
            <a:ext cx="1685747" cy="1642831"/>
          </a:xfrm>
          <a:prstGeom prst="rect">
            <a:avLst/>
          </a:prstGeom>
          <a:solidFill>
            <a:schemeClr val="bg1"/>
          </a:solidFill>
          <a:ln w="28575">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r>
              <a:rPr lang="en-US" sz="900" dirty="0">
                <a:solidFill>
                  <a:schemeClr val="tx1"/>
                </a:solidFill>
                <a:latin typeface="Segoe UI" panose="020B0502040204020203" pitchFamily="34" charset="0"/>
                <a:cs typeface="Segoe UI" panose="020B0502040204020203" pitchFamily="34" charset="0"/>
              </a:rPr>
              <a:t> </a:t>
            </a:r>
          </a:p>
          <a:p>
            <a:endParaRPr lang="en-US" sz="900" dirty="0">
              <a:solidFill>
                <a:schemeClr val="tx1"/>
              </a:solidFill>
              <a:latin typeface="Segoe UI" panose="020B0502040204020203" pitchFamily="34" charset="0"/>
              <a:cs typeface="Segoe UI" panose="020B0502040204020203" pitchFamily="34" charset="0"/>
            </a:endParaRPr>
          </a:p>
          <a:p>
            <a:r>
              <a:rPr lang="en-US" sz="900" dirty="0">
                <a:solidFill>
                  <a:schemeClr val="tx1"/>
                </a:solidFill>
                <a:latin typeface="Segoe UI" panose="020B0502040204020203" pitchFamily="34" charset="0"/>
                <a:cs typeface="Segoe UI" panose="020B0502040204020203" pitchFamily="34" charset="0"/>
              </a:rPr>
              <a:t>     We are providing learning platform for the interested customers. So It increases the revenue for the entrepreneurs too…</a:t>
            </a:r>
          </a:p>
        </p:txBody>
      </p:sp>
      <p:sp>
        <p:nvSpPr>
          <p:cNvPr id="80" name="Rectangle 79"/>
          <p:cNvSpPr/>
          <p:nvPr/>
        </p:nvSpPr>
        <p:spPr>
          <a:xfrm>
            <a:off x="7341233" y="659785"/>
            <a:ext cx="1685747" cy="1642831"/>
          </a:xfrm>
          <a:prstGeom prst="rect">
            <a:avLst/>
          </a:prstGeom>
          <a:solidFill>
            <a:schemeClr val="bg1"/>
          </a:solidFill>
          <a:ln w="28575">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pPr indent="0">
              <a:buFont typeface="Arial" panose="020B0604020202020204" pitchFamily="34" charset="0"/>
              <a:buNone/>
            </a:pPr>
            <a:r>
              <a:rPr lang="en-US" sz="900" dirty="0">
                <a:solidFill>
                  <a:schemeClr val="tx1"/>
                </a:solidFill>
                <a:latin typeface="Segoe UI" panose="020B0502040204020203" pitchFamily="34" charset="0"/>
                <a:cs typeface="Segoe UI" panose="020B0502040204020203" pitchFamily="34" charset="0"/>
              </a:rPr>
              <a:t> </a:t>
            </a:r>
          </a:p>
          <a:p>
            <a:endParaRPr lang="en-US" sz="900" dirty="0">
              <a:solidFill>
                <a:schemeClr val="tx1"/>
              </a:solidFill>
              <a:latin typeface="Segoe UI" panose="020B0502040204020203" pitchFamily="34" charset="0"/>
              <a:cs typeface="Segoe UI" panose="020B0502040204020203" pitchFamily="34" charset="0"/>
            </a:endParaRPr>
          </a:p>
          <a:p>
            <a:pPr marL="120650" indent="-120650">
              <a:buFont typeface="Arial" panose="020B0604020202020204" pitchFamily="34" charset="0"/>
              <a:buChar char="•"/>
            </a:pPr>
            <a:r>
              <a:rPr lang="en-US" sz="900" dirty="0">
                <a:solidFill>
                  <a:schemeClr val="tx1"/>
                </a:solidFill>
                <a:latin typeface="Segoe UI" panose="020B0502040204020203" pitchFamily="34" charset="0"/>
                <a:cs typeface="Segoe UI" panose="020B0502040204020203" pitchFamily="34" charset="0"/>
              </a:rPr>
              <a:t>We canvass our app through advertisements, canvassing people through public functions like fun street.</a:t>
            </a:r>
          </a:p>
        </p:txBody>
      </p:sp>
      <p:sp>
        <p:nvSpPr>
          <p:cNvPr id="81" name="Rectangle 80"/>
          <p:cNvSpPr/>
          <p:nvPr/>
        </p:nvSpPr>
        <p:spPr>
          <a:xfrm>
            <a:off x="117020" y="652551"/>
            <a:ext cx="1685747" cy="215444"/>
          </a:xfrm>
          <a:prstGeom prst="rect">
            <a:avLst/>
          </a:prstGeom>
          <a:solidFill>
            <a:schemeClr val="bg2">
              <a:lumMod val="60000"/>
              <a:lumOff val="40000"/>
            </a:schemeClr>
          </a:solidFill>
          <a:ln w="28575">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Problem / Need</a:t>
            </a:r>
          </a:p>
        </p:txBody>
      </p:sp>
      <p:sp>
        <p:nvSpPr>
          <p:cNvPr id="82" name="Rectangle 81"/>
          <p:cNvSpPr/>
          <p:nvPr/>
        </p:nvSpPr>
        <p:spPr>
          <a:xfrm>
            <a:off x="1923073" y="652551"/>
            <a:ext cx="1685747" cy="215444"/>
          </a:xfrm>
          <a:prstGeom prst="rect">
            <a:avLst/>
          </a:prstGeom>
          <a:solidFill>
            <a:schemeClr val="bg2">
              <a:lumMod val="60000"/>
              <a:lumOff val="40000"/>
            </a:schemeClr>
          </a:solidFill>
          <a:ln w="28575">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Solution</a:t>
            </a:r>
          </a:p>
        </p:txBody>
      </p:sp>
      <p:sp>
        <p:nvSpPr>
          <p:cNvPr id="83" name="Rectangle 82"/>
          <p:cNvSpPr/>
          <p:nvPr/>
        </p:nvSpPr>
        <p:spPr>
          <a:xfrm>
            <a:off x="3729127" y="652551"/>
            <a:ext cx="1685747" cy="215444"/>
          </a:xfrm>
          <a:prstGeom prst="rect">
            <a:avLst/>
          </a:prstGeom>
          <a:solidFill>
            <a:schemeClr val="bg2">
              <a:lumMod val="60000"/>
              <a:lumOff val="40000"/>
            </a:schemeClr>
          </a:solidFill>
          <a:ln w="28575">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Unique Value Proposition</a:t>
            </a:r>
          </a:p>
        </p:txBody>
      </p:sp>
      <p:sp>
        <p:nvSpPr>
          <p:cNvPr id="84" name="Rectangle 83"/>
          <p:cNvSpPr/>
          <p:nvPr/>
        </p:nvSpPr>
        <p:spPr>
          <a:xfrm>
            <a:off x="5535180" y="652551"/>
            <a:ext cx="1685747" cy="215444"/>
          </a:xfrm>
          <a:prstGeom prst="rect">
            <a:avLst/>
          </a:prstGeom>
          <a:solidFill>
            <a:schemeClr val="bg2">
              <a:lumMod val="60000"/>
              <a:lumOff val="40000"/>
            </a:schemeClr>
          </a:solidFill>
          <a:ln w="28575">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Revenue Streams</a:t>
            </a:r>
          </a:p>
        </p:txBody>
      </p:sp>
      <p:sp>
        <p:nvSpPr>
          <p:cNvPr id="85" name="Rectangle 84"/>
          <p:cNvSpPr/>
          <p:nvPr/>
        </p:nvSpPr>
        <p:spPr>
          <a:xfrm>
            <a:off x="7341232" y="652551"/>
            <a:ext cx="1685747" cy="215444"/>
          </a:xfrm>
          <a:prstGeom prst="rect">
            <a:avLst/>
          </a:prstGeom>
          <a:solidFill>
            <a:schemeClr val="bg2">
              <a:lumMod val="60000"/>
              <a:lumOff val="40000"/>
            </a:schemeClr>
          </a:solidFill>
          <a:ln w="28575">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Customer Segments</a:t>
            </a:r>
          </a:p>
        </p:txBody>
      </p:sp>
      <p:grpSp>
        <p:nvGrpSpPr>
          <p:cNvPr id="86" name="Group 85"/>
          <p:cNvGrpSpPr/>
          <p:nvPr/>
        </p:nvGrpSpPr>
        <p:grpSpPr>
          <a:xfrm>
            <a:off x="117022" y="2464945"/>
            <a:ext cx="8909957" cy="908482"/>
            <a:chOff x="117022" y="2378852"/>
            <a:chExt cx="8909957" cy="908482"/>
          </a:xfrm>
        </p:grpSpPr>
        <p:sp>
          <p:nvSpPr>
            <p:cNvPr id="87" name="Rectangle 86"/>
            <p:cNvSpPr/>
            <p:nvPr/>
          </p:nvSpPr>
          <p:spPr>
            <a:xfrm>
              <a:off x="117022" y="2387067"/>
              <a:ext cx="2893110" cy="900267"/>
            </a:xfrm>
            <a:prstGeom prst="rect">
              <a:avLst/>
            </a:prstGeom>
            <a:solidFill>
              <a:schemeClr val="bg1"/>
            </a:solidFill>
            <a:ln w="28575">
              <a:solidFill>
                <a:schemeClr val="tx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pPr indent="0">
                <a:buFont typeface="Arial" panose="020B0604020202020204" pitchFamily="34" charset="0"/>
                <a:buNone/>
              </a:pPr>
              <a:r>
                <a:rPr lang="en-US" sz="900" dirty="0">
                  <a:solidFill>
                    <a:schemeClr val="tx1"/>
                  </a:solidFill>
                  <a:latin typeface="Segoe UI" panose="020B0502040204020203" pitchFamily="34" charset="0"/>
                  <a:cs typeface="Segoe UI" panose="020B0502040204020203" pitchFamily="34" charset="0"/>
                </a:rPr>
                <a:t>           Apps like </a:t>
              </a:r>
              <a:r>
                <a:rPr lang="en-US" sz="900" dirty="0" err="1">
                  <a:solidFill>
                    <a:schemeClr val="tx1"/>
                  </a:solidFill>
                  <a:latin typeface="Segoe UI" panose="020B0502040204020203" pitchFamily="34" charset="0"/>
                  <a:cs typeface="Segoe UI" panose="020B0502040204020203" pitchFamily="34" charset="0"/>
                </a:rPr>
                <a:t>meesho</a:t>
              </a:r>
              <a:r>
                <a:rPr lang="en-US" sz="900" dirty="0">
                  <a:solidFill>
                    <a:schemeClr val="tx1"/>
                  </a:solidFill>
                  <a:latin typeface="Segoe UI" panose="020B0502040204020203" pitchFamily="34" charset="0"/>
                  <a:cs typeface="Segoe UI" panose="020B0502040204020203" pitchFamily="34" charset="0"/>
                </a:rPr>
                <a:t> are available</a:t>
              </a:r>
            </a:p>
          </p:txBody>
        </p:sp>
        <p:sp>
          <p:nvSpPr>
            <p:cNvPr id="88" name="Rectangle 87"/>
            <p:cNvSpPr/>
            <p:nvPr/>
          </p:nvSpPr>
          <p:spPr>
            <a:xfrm>
              <a:off x="3125445" y="2378852"/>
              <a:ext cx="2893110" cy="900267"/>
            </a:xfrm>
            <a:prstGeom prst="rect">
              <a:avLst/>
            </a:prstGeom>
            <a:solidFill>
              <a:schemeClr val="bg1"/>
            </a:solidFill>
            <a:ln w="28575">
              <a:solidFill>
                <a:schemeClr val="tx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pPr indent="0">
                <a:buFont typeface="Arial" panose="020B0604020202020204" pitchFamily="34" charset="0"/>
                <a:buNone/>
              </a:pPr>
              <a:r>
                <a:rPr lang="en-US" sz="900" dirty="0">
                  <a:solidFill>
                    <a:schemeClr val="tx1"/>
                  </a:solidFill>
                  <a:latin typeface="Segoe UI" panose="020B0502040204020203" pitchFamily="34" charset="0"/>
                  <a:cs typeface="Segoe UI" panose="020B0502040204020203" pitchFamily="34" charset="0"/>
                </a:rPr>
                <a:t>Connecting many local entrepreneurs so that they call sell their sell their products and raw materials for the equal cost compared to other high level industries.</a:t>
              </a:r>
            </a:p>
          </p:txBody>
        </p:sp>
        <p:sp>
          <p:nvSpPr>
            <p:cNvPr id="89" name="Rectangle 88"/>
            <p:cNvSpPr/>
            <p:nvPr/>
          </p:nvSpPr>
          <p:spPr>
            <a:xfrm>
              <a:off x="6133869" y="2387067"/>
              <a:ext cx="2893110" cy="900267"/>
            </a:xfrm>
            <a:prstGeom prst="rect">
              <a:avLst/>
            </a:prstGeom>
            <a:solidFill>
              <a:schemeClr val="bg1"/>
            </a:solidFill>
            <a:ln w="28575">
              <a:solidFill>
                <a:schemeClr val="tx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r>
                <a:rPr lang="en-US" sz="900" dirty="0">
                  <a:solidFill>
                    <a:schemeClr val="tx1"/>
                  </a:solidFill>
                  <a:latin typeface="Segoe UI" panose="020B0502040204020203" pitchFamily="34" charset="0"/>
                  <a:cs typeface="Segoe UI" panose="020B0502040204020203" pitchFamily="34" charset="0"/>
                </a:rPr>
                <a:t> Local entrepreneurs and small business owners</a:t>
              </a:r>
            </a:p>
            <a:p>
              <a:r>
                <a:rPr lang="en-US" sz="900" dirty="0">
                  <a:solidFill>
                    <a:schemeClr val="tx1"/>
                  </a:solidFill>
                  <a:latin typeface="Segoe UI" panose="020B0502040204020203" pitchFamily="34" charset="0"/>
                  <a:cs typeface="Segoe UI" panose="020B0502040204020203" pitchFamily="34" charset="0"/>
                </a:rPr>
                <a:t> </a:t>
              </a:r>
            </a:p>
          </p:txBody>
        </p:sp>
      </p:grpSp>
      <p:sp>
        <p:nvSpPr>
          <p:cNvPr id="90" name="Rectangle 89"/>
          <p:cNvSpPr/>
          <p:nvPr/>
        </p:nvSpPr>
        <p:spPr>
          <a:xfrm>
            <a:off x="117020" y="2411645"/>
            <a:ext cx="2893110" cy="215444"/>
          </a:xfrm>
          <a:prstGeom prst="rect">
            <a:avLst/>
          </a:prstGeom>
          <a:solidFill>
            <a:schemeClr val="tx2">
              <a:lumMod val="20000"/>
              <a:lumOff val="80000"/>
            </a:schemeClr>
          </a:solidFill>
          <a:ln w="28575">
            <a:solidFill>
              <a:schemeClr val="tx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Existing alternatives</a:t>
            </a:r>
          </a:p>
        </p:txBody>
      </p:sp>
      <p:sp>
        <p:nvSpPr>
          <p:cNvPr id="91" name="Rectangle 90"/>
          <p:cNvSpPr/>
          <p:nvPr/>
        </p:nvSpPr>
        <p:spPr>
          <a:xfrm>
            <a:off x="3125443" y="2411645"/>
            <a:ext cx="2893110" cy="215444"/>
          </a:xfrm>
          <a:prstGeom prst="rect">
            <a:avLst/>
          </a:prstGeom>
          <a:solidFill>
            <a:schemeClr val="tx2">
              <a:lumMod val="20000"/>
              <a:lumOff val="80000"/>
            </a:schemeClr>
          </a:solidFill>
          <a:ln w="28575">
            <a:solidFill>
              <a:schemeClr val="tx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Unfair Advantage</a:t>
            </a:r>
          </a:p>
        </p:txBody>
      </p:sp>
      <p:sp>
        <p:nvSpPr>
          <p:cNvPr id="92" name="Rectangle 91"/>
          <p:cNvSpPr/>
          <p:nvPr/>
        </p:nvSpPr>
        <p:spPr>
          <a:xfrm>
            <a:off x="6133868" y="2411645"/>
            <a:ext cx="2893110" cy="215444"/>
          </a:xfrm>
          <a:prstGeom prst="rect">
            <a:avLst/>
          </a:prstGeom>
          <a:solidFill>
            <a:schemeClr val="tx2">
              <a:lumMod val="20000"/>
              <a:lumOff val="80000"/>
            </a:schemeClr>
          </a:solidFill>
          <a:ln w="28575">
            <a:solidFill>
              <a:schemeClr val="tx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Early adopters</a:t>
            </a:r>
          </a:p>
        </p:txBody>
      </p:sp>
      <p:sp>
        <p:nvSpPr>
          <p:cNvPr id="93" name="Rectangle 92"/>
          <p:cNvSpPr/>
          <p:nvPr/>
        </p:nvSpPr>
        <p:spPr>
          <a:xfrm>
            <a:off x="117023" y="3489692"/>
            <a:ext cx="2146579" cy="1235254"/>
          </a:xfrm>
          <a:prstGeom prst="rect">
            <a:avLst/>
          </a:prstGeom>
          <a:solidFill>
            <a:schemeClr val="bg1"/>
          </a:solidFill>
          <a:ln w="28575">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pPr marL="120650" indent="-120650">
              <a:buFont typeface="Arial" panose="020B0604020202020204" pitchFamily="34" charset="0"/>
              <a:buChar char="•"/>
            </a:pPr>
            <a:r>
              <a:rPr lang="en-US" sz="900" dirty="0">
                <a:solidFill>
                  <a:schemeClr val="tx1"/>
                </a:solidFill>
                <a:latin typeface="Segoe UI" panose="020B0502040204020203" pitchFamily="34" charset="0"/>
                <a:cs typeface="Segoe UI" panose="020B0502040204020203" pitchFamily="34" charset="0"/>
              </a:rPr>
              <a:t>Key risks that might impact the solution  </a:t>
            </a:r>
          </a:p>
          <a:p>
            <a:r>
              <a:rPr lang="en-US" sz="900" dirty="0">
                <a:solidFill>
                  <a:schemeClr val="tx1"/>
                </a:solidFill>
                <a:latin typeface="Segoe UI" panose="020B0502040204020203" pitchFamily="34" charset="0"/>
                <a:cs typeface="Segoe UI" panose="020B0502040204020203" pitchFamily="34" charset="0"/>
              </a:rPr>
              <a:t> </a:t>
            </a:r>
          </a:p>
          <a:p>
            <a:r>
              <a:rPr lang="en-US" sz="900" dirty="0">
                <a:solidFill>
                  <a:schemeClr val="tx1"/>
                </a:solidFill>
                <a:latin typeface="Segoe UI" panose="020B0502040204020203" pitchFamily="34" charset="0"/>
                <a:cs typeface="Segoe UI" panose="020B0502040204020203" pitchFamily="34" charset="0"/>
              </a:rPr>
              <a:t>      Products are not delivered to the customers at the correct time.</a:t>
            </a:r>
          </a:p>
        </p:txBody>
      </p:sp>
      <p:sp>
        <p:nvSpPr>
          <p:cNvPr id="94" name="Rectangle 93"/>
          <p:cNvSpPr/>
          <p:nvPr/>
        </p:nvSpPr>
        <p:spPr>
          <a:xfrm>
            <a:off x="2371482" y="3489693"/>
            <a:ext cx="2146579" cy="1235254"/>
          </a:xfrm>
          <a:prstGeom prst="rect">
            <a:avLst/>
          </a:prstGeom>
          <a:solidFill>
            <a:schemeClr val="bg1"/>
          </a:solidFill>
          <a:ln w="28575">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pPr marL="120650" indent="-120650">
              <a:buFont typeface="Arial" panose="020B0604020202020204" pitchFamily="34" charset="0"/>
              <a:buChar char="•"/>
            </a:pPr>
            <a:r>
              <a:rPr lang="en-US" sz="900" dirty="0">
                <a:solidFill>
                  <a:schemeClr val="tx1"/>
                </a:solidFill>
                <a:latin typeface="Segoe UI" panose="020B0502040204020203" pitchFamily="34" charset="0"/>
                <a:cs typeface="Segoe UI" panose="020B0502040204020203" pitchFamily="34" charset="0"/>
              </a:rPr>
              <a:t>How will you measure the success of this idea </a:t>
            </a:r>
          </a:p>
          <a:p>
            <a:r>
              <a:rPr lang="en-US" sz="900" dirty="0">
                <a:solidFill>
                  <a:schemeClr val="tx1"/>
                </a:solidFill>
                <a:latin typeface="Segoe UI" panose="020B0502040204020203" pitchFamily="34" charset="0"/>
                <a:cs typeface="Segoe UI" panose="020B0502040204020203" pitchFamily="34" charset="0"/>
              </a:rPr>
              <a:t>         </a:t>
            </a:r>
          </a:p>
          <a:p>
            <a:r>
              <a:rPr lang="en-US" sz="900" dirty="0">
                <a:solidFill>
                  <a:schemeClr val="tx1"/>
                </a:solidFill>
                <a:latin typeface="Segoe UI" panose="020B0502040204020203" pitchFamily="34" charset="0"/>
                <a:cs typeface="Segoe UI" panose="020B0502040204020203" pitchFamily="34" charset="0"/>
              </a:rPr>
              <a:t>    usage of our App </a:t>
            </a:r>
          </a:p>
          <a:p>
            <a:r>
              <a:rPr lang="en-US" sz="900" dirty="0">
                <a:solidFill>
                  <a:schemeClr val="tx1"/>
                </a:solidFill>
                <a:latin typeface="Segoe UI" panose="020B0502040204020203" pitchFamily="34" charset="0"/>
                <a:cs typeface="Segoe UI" panose="020B0502040204020203" pitchFamily="34" charset="0"/>
              </a:rPr>
              <a:t> </a:t>
            </a:r>
          </a:p>
        </p:txBody>
      </p:sp>
      <p:sp>
        <p:nvSpPr>
          <p:cNvPr id="95" name="Rectangle 94"/>
          <p:cNvSpPr/>
          <p:nvPr/>
        </p:nvSpPr>
        <p:spPr>
          <a:xfrm>
            <a:off x="4625941" y="3489693"/>
            <a:ext cx="2146579" cy="1235254"/>
          </a:xfrm>
          <a:prstGeom prst="rect">
            <a:avLst/>
          </a:prstGeom>
          <a:solidFill>
            <a:schemeClr val="bg1"/>
          </a:solidFill>
          <a:ln w="28575">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pPr marL="120650" indent="-120650">
              <a:buFont typeface="Arial" panose="020B0604020202020204" pitchFamily="34" charset="0"/>
              <a:buChar char="•"/>
            </a:pPr>
            <a:r>
              <a:rPr lang="en-US" sz="900" dirty="0">
                <a:solidFill>
                  <a:schemeClr val="tx1"/>
                </a:solidFill>
                <a:latin typeface="Segoe UI" panose="020B0502040204020203" pitchFamily="34" charset="0"/>
                <a:cs typeface="Segoe UI" panose="020B0502040204020203" pitchFamily="34" charset="0"/>
              </a:rPr>
              <a:t>List the fixed and variable costs </a:t>
            </a:r>
          </a:p>
          <a:p>
            <a:r>
              <a:rPr lang="en-US" sz="900" dirty="0">
                <a:solidFill>
                  <a:schemeClr val="tx1"/>
                </a:solidFill>
                <a:latin typeface="Segoe UI" panose="020B0502040204020203" pitchFamily="34" charset="0"/>
                <a:cs typeface="Segoe UI" panose="020B0502040204020203" pitchFamily="34" charset="0"/>
              </a:rPr>
              <a:t>      </a:t>
            </a:r>
          </a:p>
          <a:p>
            <a:endParaRPr lang="en-US" sz="900" dirty="0">
              <a:solidFill>
                <a:schemeClr val="tx1"/>
              </a:solidFill>
              <a:latin typeface="Segoe UI" panose="020B0502040204020203" pitchFamily="34" charset="0"/>
              <a:cs typeface="Segoe UI" panose="020B0502040204020203" pitchFamily="34" charset="0"/>
            </a:endParaRPr>
          </a:p>
          <a:p>
            <a:r>
              <a:rPr lang="en-US" sz="900" dirty="0">
                <a:solidFill>
                  <a:schemeClr val="tx1"/>
                </a:solidFill>
                <a:latin typeface="Segoe UI" panose="020B0502040204020203" pitchFamily="34" charset="0"/>
                <a:cs typeface="Segoe UI" panose="020B0502040204020203" pitchFamily="34" charset="0"/>
              </a:rPr>
              <a:t>         Based on App requirements</a:t>
            </a:r>
          </a:p>
          <a:p>
            <a:r>
              <a:rPr lang="en-US" sz="900" dirty="0">
                <a:solidFill>
                  <a:schemeClr val="tx1"/>
                </a:solidFill>
                <a:latin typeface="Segoe UI" panose="020B0502040204020203" pitchFamily="34" charset="0"/>
                <a:cs typeface="Segoe UI" panose="020B0502040204020203" pitchFamily="34" charset="0"/>
              </a:rPr>
              <a:t> </a:t>
            </a:r>
          </a:p>
        </p:txBody>
      </p:sp>
      <p:sp>
        <p:nvSpPr>
          <p:cNvPr id="96" name="Rectangle 95"/>
          <p:cNvSpPr/>
          <p:nvPr/>
        </p:nvSpPr>
        <p:spPr>
          <a:xfrm>
            <a:off x="6880399" y="3489691"/>
            <a:ext cx="2146579" cy="1235255"/>
          </a:xfrm>
          <a:prstGeom prst="rect">
            <a:avLst/>
          </a:prstGeom>
          <a:solidFill>
            <a:schemeClr val="bg1"/>
          </a:solidFill>
          <a:ln w="28575">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pPr marL="120650" indent="-120650">
              <a:buFont typeface="Arial" panose="020B0604020202020204" pitchFamily="34" charset="0"/>
              <a:buChar char="•"/>
            </a:pPr>
            <a:r>
              <a:rPr lang="en-US" sz="900" dirty="0">
                <a:solidFill>
                  <a:schemeClr val="tx1"/>
                </a:solidFill>
                <a:latin typeface="Segoe UI" panose="020B0502040204020203" pitchFamily="34" charset="0"/>
                <a:cs typeface="Segoe UI" panose="020B0502040204020203" pitchFamily="34" charset="0"/>
              </a:rPr>
              <a:t>How will you reach your customers </a:t>
            </a:r>
          </a:p>
          <a:p>
            <a:endParaRPr lang="en-US" sz="900" dirty="0">
              <a:solidFill>
                <a:schemeClr val="tx1"/>
              </a:solidFill>
              <a:latin typeface="Segoe UI" panose="020B0502040204020203" pitchFamily="34" charset="0"/>
              <a:cs typeface="Segoe UI" panose="020B0502040204020203" pitchFamily="34" charset="0"/>
            </a:endParaRPr>
          </a:p>
          <a:p>
            <a:endParaRPr lang="en-US" sz="900" dirty="0">
              <a:solidFill>
                <a:schemeClr val="tx1"/>
              </a:solidFill>
              <a:latin typeface="Segoe UI" panose="020B0502040204020203" pitchFamily="34" charset="0"/>
              <a:cs typeface="Segoe UI" panose="020B0502040204020203" pitchFamily="34" charset="0"/>
            </a:endParaRPr>
          </a:p>
          <a:p>
            <a:r>
              <a:rPr lang="en-US" sz="900" dirty="0">
                <a:solidFill>
                  <a:schemeClr val="tx1"/>
                </a:solidFill>
                <a:latin typeface="Segoe UI" panose="020B0502040204020203" pitchFamily="34" charset="0"/>
                <a:cs typeface="Segoe UI" panose="020B0502040204020203" pitchFamily="34" charset="0"/>
              </a:rPr>
              <a:t>        Through Advertisement</a:t>
            </a:r>
          </a:p>
        </p:txBody>
      </p:sp>
      <p:sp>
        <p:nvSpPr>
          <p:cNvPr id="97" name="Rectangle 96"/>
          <p:cNvSpPr/>
          <p:nvPr/>
        </p:nvSpPr>
        <p:spPr>
          <a:xfrm>
            <a:off x="117022" y="3489693"/>
            <a:ext cx="2146579" cy="215444"/>
          </a:xfrm>
          <a:prstGeom prst="rect">
            <a:avLst/>
          </a:prstGeom>
          <a:solidFill>
            <a:schemeClr val="accent6">
              <a:lumMod val="60000"/>
              <a:lumOff val="40000"/>
            </a:schemeClr>
          </a:solidFill>
          <a:ln w="28575">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Key Risks</a:t>
            </a:r>
          </a:p>
        </p:txBody>
      </p:sp>
      <p:sp>
        <p:nvSpPr>
          <p:cNvPr id="98" name="Rectangle 97"/>
          <p:cNvSpPr/>
          <p:nvPr/>
        </p:nvSpPr>
        <p:spPr>
          <a:xfrm>
            <a:off x="2371480" y="3489693"/>
            <a:ext cx="2146579" cy="215444"/>
          </a:xfrm>
          <a:prstGeom prst="rect">
            <a:avLst/>
          </a:prstGeom>
          <a:solidFill>
            <a:schemeClr val="accent6">
              <a:lumMod val="60000"/>
              <a:lumOff val="40000"/>
            </a:schemeClr>
          </a:solidFill>
          <a:ln w="28575">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Key Metrics</a:t>
            </a:r>
          </a:p>
        </p:txBody>
      </p:sp>
      <p:sp>
        <p:nvSpPr>
          <p:cNvPr id="99" name="Rectangle 98"/>
          <p:cNvSpPr/>
          <p:nvPr/>
        </p:nvSpPr>
        <p:spPr>
          <a:xfrm>
            <a:off x="4625940" y="3489693"/>
            <a:ext cx="2146579" cy="215444"/>
          </a:xfrm>
          <a:prstGeom prst="rect">
            <a:avLst/>
          </a:prstGeom>
          <a:solidFill>
            <a:schemeClr val="accent6">
              <a:lumMod val="60000"/>
              <a:lumOff val="40000"/>
            </a:schemeClr>
          </a:solidFill>
          <a:ln w="28575">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Cost Structure</a:t>
            </a:r>
          </a:p>
        </p:txBody>
      </p:sp>
      <p:sp>
        <p:nvSpPr>
          <p:cNvPr id="100" name="Rectangle 99"/>
          <p:cNvSpPr/>
          <p:nvPr/>
        </p:nvSpPr>
        <p:spPr>
          <a:xfrm>
            <a:off x="6880398" y="3489693"/>
            <a:ext cx="2146579" cy="215444"/>
          </a:xfrm>
          <a:prstGeom prst="rect">
            <a:avLst/>
          </a:prstGeom>
          <a:solidFill>
            <a:schemeClr val="accent6">
              <a:lumMod val="60000"/>
              <a:lumOff val="40000"/>
            </a:schemeClr>
          </a:solidFill>
          <a:ln w="28575">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Channels</a:t>
            </a:r>
          </a:p>
        </p:txBody>
      </p:sp>
    </p:spTree>
  </p:cSld>
  <p:clrMapOvr>
    <a:masterClrMapping/>
  </p:clrMapOvr>
</p:sld>
</file>

<file path=ppt/theme/theme1.xml><?xml version="1.0" encoding="utf-8"?>
<a:theme xmlns:a="http://schemas.openxmlformats.org/drawingml/2006/main" name="Edgeverve_Presentation_Template">
  <a:themeElements>
    <a:clrScheme name="EdgeVerve">
      <a:dk1>
        <a:srgbClr val="1D1D1B"/>
      </a:dk1>
      <a:lt1>
        <a:srgbClr val="FFFFFF"/>
      </a:lt1>
      <a:dk2>
        <a:srgbClr val="0057A5"/>
      </a:dk2>
      <a:lt2>
        <a:srgbClr val="F47721"/>
      </a:lt2>
      <a:accent1>
        <a:srgbClr val="007CC3"/>
      </a:accent1>
      <a:accent2>
        <a:srgbClr val="ED1C24"/>
      </a:accent2>
      <a:accent3>
        <a:srgbClr val="4D207A"/>
      </a:accent3>
      <a:accent4>
        <a:srgbClr val="00AEEF"/>
      </a:accent4>
      <a:accent5>
        <a:srgbClr val="8DC63F"/>
      </a:accent5>
      <a:accent6>
        <a:srgbClr val="FDB91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644</Words>
  <Application>Microsoft Office PowerPoint</Application>
  <PresentationFormat>On-screen Show (16:9)</PresentationFormat>
  <Paragraphs>78</Paragraphs>
  <Slides>5</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5</vt:i4>
      </vt:variant>
    </vt:vector>
  </HeadingPairs>
  <TitlesOfParts>
    <vt:vector size="16" baseType="lpstr">
      <vt:lpstr>Arial</vt:lpstr>
      <vt:lpstr>Calibri</vt:lpstr>
      <vt:lpstr>Calibri Light</vt:lpstr>
      <vt:lpstr>Courier New</vt:lpstr>
      <vt:lpstr>Gill Sans Ultra Bold</vt:lpstr>
      <vt:lpstr>Segoe UI</vt:lpstr>
      <vt:lpstr>Times New Roman</vt:lpstr>
      <vt:lpstr>Wingdings</vt:lpstr>
      <vt:lpstr>Edgeverve_Presentation_Template</vt:lpstr>
      <vt:lpstr>Office Theme</vt:lpstr>
      <vt:lpstr>PBrush</vt:lpstr>
      <vt:lpstr>KEC – IDEATHON 2023</vt:lpstr>
      <vt:lpstr>PowerPoint Presentation</vt:lpstr>
      <vt:lpstr>PowerPoint Presentation</vt:lpstr>
      <vt:lpstr>PowerPoint Presentation</vt:lpstr>
      <vt:lpstr>PowerPoint Presentation</vt:lpstr>
    </vt:vector>
  </TitlesOfParts>
  <Company>Infosys Technologies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santos</dc:creator>
  <cp:lastModifiedBy>Geethapriya Elavarasan</cp:lastModifiedBy>
  <cp:revision>335</cp:revision>
  <dcterms:created xsi:type="dcterms:W3CDTF">2011-11-30T05:14:00Z</dcterms:created>
  <dcterms:modified xsi:type="dcterms:W3CDTF">2023-09-16T03:35:15Z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prabhu.r02@ad.infosys.com</vt:lpwstr>
  </property>
  <property fmtid="{D5CDD505-2E9C-101B-9397-08002B2CF9AE}" pid="5" name="MSIP_Label_be4b3411-284d-4d31-bd4f-bc13ef7f1fd6_SetDate">
    <vt:lpwstr>2019-05-29T07:50:25.5149159Z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prabhu.r02@ad.infosys.com</vt:lpwstr>
  </property>
  <property fmtid="{D5CDD505-2E9C-101B-9397-08002B2CF9AE}" pid="12" name="MSIP_Label_a0819fa7-4367-4500-ba88-dd630d977609_SetDate">
    <vt:lpwstr>2019-05-29T07:50:25.5149159Z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y fmtid="{D5CDD505-2E9C-101B-9397-08002B2CF9AE}" pid="18" name="ICV">
    <vt:lpwstr>0BDEF56B8D4443869BF32751C16AFDAC_13</vt:lpwstr>
  </property>
  <property fmtid="{D5CDD505-2E9C-101B-9397-08002B2CF9AE}" pid="19" name="KSOProductBuildVer">
    <vt:lpwstr>1033-12.2.0.13201</vt:lpwstr>
  </property>
</Properties>
</file>