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FA91-18A3-47B1-B531-F032CC6BC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BB2EE-1163-4170-A7B5-FF7254EA3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BC467-860B-43D3-912F-D1D2245C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3397-DC60-46DA-9C05-FC7519D1CD67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1C928-330E-4846-B9CE-8D8899C8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EBB7A-7092-4EE9-8457-E80CBDCA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759F-C756-4782-9111-82D58E939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17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7EB3-C5AB-41BA-97BA-95ABA748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3F1F1-0AFA-4696-B75D-89A4E4BE1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F9056-816A-45A8-90C5-5A5B93D6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3397-DC60-46DA-9C05-FC7519D1CD67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17314-9150-4DA4-8223-183CFE33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AEBE5-D81D-493E-95E6-24D58426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759F-C756-4782-9111-82D58E939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92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818F7-F793-4276-983D-C1BDFC97D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6793C-D91B-46FB-928C-EF252AEFE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5BC12-1B8E-4FD6-A637-18B32123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3397-DC60-46DA-9C05-FC7519D1CD67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F19BA-F89E-4B72-B647-7677DA4D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FF44C-BB06-4A78-8830-81CC0537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759F-C756-4782-9111-82D58E939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37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3401-1308-4CC8-8B3F-FEF6052E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8CCE9-4898-41F0-AE04-417598331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69E61-E729-4753-A36D-6239BDF0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3397-DC60-46DA-9C05-FC7519D1CD67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DB841-412B-4FF9-9BAE-42DA7248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1C4A7-83AF-44FB-ADAF-E07492E0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759F-C756-4782-9111-82D58E939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6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9DFB-5182-4110-BCF4-990A96E8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B3A1A-CAE4-4373-950A-7D9CF4538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9F4A8-EFC1-4ABA-8200-71060DC8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3397-DC60-46DA-9C05-FC7519D1CD67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5E469-C7A7-4DCA-B934-C2BFD808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1801D-2E14-40B9-AE38-08B3FE0C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759F-C756-4782-9111-82D58E939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17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2640-0894-4AF5-8874-99B96786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F5E5D-A158-4E99-9E17-40ED25A74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5ACF8-84B8-46B8-AE81-2731CEB77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1A6AB-916A-4758-BF2B-7C24F389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3397-DC60-46DA-9C05-FC7519D1CD67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EA11D-82E5-4798-A84A-6A4875D7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10D58-3E10-4BDF-ABB0-5DFC3C59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759F-C756-4782-9111-82D58E939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4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51A8-8E4A-42E6-80D8-72A2BC13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5F989-D076-4B90-B81C-C573819A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E5726-F542-4187-A756-F420FC7D3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3404C-B9CD-4CDD-9B80-3C847094E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87967-9649-4266-ABB8-2BACCA4CE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B5CED-C4FE-4998-9F2E-EB6302FF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3397-DC60-46DA-9C05-FC7519D1CD67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CDFB5-BF25-4B80-920C-4BADE50D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DD9E3-1273-40E6-865F-052E2CEE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759F-C756-4782-9111-82D58E939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11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050A-2D36-4B4B-8D7C-CB602A93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ABF9B-C010-4214-949A-BC5352E1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3397-DC60-46DA-9C05-FC7519D1CD67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F2EA7-FD18-4E64-9951-71859AAE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BC526-46D9-4B35-9844-AFBB70D9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759F-C756-4782-9111-82D58E939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77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911DA-75DE-4418-BD4A-7C05DD16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3397-DC60-46DA-9C05-FC7519D1CD67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D38B9-9787-4CEC-9BFF-9229B84C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DAB77-35B8-4467-9282-C28B07CF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759F-C756-4782-9111-82D58E939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31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F54E-1BE0-470A-A1BF-4EA6FD63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0C172-B925-4BD4-80BA-7C528EF3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BD9F7-65BF-45A9-B6F8-7292D1F25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798FB-0933-430C-BE3D-B3FB4F70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3397-DC60-46DA-9C05-FC7519D1CD67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AA070-314D-412D-A402-3D73603E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574B5-CDCF-4EA7-A8D4-385BC3E4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759F-C756-4782-9111-82D58E939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84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328D-FB68-428A-944B-AD9FC667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16FB9-0262-4F2D-9EA7-CA38E9FFE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FDBF9-B53E-4875-A7EB-0AA3D195C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09223-BB99-4F46-8ADF-73A56BE4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3397-DC60-46DA-9C05-FC7519D1CD67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66A36-318C-423B-8CA4-17429D48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7DC66-FAA8-4F71-8460-F9405AC0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759F-C756-4782-9111-82D58E939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21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AADCB-91DD-4180-B612-E7E74E64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7A3E7-1439-4A7A-A04F-BF1940945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E6A9A-3283-4420-881C-0BCE2483F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E3397-DC60-46DA-9C05-FC7519D1CD67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B5F76-C70D-487E-B6D5-F13F209AE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06A6B-DE58-4998-A985-E1498B6A0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A759F-C756-4782-9111-82D58E939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95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F520-D9BD-4128-AC49-7271EB3F2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A8E96-EDF8-450C-87F3-DCCEB58D0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D7D9AB-7FF3-4292-9933-1FE2C6FB4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24" y="958314"/>
            <a:ext cx="10116152" cy="569033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55361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B9DB-35B5-4125-A566-B7622C02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ACE1C1F-1C4B-4ADB-8664-8726EF6E1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9" y="1222449"/>
            <a:ext cx="5447997" cy="4413101"/>
          </a:xfrm>
          <a:ln>
            <a:solidFill>
              <a:schemeClr val="tx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5F721E-7B6A-48CD-BC99-D5AAADE02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80" y="1169468"/>
            <a:ext cx="5766819" cy="4466082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52907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E20B-92F1-40AF-8C58-B287A41D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755B7A2-C042-42C4-8285-7C2DDCCD0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22" y="610026"/>
            <a:ext cx="10023019" cy="5637948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99021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C651-ADB0-4DBB-8EEB-C2996209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EC026A-39B9-4B4B-9633-CC9FAE4F8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166" y="797718"/>
            <a:ext cx="9355668" cy="5262563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64251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5476-857B-45BC-B8B8-EB713668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D1432D-471F-4F6B-8638-8C70C0843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89" y="702645"/>
            <a:ext cx="9287221" cy="5224062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1378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Geethika Shiny Chegondi</dc:creator>
  <cp:lastModifiedBy>Geethika Shiny Chegondi</cp:lastModifiedBy>
  <cp:revision>1</cp:revision>
  <dcterms:created xsi:type="dcterms:W3CDTF">2022-03-06T07:42:31Z</dcterms:created>
  <dcterms:modified xsi:type="dcterms:W3CDTF">2022-03-06T07:42:43Z</dcterms:modified>
</cp:coreProperties>
</file>