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57" r:id="rId6"/>
    <p:sldId id="258" r:id="rId7"/>
    <p:sldId id="265" r:id="rId8"/>
    <p:sldId id="266" r:id="rId9"/>
    <p:sldId id="267" r:id="rId10"/>
    <p:sldId id="268" r:id="rId11"/>
    <p:sldId id="269" r:id="rId12"/>
    <p:sldId id="270" r:id="rId13"/>
    <p:sldId id="271" r:id="rId14"/>
    <p:sldId id="272" r:id="rId15"/>
    <p:sldId id="274" r:id="rId16"/>
    <p:sldId id="276" r:id="rId17"/>
    <p:sldId id="275" r:id="rId18"/>
    <p:sldId id="260" r:id="rId19"/>
    <p:sldId id="261" r:id="rId20"/>
    <p:sldId id="277" r:id="rId21"/>
  </p:sldIdLst>
  <p:sldSz cx="11430000" cy="7131050"/>
  <p:notesSz cx="11430000" cy="71310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05756225" name="Akshay Reddy Battul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998027"/>
            <a:ext cx="9715500" cy="1353502"/>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714500" y="3609340"/>
            <a:ext cx="8001000" cy="1611312"/>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400" b="0" i="0">
                <a:solidFill>
                  <a:srgbClr val="E5E0DF"/>
                </a:solidFill>
                <a:latin typeface="Microsoft Sans Serif" panose="020B0604020202020204"/>
                <a:cs typeface="Microsoft Sans Serif" panose="020B0604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bg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71500" y="1482407"/>
            <a:ext cx="4972050" cy="4253865"/>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886450" y="1482407"/>
            <a:ext cx="4972050" cy="4253865"/>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38900"/>
          </a:xfrm>
          <a:custGeom>
            <a:avLst/>
            <a:gdLst/>
            <a:ahLst/>
            <a:cxnLst/>
            <a:rect l="l" t="t" r="r" b="b"/>
            <a:pathLst>
              <a:path w="11430000" h="6438900">
                <a:moveTo>
                  <a:pt x="11430000" y="0"/>
                </a:moveTo>
                <a:lnTo>
                  <a:pt x="0" y="0"/>
                </a:lnTo>
                <a:lnTo>
                  <a:pt x="0" y="6438900"/>
                </a:lnTo>
                <a:lnTo>
                  <a:pt x="11430000" y="6438900"/>
                </a:lnTo>
                <a:lnTo>
                  <a:pt x="11430000" y="0"/>
                </a:lnTo>
                <a:close/>
              </a:path>
            </a:pathLst>
          </a:custGeom>
          <a:solidFill>
            <a:srgbClr val="242121">
              <a:alpha val="94898"/>
            </a:srgbClr>
          </a:solidFill>
        </p:spPr>
        <p:txBody>
          <a:bodyPr wrap="square" lIns="0" tIns="0" rIns="0" bIns="0" rtlCol="0"/>
          <a:lstStyle/>
          <a:p/>
        </p:txBody>
      </p:sp>
      <p:sp>
        <p:nvSpPr>
          <p:cNvPr id="2" name="Holder 2"/>
          <p:cNvSpPr>
            <a:spLocks noGrp="1"/>
          </p:cNvSpPr>
          <p:nvPr>
            <p:ph type="title"/>
          </p:nvPr>
        </p:nvSpPr>
        <p:spPr>
          <a:xfrm>
            <a:off x="624879" y="434975"/>
            <a:ext cx="10180241" cy="539750"/>
          </a:xfrm>
          <a:prstGeom prst="rect">
            <a:avLst/>
          </a:prstGeom>
        </p:spPr>
        <p:txBody>
          <a:bodyPr wrap="square" lIns="0" tIns="0" rIns="0" bIns="0">
            <a:spAutoFit/>
          </a:bodyPr>
          <a:lstStyle>
            <a:lvl1pPr>
              <a:defRPr sz="3350" b="1"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087348" y="2519273"/>
            <a:ext cx="9255302" cy="2654300"/>
          </a:xfrm>
          <a:prstGeom prst="rect">
            <a:avLst/>
          </a:prstGeom>
        </p:spPr>
        <p:txBody>
          <a:bodyPr wrap="square" lIns="0" tIns="0" rIns="0" bIns="0">
            <a:spAutoFit/>
          </a:bodyPr>
          <a:lstStyle>
            <a:lvl1pPr>
              <a:defRPr sz="1400" b="0" i="0">
                <a:solidFill>
                  <a:srgbClr val="E5E0DF"/>
                </a:solidFill>
                <a:latin typeface="Microsoft Sans Serif" panose="020B0604020202020204"/>
                <a:cs typeface="Microsoft Sans Serif" panose="020B0604020202020204"/>
              </a:defRPr>
            </a:lvl1pPr>
          </a:lstStyle>
          <a:p/>
        </p:txBody>
      </p:sp>
      <p:sp>
        <p:nvSpPr>
          <p:cNvPr id="4" name="Holder 4"/>
          <p:cNvSpPr>
            <a:spLocks noGrp="1"/>
          </p:cNvSpPr>
          <p:nvPr>
            <p:ph type="ftr" sz="quarter" idx="5"/>
          </p:nvPr>
        </p:nvSpPr>
        <p:spPr>
          <a:xfrm>
            <a:off x="3886200" y="5994082"/>
            <a:ext cx="3657600" cy="322262"/>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71500" y="5994082"/>
            <a:ext cx="2628900"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229600" y="5994082"/>
            <a:ext cx="2628900"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7143750" y="0"/>
            <a:ext cx="4286250" cy="6438900"/>
          </a:xfrm>
          <a:prstGeom prst="rect">
            <a:avLst/>
          </a:prstGeom>
        </p:spPr>
      </p:pic>
      <p:sp>
        <p:nvSpPr>
          <p:cNvPr id="5" name="object 5"/>
          <p:cNvSpPr txBox="1">
            <a:spLocks noGrp="1"/>
          </p:cNvSpPr>
          <p:nvPr>
            <p:ph type="title"/>
          </p:nvPr>
        </p:nvSpPr>
        <p:spPr>
          <a:xfrm>
            <a:off x="624879" y="1454150"/>
            <a:ext cx="5612765" cy="1104265"/>
          </a:xfrm>
          <a:prstGeom prst="rect">
            <a:avLst/>
          </a:prstGeom>
        </p:spPr>
        <p:txBody>
          <a:bodyPr vert="horz" wrap="square" lIns="0" tIns="12065" rIns="0" bIns="0" rtlCol="0">
            <a:spAutoFit/>
          </a:bodyPr>
          <a:lstStyle/>
          <a:p>
            <a:pPr marL="12700" marR="5080">
              <a:lnSpc>
                <a:spcPct val="106000"/>
              </a:lnSpc>
              <a:spcBef>
                <a:spcPts val="95"/>
              </a:spcBef>
            </a:pPr>
            <a:r>
              <a:rPr spc="70" dirty="0"/>
              <a:t>R</a:t>
            </a:r>
            <a:r>
              <a:rPr spc="-95" dirty="0"/>
              <a:t>e</a:t>
            </a:r>
            <a:r>
              <a:rPr spc="160" dirty="0"/>
              <a:t>g</a:t>
            </a:r>
            <a:r>
              <a:rPr spc="-150" dirty="0"/>
              <a:t>i</a:t>
            </a:r>
            <a:r>
              <a:rPr spc="60" dirty="0"/>
              <a:t>s</a:t>
            </a:r>
            <a:r>
              <a:rPr spc="-245" dirty="0"/>
              <a:t>t</a:t>
            </a:r>
            <a:r>
              <a:rPr spc="-170" dirty="0"/>
              <a:t>r</a:t>
            </a:r>
            <a:r>
              <a:rPr spc="-60" dirty="0"/>
              <a:t>a</a:t>
            </a:r>
            <a:r>
              <a:rPr spc="-175" dirty="0"/>
              <a:t>t</a:t>
            </a:r>
            <a:r>
              <a:rPr spc="-150" dirty="0"/>
              <a:t>i</a:t>
            </a:r>
            <a:r>
              <a:rPr spc="-120" dirty="0"/>
              <a:t>o</a:t>
            </a:r>
            <a:r>
              <a:rPr spc="20" dirty="0"/>
              <a:t>n</a:t>
            </a:r>
            <a:r>
              <a:rPr spc="-370" dirty="0"/>
              <a:t> </a:t>
            </a:r>
            <a:r>
              <a:rPr spc="10" dirty="0"/>
              <a:t>a</a:t>
            </a:r>
            <a:r>
              <a:rPr spc="-65" dirty="0"/>
              <a:t>n</a:t>
            </a:r>
            <a:r>
              <a:rPr dirty="0"/>
              <a:t>d  </a:t>
            </a:r>
            <a:r>
              <a:rPr spc="-20" dirty="0"/>
              <a:t>Login</a:t>
            </a:r>
            <a:r>
              <a:rPr lang="en-IN" spc="-20" dirty="0"/>
              <a:t>                Form</a:t>
            </a:r>
            <a:endParaRPr lang="en-IN" spc="-20" dirty="0"/>
          </a:p>
        </p:txBody>
      </p:sp>
      <p:sp>
        <p:nvSpPr>
          <p:cNvPr id="6" name="object 6"/>
          <p:cNvSpPr txBox="1"/>
          <p:nvPr/>
        </p:nvSpPr>
        <p:spPr>
          <a:xfrm>
            <a:off x="624879" y="2833598"/>
            <a:ext cx="5728335" cy="1473200"/>
          </a:xfrm>
          <a:prstGeom prst="rect">
            <a:avLst/>
          </a:prstGeom>
        </p:spPr>
        <p:txBody>
          <a:bodyPr vert="horz" wrap="square" lIns="0" tIns="6985" rIns="0" bIns="0" rtlCol="0">
            <a:spAutoFit/>
          </a:bodyPr>
          <a:lstStyle/>
          <a:p>
            <a:pPr marL="12700" marR="5080">
              <a:lnSpc>
                <a:spcPct val="136000"/>
              </a:lnSpc>
              <a:spcBef>
                <a:spcPts val="55"/>
              </a:spcBef>
            </a:pPr>
            <a:r>
              <a:rPr sz="1400" spc="-50" dirty="0">
                <a:solidFill>
                  <a:srgbClr val="E5E0DF"/>
                </a:solidFill>
                <a:latin typeface="Tahoma" panose="020B0604030504040204"/>
                <a:cs typeface="Tahoma" panose="020B0604030504040204"/>
              </a:rPr>
              <a:t>In</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today's</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digital</a:t>
            </a:r>
            <a:r>
              <a:rPr sz="1400" spc="-95" dirty="0">
                <a:solidFill>
                  <a:srgbClr val="E5E0DF"/>
                </a:solidFill>
                <a:latin typeface="Tahoma" panose="020B0604030504040204"/>
                <a:cs typeface="Tahoma" panose="020B0604030504040204"/>
              </a:rPr>
              <a:t> </a:t>
            </a:r>
            <a:r>
              <a:rPr sz="1400" dirty="0">
                <a:solidFill>
                  <a:srgbClr val="E5E0DF"/>
                </a:solidFill>
                <a:latin typeface="Tahoma" panose="020B0604030504040204"/>
                <a:cs typeface="Tahoma" panose="020B0604030504040204"/>
              </a:rPr>
              <a:t>world,</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user</a:t>
            </a:r>
            <a:r>
              <a:rPr sz="1400" spc="-10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experience</a:t>
            </a:r>
            <a:r>
              <a:rPr sz="1400" spc="-95"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is</a:t>
            </a:r>
            <a:r>
              <a:rPr sz="1400" spc="-100"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paramount.</a:t>
            </a:r>
            <a:r>
              <a:rPr sz="1400" spc="-155" dirty="0">
                <a:solidFill>
                  <a:srgbClr val="E5E0DF"/>
                </a:solidFill>
                <a:latin typeface="Tahoma" panose="020B0604030504040204"/>
                <a:cs typeface="Tahoma" panose="020B0604030504040204"/>
              </a:rPr>
              <a:t> </a:t>
            </a:r>
            <a:r>
              <a:rPr sz="1400" spc="130" dirty="0">
                <a:solidFill>
                  <a:srgbClr val="E5E0DF"/>
                </a:solidFill>
                <a:latin typeface="Tahoma" panose="020B0604030504040204"/>
                <a:cs typeface="Tahoma" panose="020B0604030504040204"/>
              </a:rPr>
              <a:t>A</a:t>
            </a:r>
            <a:r>
              <a:rPr sz="1400" spc="-155"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well-designed </a:t>
            </a:r>
            <a:r>
              <a:rPr sz="1400" spc="-420" dirty="0">
                <a:solidFill>
                  <a:srgbClr val="E5E0DF"/>
                </a:solidFill>
                <a:latin typeface="Tahoma" panose="020B0604030504040204"/>
                <a:cs typeface="Tahoma" panose="020B0604030504040204"/>
              </a:rPr>
              <a:t> </a:t>
            </a:r>
            <a:r>
              <a:rPr sz="1400" spc="25" dirty="0">
                <a:solidFill>
                  <a:srgbClr val="E5E0DF"/>
                </a:solidFill>
                <a:latin typeface="Tahoma" panose="020B0604030504040204"/>
                <a:cs typeface="Tahoma" panose="020B0604030504040204"/>
              </a:rPr>
              <a:t>registration</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and</a:t>
            </a:r>
            <a:r>
              <a:rPr sz="1400" spc="-10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login</a:t>
            </a:r>
            <a:r>
              <a:rPr sz="1400" spc="-10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process</a:t>
            </a:r>
            <a:r>
              <a:rPr sz="1400" spc="-10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is</a:t>
            </a:r>
            <a:r>
              <a:rPr sz="1400" spc="-10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crucial</a:t>
            </a:r>
            <a:r>
              <a:rPr sz="1400" spc="-100" dirty="0">
                <a:solidFill>
                  <a:srgbClr val="E5E0DF"/>
                </a:solidFill>
                <a:latin typeface="Tahoma" panose="020B0604030504040204"/>
                <a:cs typeface="Tahoma" panose="020B0604030504040204"/>
              </a:rPr>
              <a:t> </a:t>
            </a:r>
            <a:r>
              <a:rPr sz="1400" spc="25" dirty="0">
                <a:solidFill>
                  <a:srgbClr val="E5E0DF"/>
                </a:solidFill>
                <a:latin typeface="Tahoma" panose="020B0604030504040204"/>
                <a:cs typeface="Tahoma" panose="020B0604030504040204"/>
              </a:rPr>
              <a:t>for</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both</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user</a:t>
            </a:r>
            <a:r>
              <a:rPr sz="1400" spc="-100"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satisfaction</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and </a:t>
            </a:r>
            <a:r>
              <a:rPr sz="1400" spc="4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business </a:t>
            </a:r>
            <a:r>
              <a:rPr sz="1400" spc="25" dirty="0">
                <a:solidFill>
                  <a:srgbClr val="E5E0DF"/>
                </a:solidFill>
                <a:latin typeface="Tahoma" panose="020B0604030504040204"/>
                <a:cs typeface="Tahoma" panose="020B0604030504040204"/>
              </a:rPr>
              <a:t>success. </a:t>
            </a:r>
            <a:r>
              <a:rPr sz="1400" spc="30" dirty="0">
                <a:solidFill>
                  <a:srgbClr val="E5E0DF"/>
                </a:solidFill>
                <a:latin typeface="Tahoma" panose="020B0604030504040204"/>
                <a:cs typeface="Tahoma" panose="020B0604030504040204"/>
              </a:rPr>
              <a:t>This </a:t>
            </a:r>
            <a:r>
              <a:rPr sz="1400" spc="25" dirty="0">
                <a:solidFill>
                  <a:srgbClr val="E5E0DF"/>
                </a:solidFill>
                <a:latin typeface="Tahoma" panose="020B0604030504040204"/>
                <a:cs typeface="Tahoma" panose="020B0604030504040204"/>
              </a:rPr>
              <a:t>presentation explores </a:t>
            </a:r>
            <a:r>
              <a:rPr sz="1400" spc="40" dirty="0">
                <a:solidFill>
                  <a:srgbClr val="E5E0DF"/>
                </a:solidFill>
                <a:latin typeface="Tahoma" panose="020B0604030504040204"/>
                <a:cs typeface="Tahoma" panose="020B0604030504040204"/>
              </a:rPr>
              <a:t>the </a:t>
            </a:r>
            <a:r>
              <a:rPr sz="1400" spc="35" dirty="0">
                <a:solidFill>
                  <a:srgbClr val="E5E0DF"/>
                </a:solidFill>
                <a:latin typeface="Tahoma" panose="020B0604030504040204"/>
                <a:cs typeface="Tahoma" panose="020B0604030504040204"/>
              </a:rPr>
              <a:t>core </a:t>
            </a:r>
            <a:r>
              <a:rPr sz="1400" spc="50" dirty="0">
                <a:solidFill>
                  <a:srgbClr val="E5E0DF"/>
                </a:solidFill>
                <a:latin typeface="Tahoma" panose="020B0604030504040204"/>
                <a:cs typeface="Tahoma" panose="020B0604030504040204"/>
              </a:rPr>
              <a:t>concept </a:t>
            </a:r>
            <a:r>
              <a:rPr sz="1400" spc="25" dirty="0">
                <a:solidFill>
                  <a:srgbClr val="E5E0DF"/>
                </a:solidFill>
                <a:latin typeface="Tahoma" panose="020B0604030504040204"/>
                <a:cs typeface="Tahoma" panose="020B0604030504040204"/>
              </a:rPr>
              <a:t>of </a:t>
            </a:r>
            <a:r>
              <a:rPr sz="1400" spc="30" dirty="0">
                <a:solidFill>
                  <a:srgbClr val="E5E0DF"/>
                </a:solidFill>
                <a:latin typeface="Tahoma" panose="020B0604030504040204"/>
                <a:cs typeface="Tahoma" panose="020B0604030504040204"/>
              </a:rPr>
              <a:t> streamlining </a:t>
            </a:r>
            <a:r>
              <a:rPr sz="1400" spc="35" dirty="0">
                <a:solidFill>
                  <a:srgbClr val="E5E0DF"/>
                </a:solidFill>
                <a:latin typeface="Tahoma" panose="020B0604030504040204"/>
                <a:cs typeface="Tahoma" panose="020B0604030504040204"/>
              </a:rPr>
              <a:t>user </a:t>
            </a:r>
            <a:r>
              <a:rPr sz="1400" spc="25" dirty="0">
                <a:solidFill>
                  <a:srgbClr val="E5E0DF"/>
                </a:solidFill>
                <a:latin typeface="Tahoma" panose="020B0604030504040204"/>
                <a:cs typeface="Tahoma" panose="020B0604030504040204"/>
              </a:rPr>
              <a:t>registration </a:t>
            </a:r>
            <a:r>
              <a:rPr sz="1400" spc="35" dirty="0">
                <a:solidFill>
                  <a:srgbClr val="E5E0DF"/>
                </a:solidFill>
                <a:latin typeface="Tahoma" panose="020B0604030504040204"/>
                <a:cs typeface="Tahoma" panose="020B0604030504040204"/>
              </a:rPr>
              <a:t>and </a:t>
            </a:r>
            <a:r>
              <a:rPr sz="1400" spc="20" dirty="0">
                <a:solidFill>
                  <a:srgbClr val="E5E0DF"/>
                </a:solidFill>
                <a:latin typeface="Tahoma" panose="020B0604030504040204"/>
                <a:cs typeface="Tahoma" panose="020B0604030504040204"/>
              </a:rPr>
              <a:t>login, </a:t>
            </a:r>
            <a:r>
              <a:rPr sz="1400" spc="25" dirty="0">
                <a:solidFill>
                  <a:srgbClr val="E5E0DF"/>
                </a:solidFill>
                <a:latin typeface="Tahoma" panose="020B0604030504040204"/>
                <a:cs typeface="Tahoma" panose="020B0604030504040204"/>
              </a:rPr>
              <a:t>examining </a:t>
            </a:r>
            <a:r>
              <a:rPr sz="1400" spc="15" dirty="0">
                <a:solidFill>
                  <a:srgbClr val="E5E0DF"/>
                </a:solidFill>
                <a:latin typeface="Tahoma" panose="020B0604030504040204"/>
                <a:cs typeface="Tahoma" panose="020B0604030504040204"/>
              </a:rPr>
              <a:t>a </a:t>
            </a:r>
            <a:r>
              <a:rPr sz="1400" spc="35" dirty="0">
                <a:solidFill>
                  <a:srgbClr val="E5E0DF"/>
                </a:solidFill>
                <a:latin typeface="Tahoma" panose="020B0604030504040204"/>
                <a:cs typeface="Tahoma" panose="020B0604030504040204"/>
              </a:rPr>
              <a:t>potential </a:t>
            </a:r>
            <a:r>
              <a:rPr sz="1400" spc="50" dirty="0">
                <a:solidFill>
                  <a:srgbClr val="E5E0DF"/>
                </a:solidFill>
                <a:latin typeface="Tahoma" panose="020B0604030504040204"/>
                <a:cs typeface="Tahoma" panose="020B0604030504040204"/>
              </a:rPr>
              <a:t>code </a:t>
            </a:r>
            <a:r>
              <a:rPr sz="1400" spc="55"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solution</a:t>
            </a:r>
            <a:r>
              <a:rPr sz="1400" spc="-11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and</a:t>
            </a:r>
            <a:r>
              <a:rPr sz="1400" spc="-105" dirty="0">
                <a:solidFill>
                  <a:srgbClr val="E5E0DF"/>
                </a:solidFill>
                <a:latin typeface="Tahoma" panose="020B0604030504040204"/>
                <a:cs typeface="Tahoma" panose="020B0604030504040204"/>
              </a:rPr>
              <a:t> </a:t>
            </a:r>
            <a:r>
              <a:rPr sz="1400" spc="45" dirty="0">
                <a:solidFill>
                  <a:srgbClr val="E5E0DF"/>
                </a:solidFill>
                <a:latin typeface="Tahoma" panose="020B0604030504040204"/>
                <a:cs typeface="Tahoma" panose="020B0604030504040204"/>
              </a:rPr>
              <a:t>its</a:t>
            </a:r>
            <a:r>
              <a:rPr sz="1400" spc="-105"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analysis.</a:t>
            </a:r>
            <a:endParaRPr sz="1400">
              <a:latin typeface="Tahoma" panose="020B0604030504040204"/>
              <a:cs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1143000" y="393700"/>
            <a:ext cx="3552825" cy="5128260"/>
          </a:xfrm>
          <a:prstGeom prst="rect">
            <a:avLst/>
          </a:prstGeom>
          <a:noFill/>
        </p:spPr>
        <p:txBody>
          <a:bodyPr wrap="square" rtlCol="0">
            <a:noAutofit/>
          </a:bodyPr>
          <a:p>
            <a:r>
              <a:rPr lang="en-US" altLang="en-US" sz="1200">
                <a:solidFill>
                  <a:schemeClr val="bg1"/>
                </a:solidFill>
              </a:rPr>
              <a: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functionvoid resetPassword(unordered_map&lt;string, string&gt;&amp; users)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string username;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"Enter your username: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username;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if (users.find(username) == users.end())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"Username not found.\n";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return;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string newPassword;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"Enter a new password: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newPassword; users[username] = newPassword;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saveUsers(users);​</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"Password reset successful!\n";​</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524510"/>
            <a:ext cx="3810000" cy="5866130"/>
          </a:xfrm>
          <a:prstGeom prst="rect">
            <a:avLst/>
          </a:prstGeom>
          <a:noFill/>
        </p:spPr>
        <p:txBody>
          <a:bodyPr wrap="square" rtlCol="0">
            <a:noAutofit/>
          </a:bodyPr>
          <a:p>
            <a:r>
              <a:rPr lang="en-US" altLang="en-US" sz="1200">
                <a:solidFill>
                  <a:schemeClr val="bg1"/>
                </a:solidFill>
              </a:rPr>
              <a:t>​Main()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nordered_map&lt;string, string&gt;​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users = loadUsers​</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int choice;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do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"\n=== Menu ===\n";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"1. Register\n";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"2. Login\n";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"3. Forgot Password\n";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"4. Exit\n";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"Enter your choice: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choice; </a:t>
            </a:r>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504526" y="44132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577850"/>
            <a:ext cx="3810000" cy="5812790"/>
          </a:xfrm>
          <a:prstGeom prst="rect">
            <a:avLst/>
          </a:prstGeom>
          <a:noFill/>
        </p:spPr>
        <p:txBody>
          <a:bodyPr wrap="square" rtlCol="0">
            <a:noAutofit/>
          </a:bodyPr>
          <a:p>
            <a:r>
              <a:rPr lang="en-US" altLang="en-US" sz="1200">
                <a:solidFill>
                  <a:schemeClr val="bg1"/>
                </a:solidFill>
              </a:rPr>
              <a:t>switch (choice)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case 1: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registerUser(users);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break;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case 2: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loginUser(users);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break;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case 3: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resetPassword(users);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break;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case 4: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"Exiting program. Goodbye!\n";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break; </a:t>
            </a:r>
            <a:endParaRPr lang="en-US" altLang="en-US" sz="12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1079500"/>
            <a:ext cx="3810000" cy="5311140"/>
          </a:xfrm>
          <a:prstGeom prst="rect">
            <a:avLst/>
          </a:prstGeom>
          <a:noFill/>
        </p:spPr>
        <p:txBody>
          <a:bodyPr wrap="square" rtlCol="0">
            <a:noAutofit/>
          </a:bodyPr>
          <a:p>
            <a:r>
              <a:rPr lang="en-US" altLang="en-US" sz="1200">
                <a:solidFill>
                  <a:schemeClr val="bg1"/>
                </a:solidFill>
              </a:rPr>
              <a:t>default: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"Invalid choice. Please try again.\n";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while (choice != 4);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return 0​</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OUTPUT </a:t>
            </a:r>
            <a:endParaRPr lang="en-IN" altLang="en-US"/>
          </a:p>
        </p:txBody>
      </p:sp>
      <p:sp>
        <p:nvSpPr>
          <p:cNvPr id="15" name="object 15"/>
          <p:cNvSpPr txBox="1"/>
          <p:nvPr/>
        </p:nvSpPr>
        <p:spPr>
          <a:xfrm>
            <a:off x="997585" y="1011555"/>
            <a:ext cx="9883775" cy="5075555"/>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685800" y="893445"/>
            <a:ext cx="9370695" cy="5311140"/>
          </a:xfrm>
          <a:prstGeom prst="rect">
            <a:avLst/>
          </a:prstGeom>
          <a:noFill/>
        </p:spPr>
        <p:txBody>
          <a:bodyPr wrap="square" rtlCol="0">
            <a:noAutofit/>
          </a:bodyPr>
          <a:p>
            <a:endParaRPr lang="en-US" altLang="en-US" sz="1200">
              <a:solidFill>
                <a:schemeClr val="bg1"/>
              </a:solidFill>
            </a:endParaRPr>
          </a:p>
        </p:txBody>
      </p:sp>
      <p:pic>
        <p:nvPicPr>
          <p:cNvPr id="6" name="Picture 5"/>
          <p:cNvPicPr>
            <a:picLocks noChangeAspect="1"/>
          </p:cNvPicPr>
          <p:nvPr/>
        </p:nvPicPr>
        <p:blipFill>
          <a:blip r:embed="rId1"/>
          <a:stretch>
            <a:fillRect/>
          </a:stretch>
        </p:blipFill>
        <p:spPr>
          <a:xfrm>
            <a:off x="915035" y="1012190"/>
            <a:ext cx="8452485" cy="4933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997585" y="1011555"/>
            <a:ext cx="9883775" cy="5075555"/>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685800" y="893445"/>
            <a:ext cx="9370695" cy="5311140"/>
          </a:xfrm>
          <a:prstGeom prst="rect">
            <a:avLst/>
          </a:prstGeom>
          <a:noFill/>
        </p:spPr>
        <p:txBody>
          <a:bodyPr wrap="square" rtlCol="0">
            <a:noAutofit/>
          </a:bodyPr>
          <a:p>
            <a:endParaRPr lang="en-US" altLang="en-US" sz="1200">
              <a:solidFill>
                <a:schemeClr val="bg1"/>
              </a:solidFill>
            </a:endParaRPr>
          </a:p>
        </p:txBody>
      </p:sp>
      <p:pic>
        <p:nvPicPr>
          <p:cNvPr id="3" name="Picture 2"/>
          <p:cNvPicPr>
            <a:picLocks noChangeAspect="1"/>
          </p:cNvPicPr>
          <p:nvPr/>
        </p:nvPicPr>
        <p:blipFill>
          <a:blip r:embed="rId1"/>
          <a:stretch>
            <a:fillRect/>
          </a:stretch>
        </p:blipFill>
        <p:spPr>
          <a:xfrm>
            <a:off x="638175" y="936625"/>
            <a:ext cx="10153650" cy="525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997585" y="1011555"/>
            <a:ext cx="9883775" cy="5075555"/>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685800" y="893445"/>
            <a:ext cx="9370695" cy="5311140"/>
          </a:xfrm>
          <a:prstGeom prst="rect">
            <a:avLst/>
          </a:prstGeom>
          <a:noFill/>
        </p:spPr>
        <p:txBody>
          <a:bodyPr wrap="square" rtlCol="0">
            <a:noAutofit/>
          </a:bodyPr>
          <a:p>
            <a:endParaRPr lang="en-US" altLang="en-US" sz="1200">
              <a:solidFill>
                <a:schemeClr val="bg1"/>
              </a:solidFill>
            </a:endParaRPr>
          </a:p>
        </p:txBody>
      </p:sp>
      <p:pic>
        <p:nvPicPr>
          <p:cNvPr id="3" name="Picture 2"/>
          <p:cNvPicPr>
            <a:picLocks noChangeAspect="1"/>
          </p:cNvPicPr>
          <p:nvPr/>
        </p:nvPicPr>
        <p:blipFill>
          <a:blip r:embed="rId1"/>
          <a:stretch>
            <a:fillRect/>
          </a:stretch>
        </p:blipFill>
        <p:spPr>
          <a:xfrm>
            <a:off x="1147445" y="1202690"/>
            <a:ext cx="9134475" cy="5039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879" y="1101725"/>
            <a:ext cx="5532120" cy="539750"/>
          </a:xfrm>
          <a:prstGeom prst="rect">
            <a:avLst/>
          </a:prstGeom>
        </p:spPr>
        <p:txBody>
          <a:bodyPr vert="horz" wrap="square" lIns="0" tIns="15875" rIns="0" bIns="0" rtlCol="0">
            <a:spAutoFit/>
          </a:bodyPr>
          <a:lstStyle/>
          <a:p>
            <a:pPr marL="12700">
              <a:lnSpc>
                <a:spcPct val="100000"/>
              </a:lnSpc>
              <a:spcBef>
                <a:spcPts val="125"/>
              </a:spcBef>
            </a:pPr>
            <a:r>
              <a:rPr spc="-10" dirty="0"/>
              <a:t>C</a:t>
            </a:r>
            <a:r>
              <a:rPr spc="-70" dirty="0"/>
              <a:t>o</a:t>
            </a:r>
            <a:r>
              <a:rPr spc="-105" dirty="0"/>
              <a:t>d</a:t>
            </a:r>
            <a:r>
              <a:rPr spc="-50" dirty="0"/>
              <a:t>e</a:t>
            </a:r>
            <a:r>
              <a:rPr spc="-505" dirty="0"/>
              <a:t> </a:t>
            </a:r>
            <a:r>
              <a:rPr spc="190" dirty="0"/>
              <a:t>A</a:t>
            </a:r>
            <a:r>
              <a:rPr spc="-80" dirty="0"/>
              <a:t>n</a:t>
            </a:r>
            <a:r>
              <a:rPr spc="-10" dirty="0"/>
              <a:t>a</a:t>
            </a:r>
            <a:r>
              <a:rPr spc="-114" dirty="0"/>
              <a:t>l</a:t>
            </a:r>
            <a:r>
              <a:rPr spc="-45" dirty="0"/>
              <a:t>y</a:t>
            </a:r>
            <a:r>
              <a:rPr spc="110" dirty="0"/>
              <a:t>s</a:t>
            </a:r>
            <a:r>
              <a:rPr spc="-150" dirty="0"/>
              <a:t>i</a:t>
            </a:r>
            <a:r>
              <a:rPr spc="215" dirty="0"/>
              <a:t>s</a:t>
            </a:r>
            <a:r>
              <a:rPr spc="-370" dirty="0"/>
              <a:t> </a:t>
            </a:r>
            <a:r>
              <a:rPr spc="10" dirty="0"/>
              <a:t>a</a:t>
            </a:r>
            <a:r>
              <a:rPr spc="-65" dirty="0"/>
              <a:t>n</a:t>
            </a:r>
            <a:r>
              <a:rPr dirty="0"/>
              <a:t>d</a:t>
            </a:r>
            <a:r>
              <a:rPr spc="-370" dirty="0"/>
              <a:t> </a:t>
            </a:r>
            <a:r>
              <a:rPr spc="-85" dirty="0"/>
              <a:t>E</a:t>
            </a:r>
            <a:r>
              <a:rPr spc="-70" dirty="0"/>
              <a:t>v</a:t>
            </a:r>
            <a:r>
              <a:rPr spc="-10" dirty="0"/>
              <a:t>a</a:t>
            </a:r>
            <a:r>
              <a:rPr spc="-114" dirty="0"/>
              <a:t>l</a:t>
            </a:r>
            <a:r>
              <a:rPr spc="-85" dirty="0"/>
              <a:t>u</a:t>
            </a:r>
            <a:r>
              <a:rPr spc="-60" dirty="0"/>
              <a:t>a</a:t>
            </a:r>
            <a:r>
              <a:rPr spc="-175" dirty="0"/>
              <a:t>t</a:t>
            </a:r>
            <a:r>
              <a:rPr spc="-150" dirty="0"/>
              <a:t>i</a:t>
            </a:r>
            <a:r>
              <a:rPr spc="-120" dirty="0"/>
              <a:t>o</a:t>
            </a:r>
            <a:r>
              <a:rPr spc="20" dirty="0"/>
              <a:t>n</a:t>
            </a:r>
            <a:endParaRPr spc="20" dirty="0"/>
          </a:p>
        </p:txBody>
      </p:sp>
      <p:grpSp>
        <p:nvGrpSpPr>
          <p:cNvPr id="3" name="object 3"/>
          <p:cNvGrpSpPr/>
          <p:nvPr/>
        </p:nvGrpSpPr>
        <p:grpSpPr>
          <a:xfrm>
            <a:off x="2337435" y="2070734"/>
            <a:ext cx="1687195" cy="1044575"/>
            <a:chOff x="2337435" y="2070734"/>
            <a:chExt cx="1687195" cy="1044575"/>
          </a:xfrm>
        </p:grpSpPr>
        <p:sp>
          <p:nvSpPr>
            <p:cNvPr id="4" name="object 4"/>
            <p:cNvSpPr/>
            <p:nvPr/>
          </p:nvSpPr>
          <p:spPr>
            <a:xfrm>
              <a:off x="2343150" y="2076449"/>
              <a:ext cx="1675764" cy="1033144"/>
            </a:xfrm>
            <a:custGeom>
              <a:avLst/>
              <a:gdLst/>
              <a:ahLst/>
              <a:cxnLst/>
              <a:rect l="l" t="t" r="r" b="b"/>
              <a:pathLst>
                <a:path w="1675764" h="1033144">
                  <a:moveTo>
                    <a:pt x="837755" y="0"/>
                  </a:moveTo>
                  <a:lnTo>
                    <a:pt x="0" y="1032865"/>
                  </a:lnTo>
                  <a:lnTo>
                    <a:pt x="1675511" y="1032865"/>
                  </a:lnTo>
                  <a:lnTo>
                    <a:pt x="837755" y="0"/>
                  </a:lnTo>
                  <a:close/>
                </a:path>
              </a:pathLst>
            </a:custGeom>
            <a:solidFill>
              <a:srgbClr val="7E013C"/>
            </a:solidFill>
          </p:spPr>
          <p:txBody>
            <a:bodyPr wrap="square" lIns="0" tIns="0" rIns="0" bIns="0" rtlCol="0"/>
            <a:lstStyle/>
            <a:p/>
          </p:txBody>
        </p:sp>
        <p:sp>
          <p:nvSpPr>
            <p:cNvPr id="5" name="object 5"/>
            <p:cNvSpPr/>
            <p:nvPr/>
          </p:nvSpPr>
          <p:spPr>
            <a:xfrm>
              <a:off x="2343150" y="2076449"/>
              <a:ext cx="1675764" cy="1033144"/>
            </a:xfrm>
            <a:custGeom>
              <a:avLst/>
              <a:gdLst/>
              <a:ahLst/>
              <a:cxnLst/>
              <a:rect l="l" t="t" r="r" b="b"/>
              <a:pathLst>
                <a:path w="1675764" h="1033144">
                  <a:moveTo>
                    <a:pt x="837755" y="0"/>
                  </a:moveTo>
                  <a:lnTo>
                    <a:pt x="1675511" y="1032865"/>
                  </a:lnTo>
                  <a:lnTo>
                    <a:pt x="0" y="1032865"/>
                  </a:lnTo>
                  <a:lnTo>
                    <a:pt x="837755" y="0"/>
                  </a:lnTo>
                  <a:close/>
                </a:path>
              </a:pathLst>
            </a:custGeom>
            <a:ln w="11385">
              <a:solidFill>
                <a:srgbClr val="961B54"/>
              </a:solidFill>
            </a:ln>
          </p:spPr>
          <p:txBody>
            <a:bodyPr wrap="square" lIns="0" tIns="0" rIns="0" bIns="0" rtlCol="0"/>
            <a:lstStyle/>
            <a:p/>
          </p:txBody>
        </p:sp>
      </p:grpSp>
      <p:sp>
        <p:nvSpPr>
          <p:cNvPr id="6" name="object 6"/>
          <p:cNvSpPr txBox="1"/>
          <p:nvPr/>
        </p:nvSpPr>
        <p:spPr>
          <a:xfrm>
            <a:off x="3121177" y="2531427"/>
            <a:ext cx="116839" cy="299085"/>
          </a:xfrm>
          <a:prstGeom prst="rect">
            <a:avLst/>
          </a:prstGeom>
        </p:spPr>
        <p:txBody>
          <a:bodyPr vert="horz" wrap="square" lIns="0" tIns="11430" rIns="0" bIns="0" rtlCol="0">
            <a:spAutoFit/>
          </a:bodyPr>
          <a:lstStyle/>
          <a:p>
            <a:pPr marL="12700">
              <a:lnSpc>
                <a:spcPct val="100000"/>
              </a:lnSpc>
              <a:spcBef>
                <a:spcPts val="90"/>
              </a:spcBef>
            </a:pPr>
            <a:r>
              <a:rPr sz="1800" b="1" spc="-340" dirty="0">
                <a:solidFill>
                  <a:srgbClr val="E5E0DF"/>
                </a:solidFill>
                <a:latin typeface="Trebuchet MS" panose="020B0603020202020204"/>
                <a:cs typeface="Trebuchet MS" panose="020B0603020202020204"/>
              </a:rPr>
              <a:t>1</a:t>
            </a:r>
            <a:endParaRPr sz="1800">
              <a:latin typeface="Trebuchet MS" panose="020B0603020202020204"/>
              <a:cs typeface="Trebuchet MS" panose="020B0603020202020204"/>
            </a:endParaRPr>
          </a:p>
        </p:txBody>
      </p:sp>
      <p:sp>
        <p:nvSpPr>
          <p:cNvPr id="7" name="object 7"/>
          <p:cNvSpPr txBox="1"/>
          <p:nvPr/>
        </p:nvSpPr>
        <p:spPr>
          <a:xfrm>
            <a:off x="4183363" y="2211387"/>
            <a:ext cx="2679065" cy="666750"/>
          </a:xfrm>
          <a:prstGeom prst="rect">
            <a:avLst/>
          </a:prstGeom>
        </p:spPr>
        <p:txBody>
          <a:bodyPr vert="horz" wrap="square" lIns="0" tIns="17145" rIns="0" bIns="0" rtlCol="0">
            <a:spAutoFit/>
          </a:bodyPr>
          <a:lstStyle/>
          <a:p>
            <a:pPr marL="12700">
              <a:lnSpc>
                <a:spcPct val="100000"/>
              </a:lnSpc>
              <a:spcBef>
                <a:spcPts val="135"/>
              </a:spcBef>
            </a:pPr>
            <a:r>
              <a:rPr sz="1650" b="1" spc="-20" dirty="0">
                <a:solidFill>
                  <a:srgbClr val="E5E0DF"/>
                </a:solidFill>
                <a:latin typeface="Trebuchet MS" panose="020B0603020202020204"/>
                <a:cs typeface="Trebuchet MS" panose="020B0603020202020204"/>
              </a:rPr>
              <a:t>Efficiency</a:t>
            </a:r>
            <a:endParaRPr sz="1650">
              <a:latin typeface="Trebuchet MS" panose="020B0603020202020204"/>
              <a:cs typeface="Trebuchet MS" panose="020B0603020202020204"/>
            </a:endParaRPr>
          </a:p>
          <a:p>
            <a:pPr marL="12700">
              <a:lnSpc>
                <a:spcPct val="100000"/>
              </a:lnSpc>
              <a:spcBef>
                <a:spcPts val="1345"/>
              </a:spcBef>
            </a:pPr>
            <a:r>
              <a:rPr sz="1400" spc="-60" dirty="0">
                <a:solidFill>
                  <a:srgbClr val="E5E0DF"/>
                </a:solidFill>
                <a:latin typeface="Lucida Sans Unicode" panose="020B0602030504020204"/>
                <a:cs typeface="Lucida Sans Unicode" panose="020B0602030504020204"/>
              </a:rPr>
              <a:t>M</a:t>
            </a:r>
            <a:r>
              <a:rPr sz="1400" spc="-50" dirty="0">
                <a:solidFill>
                  <a:srgbClr val="E5E0DF"/>
                </a:solidFill>
                <a:latin typeface="Lucida Sans Unicode" panose="020B0602030504020204"/>
                <a:cs typeface="Lucida Sans Unicode" panose="020B0602030504020204"/>
              </a:rPr>
              <a:t>i</a:t>
            </a:r>
            <a:r>
              <a:rPr sz="1400" spc="-70" dirty="0">
                <a:solidFill>
                  <a:srgbClr val="E5E0DF"/>
                </a:solidFill>
                <a:latin typeface="Lucida Sans Unicode" panose="020B0602030504020204"/>
                <a:cs typeface="Lucida Sans Unicode" panose="020B0602030504020204"/>
              </a:rPr>
              <a:t>n</a:t>
            </a:r>
            <a:r>
              <a:rPr sz="1400" spc="-50" dirty="0">
                <a:solidFill>
                  <a:srgbClr val="E5E0DF"/>
                </a:solidFill>
                <a:latin typeface="Lucida Sans Unicode" panose="020B0602030504020204"/>
                <a:cs typeface="Lucida Sans Unicode" panose="020B0602030504020204"/>
              </a:rPr>
              <a:t>i</a:t>
            </a:r>
            <a:r>
              <a:rPr sz="1400" spc="-90" dirty="0">
                <a:solidFill>
                  <a:srgbClr val="E5E0DF"/>
                </a:solidFill>
                <a:latin typeface="Lucida Sans Unicode" panose="020B0602030504020204"/>
                <a:cs typeface="Lucida Sans Unicode" panose="020B0602030504020204"/>
              </a:rPr>
              <a:t>m</a:t>
            </a:r>
            <a:r>
              <a:rPr sz="1400" spc="-25" dirty="0">
                <a:solidFill>
                  <a:srgbClr val="E5E0DF"/>
                </a:solidFill>
                <a:latin typeface="Lucida Sans Unicode" panose="020B0602030504020204"/>
                <a:cs typeface="Lucida Sans Unicode" panose="020B0602030504020204"/>
              </a:rPr>
              <a:t>a</a:t>
            </a:r>
            <a:r>
              <a:rPr sz="1400" spc="-30" dirty="0">
                <a:solidFill>
                  <a:srgbClr val="E5E0DF"/>
                </a:solidFill>
                <a:latin typeface="Lucida Sans Unicode" panose="020B0602030504020204"/>
                <a:cs typeface="Lucida Sans Unicode" panose="020B0602030504020204"/>
              </a:rPr>
              <a:t>l</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c</a:t>
            </a:r>
            <a:r>
              <a:rPr sz="1400" spc="-40" dirty="0">
                <a:solidFill>
                  <a:srgbClr val="E5E0DF"/>
                </a:solidFill>
                <a:latin typeface="Lucida Sans Unicode" panose="020B0602030504020204"/>
                <a:cs typeface="Lucida Sans Unicode" panose="020B0602030504020204"/>
              </a:rPr>
              <a:t>o</a:t>
            </a:r>
            <a:r>
              <a:rPr sz="1400" spc="-85" dirty="0">
                <a:solidFill>
                  <a:srgbClr val="E5E0DF"/>
                </a:solidFill>
                <a:latin typeface="Lucida Sans Unicode" panose="020B0602030504020204"/>
                <a:cs typeface="Lucida Sans Unicode" panose="020B0602030504020204"/>
              </a:rPr>
              <a:t>d</a:t>
            </a:r>
            <a:r>
              <a:rPr sz="1400" spc="-20" dirty="0">
                <a:solidFill>
                  <a:srgbClr val="E5E0DF"/>
                </a:solidFill>
                <a:latin typeface="Lucida Sans Unicode" panose="020B0602030504020204"/>
                <a:cs typeface="Lucida Sans Unicode" panose="020B0602030504020204"/>
              </a:rPr>
              <a:t>e</a:t>
            </a:r>
            <a:r>
              <a:rPr sz="1400" spc="-125" dirty="0">
                <a:solidFill>
                  <a:srgbClr val="E5E0DF"/>
                </a:solidFill>
                <a:latin typeface="Lucida Sans Unicode" panose="020B0602030504020204"/>
                <a:cs typeface="Lucida Sans Unicode" panose="020B0602030504020204"/>
              </a:rPr>
              <a:t>,</a:t>
            </a:r>
            <a:r>
              <a:rPr sz="1400" spc="-110"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f</a:t>
            </a:r>
            <a:r>
              <a:rPr sz="1400" spc="-25" dirty="0">
                <a:solidFill>
                  <a:srgbClr val="E5E0DF"/>
                </a:solidFill>
                <a:latin typeface="Lucida Sans Unicode" panose="020B0602030504020204"/>
                <a:cs typeface="Lucida Sans Unicode" panose="020B0602030504020204"/>
              </a:rPr>
              <a:t>a</a:t>
            </a:r>
            <a:r>
              <a:rPr sz="1400" spc="-60" dirty="0">
                <a:solidFill>
                  <a:srgbClr val="E5E0DF"/>
                </a:solidFill>
                <a:latin typeface="Lucida Sans Unicode" panose="020B0602030504020204"/>
                <a:cs typeface="Lucida Sans Unicode" panose="020B0602030504020204"/>
              </a:rPr>
              <a:t>s</a:t>
            </a:r>
            <a:r>
              <a:rPr sz="1400" spc="15" dirty="0">
                <a:solidFill>
                  <a:srgbClr val="E5E0DF"/>
                </a:solidFill>
                <a:latin typeface="Lucida Sans Unicode" panose="020B0602030504020204"/>
                <a:cs typeface="Lucida Sans Unicode" panose="020B0602030504020204"/>
              </a:rPr>
              <a:t>t</a:t>
            </a:r>
            <a:r>
              <a:rPr sz="1400" spc="-110" dirty="0">
                <a:solidFill>
                  <a:srgbClr val="E5E0DF"/>
                </a:solidFill>
                <a:latin typeface="Lucida Sans Unicode" panose="020B0602030504020204"/>
                <a:cs typeface="Lucida Sans Unicode" panose="020B0602030504020204"/>
              </a:rPr>
              <a:t> </a:t>
            </a:r>
            <a:r>
              <a:rPr sz="1400" spc="-35" dirty="0">
                <a:solidFill>
                  <a:srgbClr val="E5E0DF"/>
                </a:solidFill>
                <a:latin typeface="Lucida Sans Unicode" panose="020B0602030504020204"/>
                <a:cs typeface="Lucida Sans Unicode" panose="020B0602030504020204"/>
              </a:rPr>
              <a:t>l</a:t>
            </a:r>
            <a:r>
              <a:rPr sz="1400" spc="-45" dirty="0">
                <a:solidFill>
                  <a:srgbClr val="E5E0DF"/>
                </a:solidFill>
                <a:latin typeface="Lucida Sans Unicode" panose="020B0602030504020204"/>
                <a:cs typeface="Lucida Sans Unicode" panose="020B0602030504020204"/>
              </a:rPr>
              <a:t>o</a:t>
            </a:r>
            <a:r>
              <a:rPr sz="1400" dirty="0">
                <a:solidFill>
                  <a:srgbClr val="E5E0DF"/>
                </a:solidFill>
                <a:latin typeface="Lucida Sans Unicode" panose="020B0602030504020204"/>
                <a:cs typeface="Lucida Sans Unicode" panose="020B0602030504020204"/>
              </a:rPr>
              <a:t>a</a:t>
            </a:r>
            <a:r>
              <a:rPr sz="1400" spc="-85" dirty="0">
                <a:solidFill>
                  <a:srgbClr val="E5E0DF"/>
                </a:solidFill>
                <a:latin typeface="Lucida Sans Unicode" panose="020B0602030504020204"/>
                <a:cs typeface="Lucida Sans Unicode" panose="020B0602030504020204"/>
              </a:rPr>
              <a:t>d</a:t>
            </a:r>
            <a:r>
              <a:rPr sz="1400" spc="-50" dirty="0">
                <a:solidFill>
                  <a:srgbClr val="E5E0DF"/>
                </a:solidFill>
                <a:latin typeface="Lucida Sans Unicode" panose="020B0602030504020204"/>
                <a:cs typeface="Lucida Sans Unicode" panose="020B0602030504020204"/>
              </a:rPr>
              <a:t>i</a:t>
            </a:r>
            <a:r>
              <a:rPr sz="1400" spc="-45" dirty="0">
                <a:solidFill>
                  <a:srgbClr val="E5E0DF"/>
                </a:solidFill>
                <a:latin typeface="Lucida Sans Unicode" panose="020B0602030504020204"/>
                <a:cs typeface="Lucida Sans Unicode" panose="020B0602030504020204"/>
              </a:rPr>
              <a:t>n</a:t>
            </a:r>
            <a:r>
              <a:rPr sz="1400" spc="-70" dirty="0">
                <a:solidFill>
                  <a:srgbClr val="E5E0DF"/>
                </a:solidFill>
                <a:latin typeface="Lucida Sans Unicode" panose="020B0602030504020204"/>
                <a:cs typeface="Lucida Sans Unicode" panose="020B0602030504020204"/>
              </a:rPr>
              <a:t>g</a:t>
            </a:r>
            <a:r>
              <a:rPr sz="1400" spc="-110" dirty="0">
                <a:solidFill>
                  <a:srgbClr val="E5E0DF"/>
                </a:solidFill>
                <a:latin typeface="Lucida Sans Unicode" panose="020B0602030504020204"/>
                <a:cs typeface="Lucida Sans Unicode" panose="020B0602030504020204"/>
              </a:rPr>
              <a:t> </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75" dirty="0">
                <a:solidFill>
                  <a:srgbClr val="E5E0DF"/>
                </a:solidFill>
                <a:latin typeface="Lucida Sans Unicode" panose="020B0602030504020204"/>
                <a:cs typeface="Lucida Sans Unicode" panose="020B0602030504020204"/>
              </a:rPr>
              <a:t>m</a:t>
            </a:r>
            <a:r>
              <a:rPr sz="1400" spc="-25" dirty="0">
                <a:solidFill>
                  <a:srgbClr val="E5E0DF"/>
                </a:solidFill>
                <a:latin typeface="Lucida Sans Unicode" panose="020B0602030504020204"/>
                <a:cs typeface="Lucida Sans Unicode" panose="020B0602030504020204"/>
              </a:rPr>
              <a:t>e</a:t>
            </a:r>
            <a:r>
              <a:rPr sz="1400" spc="-50" dirty="0">
                <a:solidFill>
                  <a:srgbClr val="E5E0DF"/>
                </a:solidFill>
                <a:latin typeface="Lucida Sans Unicode" panose="020B0602030504020204"/>
                <a:cs typeface="Lucida Sans Unicode" panose="020B0602030504020204"/>
              </a:rPr>
              <a:t>s</a:t>
            </a:r>
            <a:r>
              <a:rPr sz="1400" spc="-125" dirty="0">
                <a:solidFill>
                  <a:srgbClr val="E5E0DF"/>
                </a:solidFill>
                <a:latin typeface="Lucida Sans Unicode" panose="020B0602030504020204"/>
                <a:cs typeface="Lucida Sans Unicode" panose="020B0602030504020204"/>
              </a:rPr>
              <a:t>.</a:t>
            </a:r>
            <a:endParaRPr sz="1400">
              <a:latin typeface="Lucida Sans Unicode" panose="020B0602030504020204"/>
              <a:cs typeface="Lucida Sans Unicode" panose="020B0602030504020204"/>
            </a:endParaRPr>
          </a:p>
        </p:txBody>
      </p:sp>
      <p:grpSp>
        <p:nvGrpSpPr>
          <p:cNvPr id="8" name="object 8"/>
          <p:cNvGrpSpPr/>
          <p:nvPr/>
        </p:nvGrpSpPr>
        <p:grpSpPr>
          <a:xfrm>
            <a:off x="1499235" y="3128962"/>
            <a:ext cx="9244965" cy="1062990"/>
            <a:chOff x="1499235" y="3128962"/>
            <a:chExt cx="9244965" cy="1062990"/>
          </a:xfrm>
        </p:grpSpPr>
        <p:sp>
          <p:nvSpPr>
            <p:cNvPr id="9" name="object 9"/>
            <p:cNvSpPr/>
            <p:nvPr/>
          </p:nvSpPr>
          <p:spPr>
            <a:xfrm>
              <a:off x="4057650" y="3128962"/>
              <a:ext cx="6686550" cy="9525"/>
            </a:xfrm>
            <a:custGeom>
              <a:avLst/>
              <a:gdLst/>
              <a:ahLst/>
              <a:cxnLst/>
              <a:rect l="l" t="t" r="r" b="b"/>
              <a:pathLst>
                <a:path w="6686550" h="9525">
                  <a:moveTo>
                    <a:pt x="6679653" y="0"/>
                  </a:moveTo>
                  <a:lnTo>
                    <a:pt x="6896" y="0"/>
                  </a:lnTo>
                  <a:lnTo>
                    <a:pt x="4648" y="457"/>
                  </a:lnTo>
                  <a:lnTo>
                    <a:pt x="927" y="2324"/>
                  </a:lnTo>
                  <a:lnTo>
                    <a:pt x="0" y="3454"/>
                  </a:lnTo>
                  <a:lnTo>
                    <a:pt x="0" y="4762"/>
                  </a:lnTo>
                  <a:lnTo>
                    <a:pt x="0" y="6083"/>
                  </a:lnTo>
                  <a:lnTo>
                    <a:pt x="927" y="7200"/>
                  </a:lnTo>
                  <a:lnTo>
                    <a:pt x="4648" y="9055"/>
                  </a:lnTo>
                  <a:lnTo>
                    <a:pt x="6896" y="9525"/>
                  </a:lnTo>
                  <a:lnTo>
                    <a:pt x="6679653" y="9525"/>
                  </a:lnTo>
                  <a:lnTo>
                    <a:pt x="6681901" y="9055"/>
                  </a:lnTo>
                  <a:lnTo>
                    <a:pt x="6685622" y="7200"/>
                  </a:lnTo>
                  <a:lnTo>
                    <a:pt x="6686550" y="6083"/>
                  </a:lnTo>
                  <a:lnTo>
                    <a:pt x="6686550" y="3454"/>
                  </a:lnTo>
                  <a:lnTo>
                    <a:pt x="6685622" y="2324"/>
                  </a:lnTo>
                  <a:lnTo>
                    <a:pt x="6681901" y="457"/>
                  </a:lnTo>
                  <a:lnTo>
                    <a:pt x="6679653" y="0"/>
                  </a:lnTo>
                  <a:close/>
                </a:path>
              </a:pathLst>
            </a:custGeom>
            <a:solidFill>
              <a:srgbClr val="961B54"/>
            </a:solidFill>
          </p:spPr>
          <p:txBody>
            <a:bodyPr wrap="square" lIns="0" tIns="0" rIns="0" bIns="0" rtlCol="0"/>
            <a:lstStyle/>
            <a:p/>
          </p:txBody>
        </p:sp>
        <p:sp>
          <p:nvSpPr>
            <p:cNvPr id="10" name="object 10"/>
            <p:cNvSpPr/>
            <p:nvPr/>
          </p:nvSpPr>
          <p:spPr>
            <a:xfrm>
              <a:off x="1504950" y="3152774"/>
              <a:ext cx="3351529" cy="1033144"/>
            </a:xfrm>
            <a:custGeom>
              <a:avLst/>
              <a:gdLst/>
              <a:ahLst/>
              <a:cxnLst/>
              <a:rect l="l" t="t" r="r" b="b"/>
              <a:pathLst>
                <a:path w="3351529" h="1033145">
                  <a:moveTo>
                    <a:pt x="2521724" y="0"/>
                  </a:moveTo>
                  <a:lnTo>
                    <a:pt x="829284" y="0"/>
                  </a:lnTo>
                  <a:lnTo>
                    <a:pt x="0" y="1032865"/>
                  </a:lnTo>
                  <a:lnTo>
                    <a:pt x="3351009" y="1032865"/>
                  </a:lnTo>
                  <a:lnTo>
                    <a:pt x="2521724" y="0"/>
                  </a:lnTo>
                  <a:close/>
                </a:path>
              </a:pathLst>
            </a:custGeom>
            <a:solidFill>
              <a:srgbClr val="7E013C"/>
            </a:solidFill>
          </p:spPr>
          <p:txBody>
            <a:bodyPr wrap="square" lIns="0" tIns="0" rIns="0" bIns="0" rtlCol="0"/>
            <a:lstStyle/>
            <a:p/>
          </p:txBody>
        </p:sp>
        <p:sp>
          <p:nvSpPr>
            <p:cNvPr id="11" name="object 11"/>
            <p:cNvSpPr/>
            <p:nvPr/>
          </p:nvSpPr>
          <p:spPr>
            <a:xfrm>
              <a:off x="1504950" y="3152774"/>
              <a:ext cx="3351529" cy="1033144"/>
            </a:xfrm>
            <a:custGeom>
              <a:avLst/>
              <a:gdLst/>
              <a:ahLst/>
              <a:cxnLst/>
              <a:rect l="l" t="t" r="r" b="b"/>
              <a:pathLst>
                <a:path w="3351529" h="1033145">
                  <a:moveTo>
                    <a:pt x="829284" y="0"/>
                  </a:moveTo>
                  <a:lnTo>
                    <a:pt x="2521724" y="0"/>
                  </a:lnTo>
                  <a:lnTo>
                    <a:pt x="3351009" y="1032865"/>
                  </a:lnTo>
                  <a:lnTo>
                    <a:pt x="0" y="1032865"/>
                  </a:lnTo>
                  <a:lnTo>
                    <a:pt x="829284" y="0"/>
                  </a:lnTo>
                  <a:close/>
                </a:path>
              </a:pathLst>
            </a:custGeom>
            <a:ln w="11385">
              <a:solidFill>
                <a:srgbClr val="961B54"/>
              </a:solidFill>
            </a:ln>
          </p:spPr>
          <p:txBody>
            <a:bodyPr wrap="square" lIns="0" tIns="0" rIns="0" bIns="0" rtlCol="0"/>
            <a:lstStyle/>
            <a:p/>
          </p:txBody>
        </p:sp>
      </p:grpSp>
      <p:sp>
        <p:nvSpPr>
          <p:cNvPr id="12" name="object 12"/>
          <p:cNvSpPr txBox="1"/>
          <p:nvPr/>
        </p:nvSpPr>
        <p:spPr>
          <a:xfrm>
            <a:off x="3097060" y="3483927"/>
            <a:ext cx="165100" cy="299085"/>
          </a:xfrm>
          <a:prstGeom prst="rect">
            <a:avLst/>
          </a:prstGeom>
        </p:spPr>
        <p:txBody>
          <a:bodyPr vert="horz" wrap="square" lIns="0" tIns="11430" rIns="0" bIns="0" rtlCol="0">
            <a:spAutoFit/>
          </a:bodyPr>
          <a:lstStyle/>
          <a:p>
            <a:pPr marL="12700">
              <a:lnSpc>
                <a:spcPct val="100000"/>
              </a:lnSpc>
              <a:spcBef>
                <a:spcPts val="90"/>
              </a:spcBef>
            </a:pPr>
            <a:r>
              <a:rPr sz="1800" b="1" spc="40" dirty="0">
                <a:solidFill>
                  <a:srgbClr val="E5E0DF"/>
                </a:solidFill>
                <a:latin typeface="Trebuchet MS" panose="020B0603020202020204"/>
                <a:cs typeface="Trebuchet MS" panose="020B0603020202020204"/>
              </a:rPr>
              <a:t>2</a:t>
            </a:r>
            <a:endParaRPr sz="1800">
              <a:latin typeface="Trebuchet MS" panose="020B0603020202020204"/>
              <a:cs typeface="Trebuchet MS" panose="020B0603020202020204"/>
            </a:endParaRPr>
          </a:p>
        </p:txBody>
      </p:sp>
      <p:sp>
        <p:nvSpPr>
          <p:cNvPr id="13" name="object 13"/>
          <p:cNvSpPr txBox="1"/>
          <p:nvPr/>
        </p:nvSpPr>
        <p:spPr>
          <a:xfrm>
            <a:off x="5021110" y="3287712"/>
            <a:ext cx="3173730" cy="666750"/>
          </a:xfrm>
          <a:prstGeom prst="rect">
            <a:avLst/>
          </a:prstGeom>
        </p:spPr>
        <p:txBody>
          <a:bodyPr vert="horz" wrap="square" lIns="0" tIns="17145" rIns="0" bIns="0" rtlCol="0">
            <a:spAutoFit/>
          </a:bodyPr>
          <a:lstStyle/>
          <a:p>
            <a:pPr marL="12700">
              <a:lnSpc>
                <a:spcPct val="100000"/>
              </a:lnSpc>
              <a:spcBef>
                <a:spcPts val="135"/>
              </a:spcBef>
            </a:pPr>
            <a:r>
              <a:rPr sz="1650" b="1" spc="-15" dirty="0">
                <a:solidFill>
                  <a:srgbClr val="E5E0DF"/>
                </a:solidFill>
                <a:latin typeface="Trebuchet MS" panose="020B0603020202020204"/>
                <a:cs typeface="Trebuchet MS" panose="020B0603020202020204"/>
              </a:rPr>
              <a:t>Scalability</a:t>
            </a:r>
            <a:endParaRPr sz="1650">
              <a:latin typeface="Trebuchet MS" panose="020B0603020202020204"/>
              <a:cs typeface="Trebuchet MS" panose="020B0603020202020204"/>
            </a:endParaRPr>
          </a:p>
          <a:p>
            <a:pPr marL="12700">
              <a:lnSpc>
                <a:spcPct val="100000"/>
              </a:lnSpc>
              <a:spcBef>
                <a:spcPts val="1345"/>
              </a:spcBef>
            </a:pPr>
            <a:r>
              <a:rPr sz="1400" spc="90" dirty="0">
                <a:solidFill>
                  <a:srgbClr val="E5E0DF"/>
                </a:solidFill>
                <a:latin typeface="Lucida Sans Unicode" panose="020B0602030504020204"/>
                <a:cs typeface="Lucida Sans Unicode" panose="020B0602030504020204"/>
              </a:rPr>
              <a:t>E</a:t>
            </a:r>
            <a:r>
              <a:rPr sz="1400" spc="-25" dirty="0">
                <a:solidFill>
                  <a:srgbClr val="E5E0DF"/>
                </a:solidFill>
                <a:latin typeface="Lucida Sans Unicode" panose="020B0602030504020204"/>
                <a:cs typeface="Lucida Sans Unicode" panose="020B0602030504020204"/>
              </a:rPr>
              <a:t>a</a:t>
            </a:r>
            <a:r>
              <a:rPr sz="1400" spc="-50" dirty="0">
                <a:solidFill>
                  <a:srgbClr val="E5E0DF"/>
                </a:solidFill>
                <a:latin typeface="Lucida Sans Unicode" panose="020B0602030504020204"/>
                <a:cs typeface="Lucida Sans Unicode" panose="020B0602030504020204"/>
              </a:rPr>
              <a:t>s</a:t>
            </a:r>
            <a:r>
              <a:rPr sz="1400" spc="-50" dirty="0">
                <a:solidFill>
                  <a:srgbClr val="E5E0DF"/>
                </a:solidFill>
                <a:latin typeface="Lucida Sans Unicode" panose="020B0602030504020204"/>
                <a:cs typeface="Lucida Sans Unicode" panose="020B0602030504020204"/>
              </a:rPr>
              <a:t>i</a:t>
            </a:r>
            <a:r>
              <a:rPr sz="1400" spc="-35" dirty="0">
                <a:solidFill>
                  <a:srgbClr val="E5E0DF"/>
                </a:solidFill>
                <a:latin typeface="Lucida Sans Unicode" panose="020B0602030504020204"/>
                <a:cs typeface="Lucida Sans Unicode" panose="020B0602030504020204"/>
              </a:rPr>
              <a:t>l</a:t>
            </a:r>
            <a:r>
              <a:rPr sz="1400" spc="25" dirty="0">
                <a:solidFill>
                  <a:srgbClr val="E5E0DF"/>
                </a:solidFill>
                <a:latin typeface="Lucida Sans Unicode" panose="020B0602030504020204"/>
                <a:cs typeface="Lucida Sans Unicode" panose="020B0602030504020204"/>
              </a:rPr>
              <a:t>y</a:t>
            </a:r>
            <a:r>
              <a:rPr sz="1400" spc="-110" dirty="0">
                <a:solidFill>
                  <a:srgbClr val="E5E0DF"/>
                </a:solidFill>
                <a:latin typeface="Lucida Sans Unicode" panose="020B0602030504020204"/>
                <a:cs typeface="Lucida Sans Unicode" panose="020B0602030504020204"/>
              </a:rPr>
              <a:t> </a:t>
            </a:r>
            <a:r>
              <a:rPr sz="1400" dirty="0">
                <a:solidFill>
                  <a:srgbClr val="E5E0DF"/>
                </a:solidFill>
                <a:latin typeface="Lucida Sans Unicode" panose="020B0602030504020204"/>
                <a:cs typeface="Lucida Sans Unicode" panose="020B0602030504020204"/>
              </a:rPr>
              <a:t>a</a:t>
            </a:r>
            <a:r>
              <a:rPr sz="1400" spc="-85" dirty="0">
                <a:solidFill>
                  <a:srgbClr val="E5E0DF"/>
                </a:solidFill>
                <a:latin typeface="Lucida Sans Unicode" panose="020B0602030504020204"/>
                <a:cs typeface="Lucida Sans Unicode" panose="020B0602030504020204"/>
              </a:rPr>
              <a:t>d</a:t>
            </a:r>
            <a:r>
              <a:rPr sz="1400" spc="-5" dirty="0">
                <a:solidFill>
                  <a:srgbClr val="E5E0DF"/>
                </a:solidFill>
                <a:latin typeface="Lucida Sans Unicode" panose="020B0602030504020204"/>
                <a:cs typeface="Lucida Sans Unicode" panose="020B0602030504020204"/>
              </a:rPr>
              <a:t>a</a:t>
            </a:r>
            <a:r>
              <a:rPr sz="1400" spc="-90" dirty="0">
                <a:solidFill>
                  <a:srgbClr val="E5E0DF"/>
                </a:solidFill>
                <a:latin typeface="Lucida Sans Unicode" panose="020B0602030504020204"/>
                <a:cs typeface="Lucida Sans Unicode" panose="020B0602030504020204"/>
              </a:rPr>
              <a:t>p</a:t>
            </a:r>
            <a:r>
              <a:rPr sz="1400" dirty="0">
                <a:solidFill>
                  <a:srgbClr val="E5E0DF"/>
                </a:solidFill>
                <a:latin typeface="Lucida Sans Unicode" panose="020B0602030504020204"/>
                <a:cs typeface="Lucida Sans Unicode" panose="020B0602030504020204"/>
              </a:rPr>
              <a:t>t</a:t>
            </a:r>
            <a:r>
              <a:rPr sz="1400" spc="-25" dirty="0">
                <a:solidFill>
                  <a:srgbClr val="E5E0DF"/>
                </a:solidFill>
                <a:latin typeface="Lucida Sans Unicode" panose="020B0602030504020204"/>
                <a:cs typeface="Lucida Sans Unicode" panose="020B0602030504020204"/>
              </a:rPr>
              <a:t>a</a:t>
            </a:r>
            <a:r>
              <a:rPr sz="1400" spc="-85" dirty="0">
                <a:solidFill>
                  <a:srgbClr val="E5E0DF"/>
                </a:solidFill>
                <a:latin typeface="Lucida Sans Unicode" panose="020B0602030504020204"/>
                <a:cs typeface="Lucida Sans Unicode" panose="020B0602030504020204"/>
              </a:rPr>
              <a:t>b</a:t>
            </a:r>
            <a:r>
              <a:rPr sz="1400" spc="-35" dirty="0">
                <a:solidFill>
                  <a:srgbClr val="E5E0DF"/>
                </a:solidFill>
                <a:latin typeface="Lucida Sans Unicode" panose="020B0602030504020204"/>
                <a:cs typeface="Lucida Sans Unicode" panose="020B0602030504020204"/>
              </a:rPr>
              <a:t>l</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dirty="0">
                <a:solidFill>
                  <a:srgbClr val="E5E0DF"/>
                </a:solidFill>
                <a:latin typeface="Lucida Sans Unicode" panose="020B0602030504020204"/>
                <a:cs typeface="Lucida Sans Unicode" panose="020B0602030504020204"/>
              </a:rPr>
              <a:t>t</a:t>
            </a:r>
            <a:r>
              <a:rPr sz="1400" spc="-60" dirty="0">
                <a:solidFill>
                  <a:srgbClr val="E5E0DF"/>
                </a:solidFill>
                <a:latin typeface="Lucida Sans Unicode" panose="020B0602030504020204"/>
                <a:cs typeface="Lucida Sans Unicode" panose="020B0602030504020204"/>
              </a:rPr>
              <a:t>o</a:t>
            </a:r>
            <a:r>
              <a:rPr sz="1400" spc="-110" dirty="0">
                <a:solidFill>
                  <a:srgbClr val="E5E0DF"/>
                </a:solidFill>
                <a:latin typeface="Lucida Sans Unicode" panose="020B0602030504020204"/>
                <a:cs typeface="Lucida Sans Unicode" panose="020B0602030504020204"/>
              </a:rPr>
              <a:t> </a:t>
            </a:r>
            <a:r>
              <a:rPr sz="1400" spc="-85" dirty="0">
                <a:solidFill>
                  <a:srgbClr val="E5E0DF"/>
                </a:solidFill>
                <a:latin typeface="Lucida Sans Unicode" panose="020B0602030504020204"/>
                <a:cs typeface="Lucida Sans Unicode" panose="020B0602030504020204"/>
              </a:rPr>
              <a:t>d</a:t>
            </a:r>
            <a:r>
              <a:rPr sz="1400" spc="-50" dirty="0">
                <a:solidFill>
                  <a:srgbClr val="E5E0DF"/>
                </a:solidFill>
                <a:latin typeface="Lucida Sans Unicode" panose="020B0602030504020204"/>
                <a:cs typeface="Lucida Sans Unicode" panose="020B0602030504020204"/>
              </a:rPr>
              <a:t>i</a:t>
            </a:r>
            <a:r>
              <a:rPr sz="1400" spc="-30" dirty="0">
                <a:solidFill>
                  <a:srgbClr val="E5E0DF"/>
                </a:solidFill>
                <a:latin typeface="Lucida Sans Unicode" panose="020B0602030504020204"/>
                <a:cs typeface="Lucida Sans Unicode" panose="020B0602030504020204"/>
              </a:rPr>
              <a:t>f</a:t>
            </a:r>
            <a:r>
              <a:rPr sz="1400" spc="-80" dirty="0">
                <a:solidFill>
                  <a:srgbClr val="E5E0DF"/>
                </a:solidFill>
                <a:latin typeface="Lucida Sans Unicode" panose="020B0602030504020204"/>
                <a:cs typeface="Lucida Sans Unicode" panose="020B0602030504020204"/>
              </a:rPr>
              <a:t>f</a:t>
            </a:r>
            <a:r>
              <a:rPr sz="1400" dirty="0">
                <a:solidFill>
                  <a:srgbClr val="E5E0DF"/>
                </a:solidFill>
                <a:latin typeface="Lucida Sans Unicode" panose="020B0602030504020204"/>
                <a:cs typeface="Lucida Sans Unicode" panose="020B0602030504020204"/>
              </a:rPr>
              <a:t>e</a:t>
            </a:r>
            <a:r>
              <a:rPr sz="1400" spc="-55" dirty="0">
                <a:solidFill>
                  <a:srgbClr val="E5E0DF"/>
                </a:solidFill>
                <a:latin typeface="Lucida Sans Unicode" panose="020B0602030504020204"/>
                <a:cs typeface="Lucida Sans Unicode" panose="020B0602030504020204"/>
              </a:rPr>
              <a:t>r</a:t>
            </a:r>
            <a:r>
              <a:rPr sz="1400" dirty="0">
                <a:solidFill>
                  <a:srgbClr val="E5E0DF"/>
                </a:solidFill>
                <a:latin typeface="Lucida Sans Unicode" panose="020B0602030504020204"/>
                <a:cs typeface="Lucida Sans Unicode" panose="020B0602030504020204"/>
              </a:rPr>
              <a:t>e</a:t>
            </a:r>
            <a:r>
              <a:rPr sz="1400" spc="-90" dirty="0">
                <a:solidFill>
                  <a:srgbClr val="E5E0DF"/>
                </a:solidFill>
                <a:latin typeface="Lucida Sans Unicode" panose="020B0602030504020204"/>
                <a:cs typeface="Lucida Sans Unicode" panose="020B0602030504020204"/>
              </a:rPr>
              <a:t>n</a:t>
            </a:r>
            <a:r>
              <a:rPr sz="1400" spc="15" dirty="0">
                <a:solidFill>
                  <a:srgbClr val="E5E0DF"/>
                </a:solidFill>
                <a:latin typeface="Lucida Sans Unicode" panose="020B0602030504020204"/>
                <a:cs typeface="Lucida Sans Unicode" panose="020B0602030504020204"/>
              </a:rPr>
              <a:t>t</a:t>
            </a:r>
            <a:r>
              <a:rPr sz="1400" spc="-110" dirty="0">
                <a:solidFill>
                  <a:srgbClr val="E5E0DF"/>
                </a:solidFill>
                <a:latin typeface="Lucida Sans Unicode" panose="020B0602030504020204"/>
                <a:cs typeface="Lucida Sans Unicode" panose="020B0602030504020204"/>
              </a:rPr>
              <a:t> </a:t>
            </a:r>
            <a:r>
              <a:rPr sz="1400" spc="-80" dirty="0">
                <a:solidFill>
                  <a:srgbClr val="E5E0DF"/>
                </a:solidFill>
                <a:latin typeface="Lucida Sans Unicode" panose="020B0602030504020204"/>
                <a:cs typeface="Lucida Sans Unicode" panose="020B0602030504020204"/>
              </a:rPr>
              <a:t>p</a:t>
            </a:r>
            <a:r>
              <a:rPr sz="1400" spc="-35" dirty="0">
                <a:solidFill>
                  <a:srgbClr val="E5E0DF"/>
                </a:solidFill>
                <a:latin typeface="Lucida Sans Unicode" panose="020B0602030504020204"/>
                <a:cs typeface="Lucida Sans Unicode" panose="020B0602030504020204"/>
              </a:rPr>
              <a:t>l</a:t>
            </a:r>
            <a:r>
              <a:rPr sz="1400" spc="-45" dirty="0">
                <a:solidFill>
                  <a:srgbClr val="E5E0DF"/>
                </a:solidFill>
                <a:latin typeface="Lucida Sans Unicode" panose="020B0602030504020204"/>
                <a:cs typeface="Lucida Sans Unicode" panose="020B0602030504020204"/>
              </a:rPr>
              <a:t>a</a:t>
            </a:r>
            <a:r>
              <a:rPr sz="1400" dirty="0">
                <a:solidFill>
                  <a:srgbClr val="E5E0DF"/>
                </a:solidFill>
                <a:latin typeface="Lucida Sans Unicode" panose="020B0602030504020204"/>
                <a:cs typeface="Lucida Sans Unicode" panose="020B0602030504020204"/>
              </a:rPr>
              <a:t>t</a:t>
            </a:r>
            <a:r>
              <a:rPr sz="1400" spc="-80" dirty="0">
                <a:solidFill>
                  <a:srgbClr val="E5E0DF"/>
                </a:solidFill>
                <a:latin typeface="Lucida Sans Unicode" panose="020B0602030504020204"/>
                <a:cs typeface="Lucida Sans Unicode" panose="020B0602030504020204"/>
              </a:rPr>
              <a:t>f</a:t>
            </a:r>
            <a:r>
              <a:rPr sz="1400" spc="-70" dirty="0">
                <a:solidFill>
                  <a:srgbClr val="E5E0DF"/>
                </a:solidFill>
                <a:latin typeface="Lucida Sans Unicode" panose="020B0602030504020204"/>
                <a:cs typeface="Lucida Sans Unicode" panose="020B0602030504020204"/>
              </a:rPr>
              <a:t>o</a:t>
            </a:r>
            <a:r>
              <a:rPr sz="1400" spc="-25" dirty="0">
                <a:solidFill>
                  <a:srgbClr val="E5E0DF"/>
                </a:solidFill>
                <a:latin typeface="Lucida Sans Unicode" panose="020B0602030504020204"/>
                <a:cs typeface="Lucida Sans Unicode" panose="020B0602030504020204"/>
              </a:rPr>
              <a:t>r</a:t>
            </a:r>
            <a:r>
              <a:rPr sz="1400" spc="-100" dirty="0">
                <a:solidFill>
                  <a:srgbClr val="E5E0DF"/>
                </a:solidFill>
                <a:latin typeface="Lucida Sans Unicode" panose="020B0602030504020204"/>
                <a:cs typeface="Lucida Sans Unicode" panose="020B0602030504020204"/>
              </a:rPr>
              <a:t>m</a:t>
            </a:r>
            <a:r>
              <a:rPr sz="1400" spc="-50" dirty="0">
                <a:solidFill>
                  <a:srgbClr val="E5E0DF"/>
                </a:solidFill>
                <a:latin typeface="Lucida Sans Unicode" panose="020B0602030504020204"/>
                <a:cs typeface="Lucida Sans Unicode" panose="020B0602030504020204"/>
              </a:rPr>
              <a:t>s</a:t>
            </a:r>
            <a:r>
              <a:rPr sz="1400" spc="-125" dirty="0">
                <a:solidFill>
                  <a:srgbClr val="E5E0DF"/>
                </a:solidFill>
                <a:latin typeface="Lucida Sans Unicode" panose="020B0602030504020204"/>
                <a:cs typeface="Lucida Sans Unicode" panose="020B0602030504020204"/>
              </a:rPr>
              <a:t>.</a:t>
            </a:r>
            <a:endParaRPr sz="1400">
              <a:latin typeface="Lucida Sans Unicode" panose="020B0602030504020204"/>
              <a:cs typeface="Lucida Sans Unicode" panose="020B0602030504020204"/>
            </a:endParaRPr>
          </a:p>
        </p:txBody>
      </p:sp>
      <p:grpSp>
        <p:nvGrpSpPr>
          <p:cNvPr id="14" name="object 14"/>
          <p:cNvGrpSpPr/>
          <p:nvPr/>
        </p:nvGrpSpPr>
        <p:grpSpPr>
          <a:xfrm>
            <a:off x="661057" y="4205287"/>
            <a:ext cx="10083165" cy="1062990"/>
            <a:chOff x="661057" y="4205287"/>
            <a:chExt cx="10083165" cy="1062990"/>
          </a:xfrm>
        </p:grpSpPr>
        <p:sp>
          <p:nvSpPr>
            <p:cNvPr id="15" name="object 15"/>
            <p:cNvSpPr/>
            <p:nvPr/>
          </p:nvSpPr>
          <p:spPr>
            <a:xfrm>
              <a:off x="4895850" y="4205287"/>
              <a:ext cx="5848350" cy="9525"/>
            </a:xfrm>
            <a:custGeom>
              <a:avLst/>
              <a:gdLst/>
              <a:ahLst/>
              <a:cxnLst/>
              <a:rect l="l" t="t" r="r" b="b"/>
              <a:pathLst>
                <a:path w="5848350" h="9525">
                  <a:moveTo>
                    <a:pt x="5841453" y="0"/>
                  </a:moveTo>
                  <a:lnTo>
                    <a:pt x="6896" y="0"/>
                  </a:lnTo>
                  <a:lnTo>
                    <a:pt x="4648" y="457"/>
                  </a:lnTo>
                  <a:lnTo>
                    <a:pt x="927" y="2324"/>
                  </a:lnTo>
                  <a:lnTo>
                    <a:pt x="0" y="3454"/>
                  </a:lnTo>
                  <a:lnTo>
                    <a:pt x="0" y="4762"/>
                  </a:lnTo>
                  <a:lnTo>
                    <a:pt x="0" y="6083"/>
                  </a:lnTo>
                  <a:lnTo>
                    <a:pt x="927" y="7200"/>
                  </a:lnTo>
                  <a:lnTo>
                    <a:pt x="4648" y="9055"/>
                  </a:lnTo>
                  <a:lnTo>
                    <a:pt x="6896" y="9525"/>
                  </a:lnTo>
                  <a:lnTo>
                    <a:pt x="5841453" y="9525"/>
                  </a:lnTo>
                  <a:lnTo>
                    <a:pt x="5843701" y="9055"/>
                  </a:lnTo>
                  <a:lnTo>
                    <a:pt x="5847422" y="7200"/>
                  </a:lnTo>
                  <a:lnTo>
                    <a:pt x="5848350" y="6083"/>
                  </a:lnTo>
                  <a:lnTo>
                    <a:pt x="5848350" y="3454"/>
                  </a:lnTo>
                  <a:lnTo>
                    <a:pt x="5847422" y="2324"/>
                  </a:lnTo>
                  <a:lnTo>
                    <a:pt x="5843701" y="457"/>
                  </a:lnTo>
                  <a:lnTo>
                    <a:pt x="5841453" y="0"/>
                  </a:lnTo>
                  <a:close/>
                </a:path>
              </a:pathLst>
            </a:custGeom>
            <a:solidFill>
              <a:srgbClr val="961B54"/>
            </a:solidFill>
          </p:spPr>
          <p:txBody>
            <a:bodyPr wrap="square" lIns="0" tIns="0" rIns="0" bIns="0" rtlCol="0"/>
            <a:lstStyle/>
            <a:p/>
          </p:txBody>
        </p:sp>
        <p:sp>
          <p:nvSpPr>
            <p:cNvPr id="16" name="object 16"/>
            <p:cNvSpPr/>
            <p:nvPr/>
          </p:nvSpPr>
          <p:spPr>
            <a:xfrm>
              <a:off x="666749" y="4229100"/>
              <a:ext cx="5026660" cy="1033144"/>
            </a:xfrm>
            <a:custGeom>
              <a:avLst/>
              <a:gdLst/>
              <a:ahLst/>
              <a:cxnLst/>
              <a:rect l="l" t="t" r="r" b="b"/>
              <a:pathLst>
                <a:path w="5026660" h="1033145">
                  <a:moveTo>
                    <a:pt x="4205693" y="0"/>
                  </a:moveTo>
                  <a:lnTo>
                    <a:pt x="820826" y="0"/>
                  </a:lnTo>
                  <a:lnTo>
                    <a:pt x="0" y="1032868"/>
                  </a:lnTo>
                  <a:lnTo>
                    <a:pt x="5026520" y="1032868"/>
                  </a:lnTo>
                  <a:lnTo>
                    <a:pt x="4205693" y="0"/>
                  </a:lnTo>
                  <a:close/>
                </a:path>
              </a:pathLst>
            </a:custGeom>
            <a:solidFill>
              <a:srgbClr val="7E013C"/>
            </a:solidFill>
          </p:spPr>
          <p:txBody>
            <a:bodyPr wrap="square" lIns="0" tIns="0" rIns="0" bIns="0" rtlCol="0"/>
            <a:lstStyle/>
            <a:p/>
          </p:txBody>
        </p:sp>
        <p:sp>
          <p:nvSpPr>
            <p:cNvPr id="17" name="object 17"/>
            <p:cNvSpPr/>
            <p:nvPr/>
          </p:nvSpPr>
          <p:spPr>
            <a:xfrm>
              <a:off x="666749" y="4229100"/>
              <a:ext cx="5026660" cy="1033144"/>
            </a:xfrm>
            <a:custGeom>
              <a:avLst/>
              <a:gdLst/>
              <a:ahLst/>
              <a:cxnLst/>
              <a:rect l="l" t="t" r="r" b="b"/>
              <a:pathLst>
                <a:path w="5026660" h="1033145">
                  <a:moveTo>
                    <a:pt x="820826" y="0"/>
                  </a:moveTo>
                  <a:lnTo>
                    <a:pt x="4205693" y="0"/>
                  </a:lnTo>
                  <a:lnTo>
                    <a:pt x="5026520" y="1032868"/>
                  </a:lnTo>
                  <a:lnTo>
                    <a:pt x="0" y="1032868"/>
                  </a:lnTo>
                  <a:lnTo>
                    <a:pt x="820826" y="0"/>
                  </a:lnTo>
                  <a:close/>
                </a:path>
              </a:pathLst>
            </a:custGeom>
            <a:ln w="11385">
              <a:solidFill>
                <a:srgbClr val="961B54"/>
              </a:solidFill>
            </a:ln>
          </p:spPr>
          <p:txBody>
            <a:bodyPr wrap="square" lIns="0" tIns="0" rIns="0" bIns="0" rtlCol="0"/>
            <a:lstStyle/>
            <a:p/>
          </p:txBody>
        </p:sp>
      </p:grpSp>
      <p:sp>
        <p:nvSpPr>
          <p:cNvPr id="18" name="object 18"/>
          <p:cNvSpPr txBox="1"/>
          <p:nvPr/>
        </p:nvSpPr>
        <p:spPr>
          <a:xfrm>
            <a:off x="3098545" y="4560252"/>
            <a:ext cx="161925" cy="299085"/>
          </a:xfrm>
          <a:prstGeom prst="rect">
            <a:avLst/>
          </a:prstGeom>
        </p:spPr>
        <p:txBody>
          <a:bodyPr vert="horz" wrap="square" lIns="0" tIns="11430" rIns="0" bIns="0" rtlCol="0">
            <a:spAutoFit/>
          </a:bodyPr>
          <a:lstStyle/>
          <a:p>
            <a:pPr marL="12700">
              <a:lnSpc>
                <a:spcPct val="100000"/>
              </a:lnSpc>
              <a:spcBef>
                <a:spcPts val="90"/>
              </a:spcBef>
            </a:pPr>
            <a:r>
              <a:rPr sz="1800" b="1" spc="15" dirty="0">
                <a:solidFill>
                  <a:srgbClr val="E5E0DF"/>
                </a:solidFill>
                <a:latin typeface="Trebuchet MS" panose="020B0603020202020204"/>
                <a:cs typeface="Trebuchet MS" panose="020B0603020202020204"/>
              </a:rPr>
              <a:t>3</a:t>
            </a:r>
            <a:endParaRPr sz="1800">
              <a:latin typeface="Trebuchet MS" panose="020B0603020202020204"/>
              <a:cs typeface="Trebuchet MS" panose="020B0603020202020204"/>
            </a:endParaRPr>
          </a:p>
        </p:txBody>
      </p:sp>
      <p:sp>
        <p:nvSpPr>
          <p:cNvPr id="19" name="object 19"/>
          <p:cNvSpPr txBox="1"/>
          <p:nvPr/>
        </p:nvSpPr>
        <p:spPr>
          <a:xfrm>
            <a:off x="5858865" y="4364037"/>
            <a:ext cx="3752850" cy="666750"/>
          </a:xfrm>
          <a:prstGeom prst="rect">
            <a:avLst/>
          </a:prstGeom>
        </p:spPr>
        <p:txBody>
          <a:bodyPr vert="horz" wrap="square" lIns="0" tIns="17145" rIns="0" bIns="0" rtlCol="0">
            <a:spAutoFit/>
          </a:bodyPr>
          <a:lstStyle/>
          <a:p>
            <a:pPr marL="12700">
              <a:lnSpc>
                <a:spcPct val="100000"/>
              </a:lnSpc>
              <a:spcBef>
                <a:spcPts val="135"/>
              </a:spcBef>
            </a:pPr>
            <a:r>
              <a:rPr sz="1650" b="1" spc="-10" dirty="0">
                <a:solidFill>
                  <a:srgbClr val="E5E0DF"/>
                </a:solidFill>
                <a:latin typeface="Trebuchet MS" panose="020B0603020202020204"/>
                <a:cs typeface="Trebuchet MS" panose="020B0603020202020204"/>
              </a:rPr>
              <a:t>Security</a:t>
            </a:r>
            <a:endParaRPr sz="1650">
              <a:latin typeface="Trebuchet MS" panose="020B0603020202020204"/>
              <a:cs typeface="Trebuchet MS" panose="020B0603020202020204"/>
            </a:endParaRPr>
          </a:p>
          <a:p>
            <a:pPr marL="12700">
              <a:lnSpc>
                <a:spcPct val="100000"/>
              </a:lnSpc>
              <a:spcBef>
                <a:spcPts val="1345"/>
              </a:spcBef>
            </a:pPr>
            <a:r>
              <a:rPr sz="1400" spc="75" dirty="0">
                <a:solidFill>
                  <a:srgbClr val="E5E0DF"/>
                </a:solidFill>
                <a:latin typeface="Lucida Sans Unicode" panose="020B0602030504020204"/>
                <a:cs typeface="Lucida Sans Unicode" panose="020B0602030504020204"/>
              </a:rPr>
              <a:t>S</a:t>
            </a:r>
            <a:r>
              <a:rPr sz="1400" spc="15" dirty="0">
                <a:solidFill>
                  <a:srgbClr val="E5E0DF"/>
                </a:solidFill>
                <a:latin typeface="Lucida Sans Unicode" panose="020B0602030504020204"/>
                <a:cs typeface="Lucida Sans Unicode" panose="020B0602030504020204"/>
              </a:rPr>
              <a:t>e</a:t>
            </a:r>
            <a:r>
              <a:rPr sz="1400" spc="-20" dirty="0">
                <a:solidFill>
                  <a:srgbClr val="E5E0DF"/>
                </a:solidFill>
                <a:latin typeface="Lucida Sans Unicode" panose="020B0602030504020204"/>
                <a:cs typeface="Lucida Sans Unicode" panose="020B0602030504020204"/>
              </a:rPr>
              <a:t>c</a:t>
            </a:r>
            <a:r>
              <a:rPr sz="1400" spc="-60" dirty="0">
                <a:solidFill>
                  <a:srgbClr val="E5E0DF"/>
                </a:solidFill>
                <a:latin typeface="Lucida Sans Unicode" panose="020B0602030504020204"/>
                <a:cs typeface="Lucida Sans Unicode" panose="020B0602030504020204"/>
              </a:rPr>
              <a:t>u</a:t>
            </a:r>
            <a:r>
              <a:rPr sz="1400" spc="-55" dirty="0">
                <a:solidFill>
                  <a:srgbClr val="E5E0DF"/>
                </a:solidFill>
                <a:latin typeface="Lucida Sans Unicode" panose="020B0602030504020204"/>
                <a:cs typeface="Lucida Sans Unicode" panose="020B0602030504020204"/>
              </a:rPr>
              <a:t>r</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spc="-85" dirty="0">
                <a:solidFill>
                  <a:srgbClr val="E5E0DF"/>
                </a:solidFill>
                <a:latin typeface="Lucida Sans Unicode" panose="020B0602030504020204"/>
                <a:cs typeface="Lucida Sans Unicode" panose="020B0602030504020204"/>
              </a:rPr>
              <a:t>d</a:t>
            </a:r>
            <a:r>
              <a:rPr sz="1400" spc="-45" dirty="0">
                <a:solidFill>
                  <a:srgbClr val="E5E0DF"/>
                </a:solidFill>
                <a:latin typeface="Lucida Sans Unicode" panose="020B0602030504020204"/>
                <a:cs typeface="Lucida Sans Unicode" panose="020B0602030504020204"/>
              </a:rPr>
              <a:t>a</a:t>
            </a:r>
            <a:r>
              <a:rPr sz="1400" dirty="0">
                <a:solidFill>
                  <a:srgbClr val="E5E0DF"/>
                </a:solidFill>
                <a:latin typeface="Lucida Sans Unicode" panose="020B0602030504020204"/>
                <a:cs typeface="Lucida Sans Unicode" panose="020B0602030504020204"/>
              </a:rPr>
              <a:t>t</a:t>
            </a:r>
            <a:r>
              <a:rPr sz="1400" spc="-20" dirty="0">
                <a:solidFill>
                  <a:srgbClr val="E5E0DF"/>
                </a:solidFill>
                <a:latin typeface="Lucida Sans Unicode" panose="020B0602030504020204"/>
                <a:cs typeface="Lucida Sans Unicode" panose="020B0602030504020204"/>
              </a:rPr>
              <a:t>a</a:t>
            </a:r>
            <a:r>
              <a:rPr sz="1400" spc="-110" dirty="0">
                <a:solidFill>
                  <a:srgbClr val="E5E0DF"/>
                </a:solidFill>
                <a:latin typeface="Lucida Sans Unicode" panose="020B0602030504020204"/>
                <a:cs typeface="Lucida Sans Unicode" panose="020B0602030504020204"/>
              </a:rPr>
              <a:t> </a:t>
            </a:r>
            <a:r>
              <a:rPr sz="1400" spc="-60" dirty="0">
                <a:solidFill>
                  <a:srgbClr val="E5E0DF"/>
                </a:solidFill>
                <a:latin typeface="Lucida Sans Unicode" panose="020B0602030504020204"/>
                <a:cs typeface="Lucida Sans Unicode" panose="020B0602030504020204"/>
              </a:rPr>
              <a:t>h</a:t>
            </a:r>
            <a:r>
              <a:rPr sz="1400" spc="-5" dirty="0">
                <a:solidFill>
                  <a:srgbClr val="E5E0DF"/>
                </a:solidFill>
                <a:latin typeface="Lucida Sans Unicode" panose="020B0602030504020204"/>
                <a:cs typeface="Lucida Sans Unicode" panose="020B0602030504020204"/>
              </a:rPr>
              <a:t>a</a:t>
            </a:r>
            <a:r>
              <a:rPr sz="1400" spc="-45" dirty="0">
                <a:solidFill>
                  <a:srgbClr val="E5E0DF"/>
                </a:solidFill>
                <a:latin typeface="Lucida Sans Unicode" panose="020B0602030504020204"/>
                <a:cs typeface="Lucida Sans Unicode" panose="020B0602030504020204"/>
              </a:rPr>
              <a:t>n</a:t>
            </a:r>
            <a:r>
              <a:rPr sz="1400" spc="-85" dirty="0">
                <a:solidFill>
                  <a:srgbClr val="E5E0DF"/>
                </a:solidFill>
                <a:latin typeface="Lucida Sans Unicode" panose="020B0602030504020204"/>
                <a:cs typeface="Lucida Sans Unicode" panose="020B0602030504020204"/>
              </a:rPr>
              <a:t>d</a:t>
            </a:r>
            <a:r>
              <a:rPr sz="1400" spc="-35" dirty="0">
                <a:solidFill>
                  <a:srgbClr val="E5E0DF"/>
                </a:solidFill>
                <a:latin typeface="Lucida Sans Unicode" panose="020B0602030504020204"/>
                <a:cs typeface="Lucida Sans Unicode" panose="020B0602030504020204"/>
              </a:rPr>
              <a:t>l</a:t>
            </a:r>
            <a:r>
              <a:rPr sz="1400" spc="-50" dirty="0">
                <a:solidFill>
                  <a:srgbClr val="E5E0DF"/>
                </a:solidFill>
                <a:latin typeface="Lucida Sans Unicode" panose="020B0602030504020204"/>
                <a:cs typeface="Lucida Sans Unicode" panose="020B0602030504020204"/>
              </a:rPr>
              <a:t>i</a:t>
            </a:r>
            <a:r>
              <a:rPr sz="1400" spc="-45" dirty="0">
                <a:solidFill>
                  <a:srgbClr val="E5E0DF"/>
                </a:solidFill>
                <a:latin typeface="Lucida Sans Unicode" panose="020B0602030504020204"/>
                <a:cs typeface="Lucida Sans Unicode" panose="020B0602030504020204"/>
              </a:rPr>
              <a:t>n</a:t>
            </a:r>
            <a:r>
              <a:rPr sz="1400" spc="-70" dirty="0">
                <a:solidFill>
                  <a:srgbClr val="E5E0DF"/>
                </a:solidFill>
                <a:latin typeface="Lucida Sans Unicode" panose="020B0602030504020204"/>
                <a:cs typeface="Lucida Sans Unicode" panose="020B0602030504020204"/>
              </a:rPr>
              <a:t>g</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a</a:t>
            </a:r>
            <a:r>
              <a:rPr sz="1400" spc="-45" dirty="0">
                <a:solidFill>
                  <a:srgbClr val="E5E0DF"/>
                </a:solidFill>
                <a:latin typeface="Lucida Sans Unicode" panose="020B0602030504020204"/>
                <a:cs typeface="Lucida Sans Unicode" panose="020B0602030504020204"/>
              </a:rPr>
              <a:t>n</a:t>
            </a:r>
            <a:r>
              <a:rPr sz="1400" spc="-80" dirty="0">
                <a:solidFill>
                  <a:srgbClr val="E5E0DF"/>
                </a:solidFill>
                <a:latin typeface="Lucida Sans Unicode" panose="020B0602030504020204"/>
                <a:cs typeface="Lucida Sans Unicode" panose="020B0602030504020204"/>
              </a:rPr>
              <a:t>d</a:t>
            </a:r>
            <a:r>
              <a:rPr sz="1400" spc="-110" dirty="0">
                <a:solidFill>
                  <a:srgbClr val="E5E0DF"/>
                </a:solidFill>
                <a:latin typeface="Lucida Sans Unicode" panose="020B0602030504020204"/>
                <a:cs typeface="Lucida Sans Unicode" panose="020B0602030504020204"/>
              </a:rPr>
              <a:t> </a:t>
            </a:r>
            <a:r>
              <a:rPr sz="1400" spc="-70" dirty="0">
                <a:solidFill>
                  <a:srgbClr val="E5E0DF"/>
                </a:solidFill>
                <a:latin typeface="Lucida Sans Unicode" panose="020B0602030504020204"/>
                <a:cs typeface="Lucida Sans Unicode" panose="020B0602030504020204"/>
              </a:rPr>
              <a:t>u</a:t>
            </a:r>
            <a:r>
              <a:rPr sz="1400" spc="-60" dirty="0">
                <a:solidFill>
                  <a:srgbClr val="E5E0DF"/>
                </a:solidFill>
                <a:latin typeface="Lucida Sans Unicode" panose="020B0602030504020204"/>
                <a:cs typeface="Lucida Sans Unicode" panose="020B0602030504020204"/>
              </a:rPr>
              <a:t>s</a:t>
            </a:r>
            <a:r>
              <a:rPr sz="1400" dirty="0">
                <a:solidFill>
                  <a:srgbClr val="E5E0DF"/>
                </a:solidFill>
                <a:latin typeface="Lucida Sans Unicode" panose="020B0602030504020204"/>
                <a:cs typeface="Lucida Sans Unicode" panose="020B0602030504020204"/>
              </a:rPr>
              <a:t>e</a:t>
            </a:r>
            <a:r>
              <a:rPr sz="1400" spc="-15" dirty="0">
                <a:solidFill>
                  <a:srgbClr val="E5E0DF"/>
                </a:solidFill>
                <a:latin typeface="Lucida Sans Unicode" panose="020B0602030504020204"/>
                <a:cs typeface="Lucida Sans Unicode" panose="020B0602030504020204"/>
              </a:rPr>
              <a:t>r</a:t>
            </a:r>
            <a:r>
              <a:rPr sz="1400" spc="-110" dirty="0">
                <a:solidFill>
                  <a:srgbClr val="E5E0DF"/>
                </a:solidFill>
                <a:latin typeface="Lucida Sans Unicode" panose="020B0602030504020204"/>
                <a:cs typeface="Lucida Sans Unicode" panose="020B0602030504020204"/>
              </a:rPr>
              <a:t> </a:t>
            </a:r>
            <a:r>
              <a:rPr sz="1400" spc="-25" dirty="0">
                <a:solidFill>
                  <a:srgbClr val="E5E0DF"/>
                </a:solidFill>
                <a:latin typeface="Lucida Sans Unicode" panose="020B0602030504020204"/>
                <a:cs typeface="Lucida Sans Unicode" panose="020B0602030504020204"/>
              </a:rPr>
              <a:t>a</a:t>
            </a:r>
            <a:r>
              <a:rPr sz="1400" spc="-70" dirty="0">
                <a:solidFill>
                  <a:srgbClr val="E5E0DF"/>
                </a:solidFill>
                <a:latin typeface="Lucida Sans Unicode" panose="020B0602030504020204"/>
                <a:cs typeface="Lucida Sans Unicode" panose="020B0602030504020204"/>
              </a:rPr>
              <a:t>u</a:t>
            </a:r>
            <a:r>
              <a:rPr sz="1400" spc="-15" dirty="0">
                <a:solidFill>
                  <a:srgbClr val="E5E0DF"/>
                </a:solidFill>
                <a:latin typeface="Lucida Sans Unicode" panose="020B0602030504020204"/>
                <a:cs typeface="Lucida Sans Unicode" panose="020B0602030504020204"/>
              </a:rPr>
              <a:t>t</a:t>
            </a:r>
            <a:r>
              <a:rPr sz="1400" spc="-45" dirty="0">
                <a:solidFill>
                  <a:srgbClr val="E5E0DF"/>
                </a:solidFill>
                <a:latin typeface="Lucida Sans Unicode" panose="020B0602030504020204"/>
                <a:cs typeface="Lucida Sans Unicode" panose="020B0602030504020204"/>
              </a:rPr>
              <a:t>h</a:t>
            </a:r>
            <a:r>
              <a:rPr sz="1400" dirty="0">
                <a:solidFill>
                  <a:srgbClr val="E5E0DF"/>
                </a:solidFill>
                <a:latin typeface="Lucida Sans Unicode" panose="020B0602030504020204"/>
                <a:cs typeface="Lucida Sans Unicode" panose="020B0602030504020204"/>
              </a:rPr>
              <a:t>e</a:t>
            </a:r>
            <a:r>
              <a:rPr sz="1400" spc="-90" dirty="0">
                <a:solidFill>
                  <a:srgbClr val="E5E0DF"/>
                </a:solidFill>
                <a:latin typeface="Lucida Sans Unicode" panose="020B0602030504020204"/>
                <a:cs typeface="Lucida Sans Unicode" panose="020B0602030504020204"/>
              </a:rPr>
              <a:t>n</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20" dirty="0">
                <a:solidFill>
                  <a:srgbClr val="E5E0DF"/>
                </a:solidFill>
                <a:latin typeface="Lucida Sans Unicode" panose="020B0602030504020204"/>
                <a:cs typeface="Lucida Sans Unicode" panose="020B0602030504020204"/>
              </a:rPr>
              <a:t>c</a:t>
            </a:r>
            <a:r>
              <a:rPr sz="1400" spc="-45" dirty="0">
                <a:solidFill>
                  <a:srgbClr val="E5E0DF"/>
                </a:solidFill>
                <a:latin typeface="Lucida Sans Unicode" panose="020B0602030504020204"/>
                <a:cs typeface="Lucida Sans Unicode" panose="020B0602030504020204"/>
              </a:rPr>
              <a:t>a</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70" dirty="0">
                <a:solidFill>
                  <a:srgbClr val="E5E0DF"/>
                </a:solidFill>
                <a:latin typeface="Lucida Sans Unicode" panose="020B0602030504020204"/>
                <a:cs typeface="Lucida Sans Unicode" panose="020B0602030504020204"/>
              </a:rPr>
              <a:t>o</a:t>
            </a:r>
            <a:r>
              <a:rPr sz="1400" spc="-60" dirty="0">
                <a:solidFill>
                  <a:srgbClr val="E5E0DF"/>
                </a:solidFill>
                <a:latin typeface="Lucida Sans Unicode" panose="020B0602030504020204"/>
                <a:cs typeface="Lucida Sans Unicode" panose="020B0602030504020204"/>
              </a:rPr>
              <a:t>n</a:t>
            </a:r>
            <a:r>
              <a:rPr sz="1400" spc="-125" dirty="0">
                <a:solidFill>
                  <a:srgbClr val="E5E0DF"/>
                </a:solidFill>
                <a:latin typeface="Lucida Sans Unicode" panose="020B0602030504020204"/>
                <a:cs typeface="Lucida Sans Unicode" panose="020B0602030504020204"/>
              </a:rPr>
              <a:t>.</a:t>
            </a:r>
            <a:endParaRPr sz="1400">
              <a:latin typeface="Lucida Sans Unicode" panose="020B0602030504020204"/>
              <a:cs typeface="Lucida Sans Unicode" panose="020B0602030504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00" cy="7124700"/>
          </a:xfrm>
          <a:custGeom>
            <a:avLst/>
            <a:gdLst/>
            <a:ahLst/>
            <a:cxnLst/>
            <a:rect l="l" t="t" r="r" b="b"/>
            <a:pathLst>
              <a:path w="11430000" h="7124700">
                <a:moveTo>
                  <a:pt x="11430000" y="0"/>
                </a:moveTo>
                <a:lnTo>
                  <a:pt x="0" y="0"/>
                </a:lnTo>
                <a:lnTo>
                  <a:pt x="0" y="7124700"/>
                </a:lnTo>
                <a:lnTo>
                  <a:pt x="11430000" y="7124700"/>
                </a:lnTo>
                <a:lnTo>
                  <a:pt x="11430000" y="0"/>
                </a:lnTo>
                <a:close/>
              </a:path>
            </a:pathLst>
          </a:custGeom>
          <a:solidFill>
            <a:srgbClr val="242121">
              <a:alpha val="94898"/>
            </a:srgbClr>
          </a:solidFill>
        </p:spPr>
        <p:txBody>
          <a:bodyPr wrap="square" lIns="0" tIns="0" rIns="0" bIns="0" rtlCol="0"/>
          <a:lstStyle/>
          <a:p>
            <a:endParaRPr lang="en-US" altLang="en-US"/>
          </a:p>
        </p:txBody>
      </p:sp>
      <p:sp>
        <p:nvSpPr>
          <p:cNvPr id="6" name="object 6"/>
          <p:cNvSpPr txBox="1">
            <a:spLocks noGrp="1"/>
          </p:cNvSpPr>
          <p:nvPr>
            <p:ph type="title"/>
          </p:nvPr>
        </p:nvSpPr>
        <p:spPr>
          <a:xfrm>
            <a:off x="1445260" y="574040"/>
            <a:ext cx="8529320" cy="5161280"/>
          </a:xfrm>
          <a:prstGeom prst="rect">
            <a:avLst/>
          </a:prstGeom>
        </p:spPr>
        <p:txBody>
          <a:bodyPr vert="horz" wrap="square" lIns="0" tIns="15875" rIns="0" bIns="0" rtlCol="0">
            <a:noAutofit/>
          </a:bodyPr>
          <a:lstStyle/>
          <a:p>
            <a:pPr marL="12700">
              <a:lnSpc>
                <a:spcPct val="100000"/>
              </a:lnSpc>
              <a:spcBef>
                <a:spcPts val="125"/>
              </a:spcBef>
            </a:pPr>
            <a:r>
              <a:rPr lang="en-IN" spc="215" dirty="0"/>
              <a:t>                  CONCLUSION   </a:t>
            </a:r>
            <a:br>
              <a:rPr lang="en-IN" spc="215" dirty="0"/>
            </a:br>
            <a:br>
              <a:rPr lang="en-IN" spc="215" dirty="0"/>
            </a:br>
            <a:br>
              <a:rPr lang="en-IN" sz="1800" spc="215" dirty="0"/>
            </a:br>
            <a:r>
              <a:rPr lang="en-US" altLang="en-US" sz="1800"/>
              <a:t>A registration and login form is essential for securely managing user access to applications. It ensures data security through encryption and hashing, provides smooth user experiences with clear validation and error handling, and relies on strong backend systems for reliable authentication and database interaction. A well-designed form balances security, usability, and scalability, making it a critical feature for modern applications.</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1430000" cy="7124700"/>
          </a:xfrm>
          <a:custGeom>
            <a:avLst/>
            <a:gdLst/>
            <a:ahLst/>
            <a:cxnLst/>
            <a:rect l="l" t="t" r="r" b="b"/>
            <a:pathLst>
              <a:path w="11430000" h="7124700">
                <a:moveTo>
                  <a:pt x="11430000" y="0"/>
                </a:moveTo>
                <a:lnTo>
                  <a:pt x="0" y="0"/>
                </a:lnTo>
                <a:lnTo>
                  <a:pt x="0" y="7124700"/>
                </a:lnTo>
                <a:lnTo>
                  <a:pt x="11430000" y="7124700"/>
                </a:lnTo>
                <a:lnTo>
                  <a:pt x="11430000" y="0"/>
                </a:lnTo>
                <a:close/>
              </a:path>
            </a:pathLst>
          </a:custGeom>
          <a:solidFill>
            <a:srgbClr val="242121">
              <a:alpha val="94898"/>
            </a:srgbClr>
          </a:solidFill>
        </p:spPr>
        <p:txBody>
          <a:bodyPr wrap="square" lIns="0" tIns="0" rIns="0" bIns="0" rtlCol="0"/>
          <a:lstStyle/>
          <a:p>
            <a:endParaRPr lang="en-US" altLang="en-US"/>
          </a:p>
        </p:txBody>
      </p:sp>
      <p:sp>
        <p:nvSpPr>
          <p:cNvPr id="6" name="object 6"/>
          <p:cNvSpPr txBox="1">
            <a:spLocks noGrp="1"/>
          </p:cNvSpPr>
          <p:nvPr>
            <p:ph type="title"/>
          </p:nvPr>
        </p:nvSpPr>
        <p:spPr>
          <a:xfrm>
            <a:off x="1445260" y="574040"/>
            <a:ext cx="8529320" cy="5161280"/>
          </a:xfrm>
          <a:prstGeom prst="rect">
            <a:avLst/>
          </a:prstGeom>
        </p:spPr>
        <p:txBody>
          <a:bodyPr vert="horz" wrap="square" lIns="0" tIns="15875" rIns="0" bIns="0" rtlCol="0">
            <a:noAutofit/>
          </a:bodyPr>
          <a:lstStyle/>
          <a:p>
            <a:pPr marL="12700">
              <a:lnSpc>
                <a:spcPct val="100000"/>
              </a:lnSpc>
              <a:spcBef>
                <a:spcPts val="125"/>
              </a:spcBef>
            </a:pPr>
            <a:r>
              <a:rPr lang="en-IN" spc="215" dirty="0"/>
              <a:t>                   </a:t>
            </a:r>
            <a:br>
              <a:rPr lang="en-IN" spc="215" dirty="0"/>
            </a:br>
            <a:br>
              <a:rPr lang="en-IN" spc="215" dirty="0"/>
            </a:br>
            <a:br>
              <a:rPr lang="en-IN" spc="215" dirty="0"/>
            </a:br>
            <a:br>
              <a:rPr lang="en-IN" spc="215" dirty="0"/>
            </a:br>
            <a:r>
              <a:rPr lang="en-IN" spc="215" dirty="0"/>
              <a:t>                   THANK YOU</a:t>
            </a: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24879" y="1454150"/>
            <a:ext cx="5612765" cy="558165"/>
          </a:xfrm>
          <a:prstGeom prst="rect">
            <a:avLst/>
          </a:prstGeom>
        </p:spPr>
        <p:txBody>
          <a:bodyPr vert="horz" wrap="square" lIns="0" tIns="12065" rIns="0" bIns="0" rtlCol="0">
            <a:spAutoFit/>
          </a:bodyPr>
          <a:lstStyle/>
          <a:p>
            <a:pPr marL="12700" marR="5080">
              <a:lnSpc>
                <a:spcPct val="106000"/>
              </a:lnSpc>
              <a:spcBef>
                <a:spcPts val="95"/>
              </a:spcBef>
            </a:pPr>
            <a:r>
              <a:rPr lang="en-US" altLang="en-US"/>
              <a:t>Done by</a:t>
            </a:r>
            <a:r>
              <a:rPr lang="en-IN" altLang="en-US"/>
              <a:t> :</a:t>
            </a:r>
            <a:endParaRPr lang="en-IN" altLang="en-US"/>
          </a:p>
        </p:txBody>
      </p:sp>
      <p:sp>
        <p:nvSpPr>
          <p:cNvPr id="6" name="object 6"/>
          <p:cNvSpPr txBox="1"/>
          <p:nvPr/>
        </p:nvSpPr>
        <p:spPr>
          <a:xfrm>
            <a:off x="624879" y="2833598"/>
            <a:ext cx="5728335" cy="2095500"/>
          </a:xfrm>
          <a:prstGeom prst="rect">
            <a:avLst/>
          </a:prstGeom>
        </p:spPr>
        <p:txBody>
          <a:bodyPr vert="horz" wrap="square" lIns="0" tIns="6985" rIns="0" bIns="0" rtlCol="0">
            <a:spAutoFit/>
          </a:bodyPr>
          <a:lstStyle/>
          <a:p>
            <a:pPr marL="12700" marR="5080">
              <a:lnSpc>
                <a:spcPct val="136000"/>
              </a:lnSpc>
              <a:spcBef>
                <a:spcPts val="55"/>
              </a:spcBef>
            </a:pPr>
            <a:r>
              <a:rPr lang="en-US" altLang="en-US" sz="1400">
                <a:solidFill>
                  <a:schemeClr val="bg1"/>
                </a:solidFill>
                <a:latin typeface="Tahoma" panose="020B0604030504040204"/>
                <a:cs typeface="Tahoma" panose="020B0604030504040204"/>
              </a:rPr>
              <a:t>K.SHASHANK-AP23110010301​</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T.ABHIGNA-AP23110010310​</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M.GEETHIK-AP23110010262​</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S.NAINEY-AP23110010333</a:t>
            </a:r>
            <a:endParaRPr lang="en-US" altLang="en-US" sz="1400">
              <a:solidFill>
                <a:schemeClr val="bg1"/>
              </a:solidFill>
              <a:latin typeface="Tahoma" panose="020B0604030504040204"/>
              <a:cs typeface="Tahom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24840" y="607060"/>
            <a:ext cx="5612765" cy="1405255"/>
          </a:xfrm>
          <a:prstGeom prst="rect">
            <a:avLst/>
          </a:prstGeom>
        </p:spPr>
        <p:txBody>
          <a:bodyPr vert="horz" wrap="square" lIns="0" tIns="12065" rIns="0" bIns="0" rtlCol="0">
            <a:noAutofit/>
          </a:bodyPr>
          <a:lstStyle/>
          <a:p>
            <a:pPr marL="12700" marR="5080">
              <a:lnSpc>
                <a:spcPct val="106000"/>
              </a:lnSpc>
              <a:spcBef>
                <a:spcPts val="95"/>
              </a:spcBef>
            </a:pPr>
            <a:r>
              <a:rPr lang="en-IN" altLang="en-US"/>
              <a:t>                             </a:t>
            </a:r>
            <a:r>
              <a:rPr lang="en-US" altLang="en-US"/>
              <a:t>INDEX</a:t>
            </a:r>
            <a:r>
              <a:rPr lang="en-IN" altLang="en-US"/>
              <a:t> </a:t>
            </a:r>
            <a:endParaRPr lang="en-IN" altLang="en-US"/>
          </a:p>
        </p:txBody>
      </p:sp>
      <p:sp>
        <p:nvSpPr>
          <p:cNvPr id="6" name="object 6"/>
          <p:cNvSpPr txBox="1"/>
          <p:nvPr/>
        </p:nvSpPr>
        <p:spPr>
          <a:xfrm>
            <a:off x="624840" y="1718945"/>
            <a:ext cx="5728335" cy="4431665"/>
          </a:xfrm>
          <a:prstGeom prst="rect">
            <a:avLst/>
          </a:prstGeom>
        </p:spPr>
        <p:txBody>
          <a:bodyPr vert="horz" wrap="square" lIns="0" tIns="6985" rIns="0" bIns="0" rtlCol="0">
            <a:noAutofit/>
          </a:bodyPr>
          <a:lstStyle/>
          <a:p>
            <a:pPr marL="12700" marR="5080">
              <a:lnSpc>
                <a:spcPct val="136000"/>
              </a:lnSpc>
              <a:spcBef>
                <a:spcPts val="55"/>
              </a:spcBef>
            </a:pPr>
            <a:r>
              <a:rPr lang="en-US" altLang="en-US" sz="1400">
                <a:solidFill>
                  <a:schemeClr val="bg1"/>
                </a:solidFill>
                <a:latin typeface="Tahoma" panose="020B0604030504040204"/>
                <a:cs typeface="Tahoma" panose="020B0604030504040204"/>
              </a:rPr>
              <a:t>*PROBLEM STATEMENT​</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*INTRODUCTION​</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*CORE CONCEPT ​</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*CODE​</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*INPUT/OUTPUT​</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*CODE ANALYSIS​</a:t>
            </a: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endParaRPr lang="en-US" altLang="en-US" sz="1400">
              <a:solidFill>
                <a:schemeClr val="bg1"/>
              </a:solidFill>
              <a:latin typeface="Tahoma" panose="020B0604030504040204"/>
              <a:cs typeface="Tahoma" panose="020B0604030504040204"/>
            </a:endParaRPr>
          </a:p>
          <a:p>
            <a:pPr marL="12700" marR="5080">
              <a:lnSpc>
                <a:spcPct val="136000"/>
              </a:lnSpc>
              <a:spcBef>
                <a:spcPts val="55"/>
              </a:spcBef>
            </a:pPr>
            <a:r>
              <a:rPr lang="en-US" altLang="en-US" sz="1400">
                <a:solidFill>
                  <a:schemeClr val="bg1"/>
                </a:solidFill>
                <a:latin typeface="Tahoma" panose="020B0604030504040204"/>
                <a:cs typeface="Tahoma" panose="020B0604030504040204"/>
              </a:rPr>
              <a:t>*CONCLUSION</a:t>
            </a:r>
            <a:endParaRPr lang="en-US" altLang="en-US" sz="1400">
              <a:solidFill>
                <a:schemeClr val="bg1"/>
              </a:solidFill>
              <a:latin typeface="Tahoma" panose="020B0604030504040204"/>
              <a:cs typeface="Tahom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879" y="1768475"/>
            <a:ext cx="4504055" cy="539750"/>
          </a:xfrm>
          <a:prstGeom prst="rect">
            <a:avLst/>
          </a:prstGeom>
        </p:spPr>
        <p:txBody>
          <a:bodyPr vert="horz" wrap="square" lIns="0" tIns="15875" rIns="0" bIns="0" rtlCol="0">
            <a:spAutoFit/>
          </a:bodyPr>
          <a:lstStyle/>
          <a:p>
            <a:pPr marL="12700">
              <a:lnSpc>
                <a:spcPct val="100000"/>
              </a:lnSpc>
              <a:spcBef>
                <a:spcPts val="125"/>
              </a:spcBef>
            </a:pPr>
            <a:r>
              <a:rPr spc="-125" dirty="0">
                <a:latin typeface="Tahoma" panose="020B0604030504040204"/>
                <a:cs typeface="Tahoma" panose="020B0604030504040204"/>
              </a:rPr>
              <a:t>T</a:t>
            </a:r>
            <a:r>
              <a:rPr spc="-235" dirty="0">
                <a:latin typeface="Tahoma" panose="020B0604030504040204"/>
                <a:cs typeface="Tahoma" panose="020B0604030504040204"/>
              </a:rPr>
              <a:t>h</a:t>
            </a:r>
            <a:r>
              <a:rPr spc="-110" dirty="0">
                <a:latin typeface="Tahoma" panose="020B0604030504040204"/>
                <a:cs typeface="Tahoma" panose="020B0604030504040204"/>
              </a:rPr>
              <a:t>e</a:t>
            </a:r>
            <a:r>
              <a:rPr spc="-345" dirty="0">
                <a:latin typeface="Tahoma" panose="020B0604030504040204"/>
                <a:cs typeface="Tahoma" panose="020B0604030504040204"/>
              </a:rPr>
              <a:t> </a:t>
            </a:r>
            <a:r>
              <a:rPr spc="-155" dirty="0">
                <a:latin typeface="Tahoma" panose="020B0604030504040204"/>
                <a:cs typeface="Tahoma" panose="020B0604030504040204"/>
              </a:rPr>
              <a:t>P</a:t>
            </a:r>
            <a:r>
              <a:rPr spc="-240" dirty="0">
                <a:latin typeface="Tahoma" panose="020B0604030504040204"/>
                <a:cs typeface="Tahoma" panose="020B0604030504040204"/>
              </a:rPr>
              <a:t>r</a:t>
            </a:r>
            <a:r>
              <a:rPr spc="-265" dirty="0">
                <a:latin typeface="Tahoma" panose="020B0604030504040204"/>
                <a:cs typeface="Tahoma" panose="020B0604030504040204"/>
              </a:rPr>
              <a:t>o</a:t>
            </a:r>
            <a:r>
              <a:rPr spc="-275" dirty="0">
                <a:latin typeface="Tahoma" panose="020B0604030504040204"/>
                <a:cs typeface="Tahoma" panose="020B0604030504040204"/>
              </a:rPr>
              <a:t>b</a:t>
            </a:r>
            <a:r>
              <a:rPr spc="-135" dirty="0">
                <a:latin typeface="Tahoma" panose="020B0604030504040204"/>
                <a:cs typeface="Tahoma" panose="020B0604030504040204"/>
              </a:rPr>
              <a:t>l</a:t>
            </a:r>
            <a:r>
              <a:rPr spc="-200" dirty="0">
                <a:latin typeface="Tahoma" panose="020B0604030504040204"/>
                <a:cs typeface="Tahoma" panose="020B0604030504040204"/>
              </a:rPr>
              <a:t>e</a:t>
            </a:r>
            <a:r>
              <a:rPr spc="-240" dirty="0">
                <a:latin typeface="Tahoma" panose="020B0604030504040204"/>
                <a:cs typeface="Tahoma" panose="020B0604030504040204"/>
              </a:rPr>
              <a:t>m</a:t>
            </a:r>
            <a:r>
              <a:rPr spc="-345" dirty="0">
                <a:latin typeface="Tahoma" panose="020B0604030504040204"/>
                <a:cs typeface="Tahoma" panose="020B0604030504040204"/>
              </a:rPr>
              <a:t> </a:t>
            </a:r>
            <a:r>
              <a:rPr spc="-190" dirty="0">
                <a:latin typeface="Tahoma" panose="020B0604030504040204"/>
                <a:cs typeface="Tahoma" panose="020B0604030504040204"/>
              </a:rPr>
              <a:t>S</a:t>
            </a:r>
            <a:r>
              <a:rPr spc="-190" dirty="0">
                <a:latin typeface="Tahoma" panose="020B0604030504040204"/>
                <a:cs typeface="Tahoma" panose="020B0604030504040204"/>
              </a:rPr>
              <a:t>t</a:t>
            </a:r>
            <a:r>
              <a:rPr spc="-285" dirty="0">
                <a:latin typeface="Tahoma" panose="020B0604030504040204"/>
                <a:cs typeface="Tahoma" panose="020B0604030504040204"/>
              </a:rPr>
              <a:t>a</a:t>
            </a:r>
            <a:r>
              <a:rPr spc="-190" dirty="0">
                <a:latin typeface="Tahoma" panose="020B0604030504040204"/>
                <a:cs typeface="Tahoma" panose="020B0604030504040204"/>
              </a:rPr>
              <a:t>t</a:t>
            </a:r>
            <a:r>
              <a:rPr spc="-200" dirty="0">
                <a:latin typeface="Tahoma" panose="020B0604030504040204"/>
                <a:cs typeface="Tahoma" panose="020B0604030504040204"/>
              </a:rPr>
              <a:t>e</a:t>
            </a:r>
            <a:r>
              <a:rPr spc="-325" dirty="0">
                <a:latin typeface="Tahoma" panose="020B0604030504040204"/>
                <a:cs typeface="Tahoma" panose="020B0604030504040204"/>
              </a:rPr>
              <a:t>m</a:t>
            </a:r>
            <a:r>
              <a:rPr spc="-200" dirty="0">
                <a:latin typeface="Tahoma" panose="020B0604030504040204"/>
                <a:cs typeface="Tahoma" panose="020B0604030504040204"/>
              </a:rPr>
              <a:t>e</a:t>
            </a:r>
            <a:r>
              <a:rPr spc="-305" dirty="0">
                <a:latin typeface="Tahoma" panose="020B0604030504040204"/>
                <a:cs typeface="Tahoma" panose="020B0604030504040204"/>
              </a:rPr>
              <a:t>n</a:t>
            </a:r>
            <a:r>
              <a:rPr spc="-70" dirty="0">
                <a:latin typeface="Tahoma" panose="020B0604030504040204"/>
                <a:cs typeface="Tahoma" panose="020B0604030504040204"/>
              </a:rPr>
              <a:t>t</a:t>
            </a:r>
            <a:endParaRPr spc="-70" dirty="0">
              <a:latin typeface="Tahoma" panose="020B0604030504040204"/>
              <a:cs typeface="Tahoma" panose="020B0604030504040204"/>
            </a:endParaRPr>
          </a:p>
        </p:txBody>
      </p:sp>
      <p:sp>
        <p:nvSpPr>
          <p:cNvPr id="3" name="object 3"/>
          <p:cNvSpPr txBox="1"/>
          <p:nvPr/>
        </p:nvSpPr>
        <p:spPr>
          <a:xfrm>
            <a:off x="624879" y="2782887"/>
            <a:ext cx="2818130" cy="1609725"/>
          </a:xfrm>
          <a:prstGeom prst="rect">
            <a:avLst/>
          </a:prstGeom>
        </p:spPr>
        <p:txBody>
          <a:bodyPr vert="horz" wrap="square" lIns="0" tIns="17145" rIns="0" bIns="0" rtlCol="0">
            <a:spAutoFit/>
          </a:bodyPr>
          <a:lstStyle/>
          <a:p>
            <a:pPr marL="12700">
              <a:lnSpc>
                <a:spcPct val="100000"/>
              </a:lnSpc>
              <a:spcBef>
                <a:spcPts val="135"/>
              </a:spcBef>
            </a:pPr>
            <a:r>
              <a:rPr sz="1650" b="1" spc="-80" dirty="0">
                <a:solidFill>
                  <a:srgbClr val="FFFFFF"/>
                </a:solidFill>
                <a:latin typeface="Tahoma" panose="020B0604030504040204"/>
                <a:cs typeface="Tahoma" panose="020B0604030504040204"/>
              </a:rPr>
              <a:t>C</a:t>
            </a:r>
            <a:r>
              <a:rPr sz="1650" b="1" spc="-65" dirty="0">
                <a:solidFill>
                  <a:srgbClr val="FFFFFF"/>
                </a:solidFill>
                <a:latin typeface="Tahoma" panose="020B0604030504040204"/>
                <a:cs typeface="Tahoma" panose="020B0604030504040204"/>
              </a:rPr>
              <a:t>l</a:t>
            </a:r>
            <a:r>
              <a:rPr sz="1650" b="1" spc="-114" dirty="0">
                <a:solidFill>
                  <a:srgbClr val="FFFFFF"/>
                </a:solidFill>
                <a:latin typeface="Tahoma" panose="020B0604030504040204"/>
                <a:cs typeface="Tahoma" panose="020B0604030504040204"/>
              </a:rPr>
              <a:t>u</a:t>
            </a:r>
            <a:r>
              <a:rPr sz="1650" b="1" spc="-65" dirty="0">
                <a:solidFill>
                  <a:srgbClr val="FFFFFF"/>
                </a:solidFill>
                <a:latin typeface="Tahoma" panose="020B0604030504040204"/>
                <a:cs typeface="Tahoma" panose="020B0604030504040204"/>
              </a:rPr>
              <a:t>t</a:t>
            </a:r>
            <a:r>
              <a:rPr sz="1650" b="1" spc="-85" dirty="0">
                <a:solidFill>
                  <a:srgbClr val="FFFFFF"/>
                </a:solidFill>
                <a:latin typeface="Tahoma" panose="020B0604030504040204"/>
                <a:cs typeface="Tahoma" panose="020B0604030504040204"/>
              </a:rPr>
              <a:t>t</a:t>
            </a:r>
            <a:r>
              <a:rPr sz="1650" b="1" spc="-85" dirty="0">
                <a:solidFill>
                  <a:srgbClr val="FFFFFF"/>
                </a:solidFill>
                <a:latin typeface="Tahoma" panose="020B0604030504040204"/>
                <a:cs typeface="Tahoma" panose="020B0604030504040204"/>
              </a:rPr>
              <a:t>e</a:t>
            </a:r>
            <a:r>
              <a:rPr sz="1650" b="1" spc="-110" dirty="0">
                <a:solidFill>
                  <a:srgbClr val="FFFFFF"/>
                </a:solidFill>
                <a:latin typeface="Tahoma" panose="020B0604030504040204"/>
                <a:cs typeface="Tahoma" panose="020B0604030504040204"/>
              </a:rPr>
              <a:t>r</a:t>
            </a:r>
            <a:r>
              <a:rPr sz="1650" b="1" spc="-65" dirty="0">
                <a:solidFill>
                  <a:srgbClr val="FFFFFF"/>
                </a:solidFill>
                <a:latin typeface="Tahoma" panose="020B0604030504040204"/>
                <a:cs typeface="Tahoma" panose="020B0604030504040204"/>
              </a:rPr>
              <a:t>e</a:t>
            </a:r>
            <a:r>
              <a:rPr sz="1650" b="1" spc="-65" dirty="0">
                <a:solidFill>
                  <a:srgbClr val="FFFFFF"/>
                </a:solidFill>
                <a:latin typeface="Tahoma" panose="020B0604030504040204"/>
                <a:cs typeface="Tahoma" panose="020B0604030504040204"/>
              </a:rPr>
              <a:t>d</a:t>
            </a:r>
            <a:r>
              <a:rPr sz="1650" b="1" spc="-165" dirty="0">
                <a:solidFill>
                  <a:srgbClr val="FFFFFF"/>
                </a:solidFill>
                <a:latin typeface="Tahoma" panose="020B0604030504040204"/>
                <a:cs typeface="Tahoma" panose="020B0604030504040204"/>
              </a:rPr>
              <a:t> </a:t>
            </a:r>
            <a:r>
              <a:rPr sz="1650" b="1" spc="-170" dirty="0">
                <a:solidFill>
                  <a:srgbClr val="FFFFFF"/>
                </a:solidFill>
                <a:latin typeface="Tahoma" panose="020B0604030504040204"/>
                <a:cs typeface="Tahoma" panose="020B0604030504040204"/>
              </a:rPr>
              <a:t>F</a:t>
            </a:r>
            <a:r>
              <a:rPr sz="1650" b="1" spc="-135" dirty="0">
                <a:solidFill>
                  <a:srgbClr val="FFFFFF"/>
                </a:solidFill>
                <a:latin typeface="Tahoma" panose="020B0604030504040204"/>
                <a:cs typeface="Tahoma" panose="020B0604030504040204"/>
              </a:rPr>
              <a:t>o</a:t>
            </a:r>
            <a:r>
              <a:rPr sz="1650" b="1" spc="-90" dirty="0">
                <a:solidFill>
                  <a:srgbClr val="FFFFFF"/>
                </a:solidFill>
                <a:latin typeface="Tahoma" panose="020B0604030504040204"/>
                <a:cs typeface="Tahoma" panose="020B0604030504040204"/>
              </a:rPr>
              <a:t>r</a:t>
            </a:r>
            <a:r>
              <a:rPr sz="1650" b="1" spc="-155" dirty="0">
                <a:solidFill>
                  <a:srgbClr val="FFFFFF"/>
                </a:solidFill>
                <a:latin typeface="Tahoma" panose="020B0604030504040204"/>
                <a:cs typeface="Tahoma" panose="020B0604030504040204"/>
              </a:rPr>
              <a:t>m</a:t>
            </a:r>
            <a:r>
              <a:rPr sz="1650" b="1" spc="-20" dirty="0">
                <a:solidFill>
                  <a:srgbClr val="FFFFFF"/>
                </a:solidFill>
                <a:latin typeface="Tahoma" panose="020B0604030504040204"/>
                <a:cs typeface="Tahoma" panose="020B0604030504040204"/>
              </a:rPr>
              <a:t>s</a:t>
            </a:r>
            <a:endParaRPr sz="1650">
              <a:latin typeface="Tahoma" panose="020B0604030504040204"/>
              <a:cs typeface="Tahoma" panose="020B0604030504040204"/>
            </a:endParaRPr>
          </a:p>
          <a:p>
            <a:pPr marL="12700" marR="5080">
              <a:lnSpc>
                <a:spcPct val="137000"/>
              </a:lnSpc>
              <a:spcBef>
                <a:spcPts val="1250"/>
              </a:spcBef>
            </a:pPr>
            <a:r>
              <a:rPr sz="1400" spc="-60" dirty="0">
                <a:solidFill>
                  <a:srgbClr val="E5E0DF"/>
                </a:solidFill>
                <a:latin typeface="Lucida Sans Unicode" panose="020B0602030504020204"/>
                <a:cs typeface="Lucida Sans Unicode" panose="020B0602030504020204"/>
              </a:rPr>
              <a:t>O</a:t>
            </a:r>
            <a:r>
              <a:rPr sz="1400" spc="-5" dirty="0">
                <a:solidFill>
                  <a:srgbClr val="E5E0DF"/>
                </a:solidFill>
                <a:latin typeface="Lucida Sans Unicode" panose="020B0602030504020204"/>
                <a:cs typeface="Lucida Sans Unicode" panose="020B0602030504020204"/>
              </a:rPr>
              <a:t>v</a:t>
            </a:r>
            <a:r>
              <a:rPr sz="1400" dirty="0">
                <a:solidFill>
                  <a:srgbClr val="E5E0DF"/>
                </a:solidFill>
                <a:latin typeface="Lucida Sans Unicode" panose="020B0602030504020204"/>
                <a:cs typeface="Lucida Sans Unicode" panose="020B0602030504020204"/>
              </a:rPr>
              <a:t>e</a:t>
            </a:r>
            <a:r>
              <a:rPr sz="1400" spc="-25" dirty="0">
                <a:solidFill>
                  <a:srgbClr val="E5E0DF"/>
                </a:solidFill>
                <a:latin typeface="Lucida Sans Unicode" panose="020B0602030504020204"/>
                <a:cs typeface="Lucida Sans Unicode" panose="020B0602030504020204"/>
              </a:rPr>
              <a:t>r</a:t>
            </a:r>
            <a:r>
              <a:rPr sz="1400" spc="-35" dirty="0">
                <a:solidFill>
                  <a:srgbClr val="E5E0DF"/>
                </a:solidFill>
                <a:latin typeface="Lucida Sans Unicode" panose="020B0602030504020204"/>
                <a:cs typeface="Lucida Sans Unicode" panose="020B0602030504020204"/>
              </a:rPr>
              <a:t>l</a:t>
            </a:r>
            <a:r>
              <a:rPr sz="1400" spc="25" dirty="0">
                <a:solidFill>
                  <a:srgbClr val="E5E0DF"/>
                </a:solidFill>
                <a:latin typeface="Lucida Sans Unicode" panose="020B0602030504020204"/>
                <a:cs typeface="Lucida Sans Unicode" panose="020B0602030504020204"/>
              </a:rPr>
              <a:t>y</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c</a:t>
            </a:r>
            <a:r>
              <a:rPr sz="1400" spc="-70" dirty="0">
                <a:solidFill>
                  <a:srgbClr val="E5E0DF"/>
                </a:solidFill>
                <a:latin typeface="Lucida Sans Unicode" panose="020B0602030504020204"/>
                <a:cs typeface="Lucida Sans Unicode" panose="020B0602030504020204"/>
              </a:rPr>
              <a:t>o</a:t>
            </a:r>
            <a:r>
              <a:rPr sz="1400" spc="-80" dirty="0">
                <a:solidFill>
                  <a:srgbClr val="E5E0DF"/>
                </a:solidFill>
                <a:latin typeface="Lucida Sans Unicode" panose="020B0602030504020204"/>
                <a:cs typeface="Lucida Sans Unicode" panose="020B0602030504020204"/>
              </a:rPr>
              <a:t>m</a:t>
            </a:r>
            <a:r>
              <a:rPr sz="1400" spc="-80" dirty="0">
                <a:solidFill>
                  <a:srgbClr val="E5E0DF"/>
                </a:solidFill>
                <a:latin typeface="Lucida Sans Unicode" panose="020B0602030504020204"/>
                <a:cs typeface="Lucida Sans Unicode" panose="020B0602030504020204"/>
              </a:rPr>
              <a:t>p</a:t>
            </a:r>
            <a:r>
              <a:rPr sz="1400" spc="-35" dirty="0">
                <a:solidFill>
                  <a:srgbClr val="E5E0DF"/>
                </a:solidFill>
                <a:latin typeface="Lucida Sans Unicode" panose="020B0602030504020204"/>
                <a:cs typeface="Lucida Sans Unicode" panose="020B0602030504020204"/>
              </a:rPr>
              <a:t>l</a:t>
            </a:r>
            <a:r>
              <a:rPr sz="1400" spc="-55" dirty="0">
                <a:solidFill>
                  <a:srgbClr val="E5E0DF"/>
                </a:solidFill>
                <a:latin typeface="Lucida Sans Unicode" panose="020B0602030504020204"/>
                <a:cs typeface="Lucida Sans Unicode" panose="020B0602030504020204"/>
              </a:rPr>
              <a:t>e</a:t>
            </a:r>
            <a:r>
              <a:rPr sz="1400" spc="-120" dirty="0">
                <a:solidFill>
                  <a:srgbClr val="E5E0DF"/>
                </a:solidFill>
                <a:latin typeface="Lucida Sans Unicode" panose="020B0602030504020204"/>
                <a:cs typeface="Lucida Sans Unicode" panose="020B0602030504020204"/>
              </a:rPr>
              <a:t>x</a:t>
            </a:r>
            <a:r>
              <a:rPr sz="1400" spc="-110" dirty="0">
                <a:solidFill>
                  <a:srgbClr val="E5E0DF"/>
                </a:solidFill>
                <a:latin typeface="Lucida Sans Unicode" panose="020B0602030504020204"/>
                <a:cs typeface="Lucida Sans Unicode" panose="020B0602030504020204"/>
              </a:rPr>
              <a:t> </a:t>
            </a:r>
            <a:r>
              <a:rPr sz="1400" spc="-80" dirty="0">
                <a:solidFill>
                  <a:srgbClr val="E5E0DF"/>
                </a:solidFill>
                <a:latin typeface="Lucida Sans Unicode" panose="020B0602030504020204"/>
                <a:cs typeface="Lucida Sans Unicode" panose="020B0602030504020204"/>
              </a:rPr>
              <a:t>f</a:t>
            </a:r>
            <a:r>
              <a:rPr sz="1400" spc="-70" dirty="0">
                <a:solidFill>
                  <a:srgbClr val="E5E0DF"/>
                </a:solidFill>
                <a:latin typeface="Lucida Sans Unicode" panose="020B0602030504020204"/>
                <a:cs typeface="Lucida Sans Unicode" panose="020B0602030504020204"/>
              </a:rPr>
              <a:t>o</a:t>
            </a:r>
            <a:r>
              <a:rPr sz="1400" spc="-25" dirty="0">
                <a:solidFill>
                  <a:srgbClr val="E5E0DF"/>
                </a:solidFill>
                <a:latin typeface="Lucida Sans Unicode" panose="020B0602030504020204"/>
                <a:cs typeface="Lucida Sans Unicode" panose="020B0602030504020204"/>
              </a:rPr>
              <a:t>r</a:t>
            </a:r>
            <a:r>
              <a:rPr sz="1400" spc="-100" dirty="0">
                <a:solidFill>
                  <a:srgbClr val="E5E0DF"/>
                </a:solidFill>
                <a:latin typeface="Lucida Sans Unicode" panose="020B0602030504020204"/>
                <a:cs typeface="Lucida Sans Unicode" panose="020B0602030504020204"/>
              </a:rPr>
              <a:t>m</a:t>
            </a:r>
            <a:r>
              <a:rPr sz="1400" spc="-45" dirty="0">
                <a:solidFill>
                  <a:srgbClr val="E5E0DF"/>
                </a:solidFill>
                <a:latin typeface="Lucida Sans Unicode" panose="020B0602030504020204"/>
                <a:cs typeface="Lucida Sans Unicode" panose="020B0602030504020204"/>
              </a:rPr>
              <a:t>s</a:t>
            </a:r>
            <a:r>
              <a:rPr sz="1400" spc="-110" dirty="0">
                <a:solidFill>
                  <a:srgbClr val="E5E0DF"/>
                </a:solidFill>
                <a:latin typeface="Lucida Sans Unicode" panose="020B0602030504020204"/>
                <a:cs typeface="Lucida Sans Unicode" panose="020B0602030504020204"/>
              </a:rPr>
              <a:t> </a:t>
            </a:r>
            <a:r>
              <a:rPr sz="1400" spc="-60" dirty="0">
                <a:solidFill>
                  <a:srgbClr val="E5E0DF"/>
                </a:solidFill>
                <a:latin typeface="Lucida Sans Unicode" panose="020B0602030504020204"/>
                <a:cs typeface="Lucida Sans Unicode" panose="020B0602030504020204"/>
              </a:rPr>
              <a:t>w</a:t>
            </a:r>
            <a:r>
              <a:rPr sz="1400" spc="-50" dirty="0">
                <a:solidFill>
                  <a:srgbClr val="E5E0DF"/>
                </a:solidFill>
                <a:latin typeface="Lucida Sans Unicode" panose="020B0602030504020204"/>
                <a:cs typeface="Lucida Sans Unicode" panose="020B0602030504020204"/>
              </a:rPr>
              <a:t>i</a:t>
            </a:r>
            <a:r>
              <a:rPr sz="1400" spc="-15" dirty="0">
                <a:solidFill>
                  <a:srgbClr val="E5E0DF"/>
                </a:solidFill>
                <a:latin typeface="Lucida Sans Unicode" panose="020B0602030504020204"/>
                <a:cs typeface="Lucida Sans Unicode" panose="020B0602030504020204"/>
              </a:rPr>
              <a:t>t</a:t>
            </a:r>
            <a:r>
              <a:rPr sz="1400" spc="-45" dirty="0">
                <a:solidFill>
                  <a:srgbClr val="E5E0DF"/>
                </a:solidFill>
                <a:latin typeface="Lucida Sans Unicode" panose="020B0602030504020204"/>
                <a:cs typeface="Lucida Sans Unicode" panose="020B0602030504020204"/>
              </a:rPr>
              <a:t>h  </a:t>
            </a:r>
            <a:r>
              <a:rPr sz="1400" spc="-25" dirty="0">
                <a:solidFill>
                  <a:srgbClr val="E5E0DF"/>
                </a:solidFill>
                <a:latin typeface="Lucida Sans Unicode" panose="020B0602030504020204"/>
                <a:cs typeface="Lucida Sans Unicode" panose="020B0602030504020204"/>
              </a:rPr>
              <a:t>unnecessary</a:t>
            </a:r>
            <a:r>
              <a:rPr sz="1400" spc="-110"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fields</a:t>
            </a:r>
            <a:r>
              <a:rPr sz="1400" spc="-110" dirty="0">
                <a:solidFill>
                  <a:srgbClr val="E5E0DF"/>
                </a:solidFill>
                <a:latin typeface="Lucida Sans Unicode" panose="020B0602030504020204"/>
                <a:cs typeface="Lucida Sans Unicode" panose="020B0602030504020204"/>
              </a:rPr>
              <a:t> </a:t>
            </a:r>
            <a:r>
              <a:rPr sz="1400" spc="-30" dirty="0">
                <a:solidFill>
                  <a:srgbClr val="E5E0DF"/>
                </a:solidFill>
                <a:latin typeface="Lucida Sans Unicode" panose="020B0602030504020204"/>
                <a:cs typeface="Lucida Sans Unicode" panose="020B0602030504020204"/>
              </a:rPr>
              <a:t>can</a:t>
            </a:r>
            <a:r>
              <a:rPr sz="1400" spc="-110"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discourage </a:t>
            </a:r>
            <a:r>
              <a:rPr sz="1400" spc="-430" dirty="0">
                <a:solidFill>
                  <a:srgbClr val="E5E0DF"/>
                </a:solidFill>
                <a:latin typeface="Lucida Sans Unicode" panose="020B0602030504020204"/>
                <a:cs typeface="Lucida Sans Unicode" panose="020B0602030504020204"/>
              </a:rPr>
              <a:t> </a:t>
            </a:r>
            <a:r>
              <a:rPr sz="1400" spc="-70" dirty="0">
                <a:solidFill>
                  <a:srgbClr val="E5E0DF"/>
                </a:solidFill>
                <a:latin typeface="Lucida Sans Unicode" panose="020B0602030504020204"/>
                <a:cs typeface="Lucida Sans Unicode" panose="020B0602030504020204"/>
              </a:rPr>
              <a:t>u</a:t>
            </a:r>
            <a:r>
              <a:rPr sz="1400" spc="-60" dirty="0">
                <a:solidFill>
                  <a:srgbClr val="E5E0DF"/>
                </a:solidFill>
                <a:latin typeface="Lucida Sans Unicode" panose="020B0602030504020204"/>
                <a:cs typeface="Lucida Sans Unicode" panose="020B0602030504020204"/>
              </a:rPr>
              <a:t>s</a:t>
            </a:r>
            <a:r>
              <a:rPr sz="1400" dirty="0">
                <a:solidFill>
                  <a:srgbClr val="E5E0DF"/>
                </a:solidFill>
                <a:latin typeface="Lucida Sans Unicode" panose="020B0602030504020204"/>
                <a:cs typeface="Lucida Sans Unicode" panose="020B0602030504020204"/>
              </a:rPr>
              <a:t>e</a:t>
            </a:r>
            <a:r>
              <a:rPr sz="1400" spc="-30" dirty="0">
                <a:solidFill>
                  <a:srgbClr val="E5E0DF"/>
                </a:solidFill>
                <a:latin typeface="Lucida Sans Unicode" panose="020B0602030504020204"/>
                <a:cs typeface="Lucida Sans Unicode" panose="020B0602030504020204"/>
              </a:rPr>
              <a:t>r</a:t>
            </a:r>
            <a:r>
              <a:rPr sz="1400" spc="-45" dirty="0">
                <a:solidFill>
                  <a:srgbClr val="E5E0DF"/>
                </a:solidFill>
                <a:latin typeface="Lucida Sans Unicode" panose="020B0602030504020204"/>
                <a:cs typeface="Lucida Sans Unicode" panose="020B0602030504020204"/>
              </a:rPr>
              <a:t>s</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a</a:t>
            </a:r>
            <a:r>
              <a:rPr sz="1400" spc="-45" dirty="0">
                <a:solidFill>
                  <a:srgbClr val="E5E0DF"/>
                </a:solidFill>
                <a:latin typeface="Lucida Sans Unicode" panose="020B0602030504020204"/>
                <a:cs typeface="Lucida Sans Unicode" panose="020B0602030504020204"/>
              </a:rPr>
              <a:t>n</a:t>
            </a:r>
            <a:r>
              <a:rPr sz="1400" spc="-80" dirty="0">
                <a:solidFill>
                  <a:srgbClr val="E5E0DF"/>
                </a:solidFill>
                <a:latin typeface="Lucida Sans Unicode" panose="020B0602030504020204"/>
                <a:cs typeface="Lucida Sans Unicode" panose="020B0602030504020204"/>
              </a:rPr>
              <a:t>d</a:t>
            </a:r>
            <a:r>
              <a:rPr sz="1400" spc="-110" dirty="0">
                <a:solidFill>
                  <a:srgbClr val="E5E0DF"/>
                </a:solidFill>
                <a:latin typeface="Lucida Sans Unicode" panose="020B0602030504020204"/>
                <a:cs typeface="Lucida Sans Unicode" panose="020B0602030504020204"/>
              </a:rPr>
              <a:t> </a:t>
            </a:r>
            <a:r>
              <a:rPr sz="1400" spc="-50" dirty="0">
                <a:solidFill>
                  <a:srgbClr val="E5E0DF"/>
                </a:solidFill>
                <a:latin typeface="Lucida Sans Unicode" panose="020B0602030504020204"/>
                <a:cs typeface="Lucida Sans Unicode" panose="020B0602030504020204"/>
              </a:rPr>
              <a:t>i</a:t>
            </a:r>
            <a:r>
              <a:rPr sz="1400" spc="-45" dirty="0">
                <a:solidFill>
                  <a:srgbClr val="E5E0DF"/>
                </a:solidFill>
                <a:latin typeface="Lucida Sans Unicode" panose="020B0602030504020204"/>
                <a:cs typeface="Lucida Sans Unicode" panose="020B0602030504020204"/>
              </a:rPr>
              <a:t>n</a:t>
            </a:r>
            <a:r>
              <a:rPr sz="1400" spc="-5" dirty="0">
                <a:solidFill>
                  <a:srgbClr val="E5E0DF"/>
                </a:solidFill>
                <a:latin typeface="Lucida Sans Unicode" panose="020B0602030504020204"/>
                <a:cs typeface="Lucida Sans Unicode" panose="020B0602030504020204"/>
              </a:rPr>
              <a:t>c</a:t>
            </a:r>
            <a:r>
              <a:rPr sz="1400" spc="-55" dirty="0">
                <a:solidFill>
                  <a:srgbClr val="E5E0DF"/>
                </a:solidFill>
                <a:latin typeface="Lucida Sans Unicode" panose="020B0602030504020204"/>
                <a:cs typeface="Lucida Sans Unicode" panose="020B0602030504020204"/>
              </a:rPr>
              <a:t>r</a:t>
            </a:r>
            <a:r>
              <a:rPr sz="1400" spc="-20" dirty="0">
                <a:solidFill>
                  <a:srgbClr val="E5E0DF"/>
                </a:solidFill>
                <a:latin typeface="Lucida Sans Unicode" panose="020B0602030504020204"/>
                <a:cs typeface="Lucida Sans Unicode" panose="020B0602030504020204"/>
              </a:rPr>
              <a:t>e</a:t>
            </a:r>
            <a:r>
              <a:rPr sz="1400" spc="-25" dirty="0">
                <a:solidFill>
                  <a:srgbClr val="E5E0DF"/>
                </a:solidFill>
                <a:latin typeface="Lucida Sans Unicode" panose="020B0602030504020204"/>
                <a:cs typeface="Lucida Sans Unicode" panose="020B0602030504020204"/>
              </a:rPr>
              <a:t>a</a:t>
            </a:r>
            <a:r>
              <a:rPr sz="1400" spc="-60" dirty="0">
                <a:solidFill>
                  <a:srgbClr val="E5E0DF"/>
                </a:solidFill>
                <a:latin typeface="Lucida Sans Unicode" panose="020B0602030504020204"/>
                <a:cs typeface="Lucida Sans Unicode" panose="020B0602030504020204"/>
              </a:rPr>
              <a:t>s</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spc="-15" dirty="0">
                <a:solidFill>
                  <a:srgbClr val="E5E0DF"/>
                </a:solidFill>
                <a:latin typeface="Lucida Sans Unicode" panose="020B0602030504020204"/>
                <a:cs typeface="Lucida Sans Unicode" panose="020B0602030504020204"/>
              </a:rPr>
              <a:t>t</a:t>
            </a:r>
            <a:r>
              <a:rPr sz="1400" spc="-45" dirty="0">
                <a:solidFill>
                  <a:srgbClr val="E5E0DF"/>
                </a:solidFill>
                <a:latin typeface="Lucida Sans Unicode" panose="020B0602030504020204"/>
                <a:cs typeface="Lucida Sans Unicode" panose="020B0602030504020204"/>
              </a:rPr>
              <a:t>h</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spc="-25" dirty="0">
                <a:solidFill>
                  <a:srgbClr val="E5E0DF"/>
                </a:solidFill>
                <a:latin typeface="Lucida Sans Unicode" panose="020B0602030504020204"/>
                <a:cs typeface="Lucida Sans Unicode" panose="020B0602030504020204"/>
              </a:rPr>
              <a:t>r</a:t>
            </a:r>
            <a:r>
              <a:rPr sz="1400" spc="-50" dirty="0">
                <a:solidFill>
                  <a:srgbClr val="E5E0DF"/>
                </a:solidFill>
                <a:latin typeface="Lucida Sans Unicode" panose="020B0602030504020204"/>
                <a:cs typeface="Lucida Sans Unicode" panose="020B0602030504020204"/>
              </a:rPr>
              <a:t>i</a:t>
            </a:r>
            <a:r>
              <a:rPr sz="1400" spc="-50" dirty="0">
                <a:solidFill>
                  <a:srgbClr val="E5E0DF"/>
                </a:solidFill>
                <a:latin typeface="Lucida Sans Unicode" panose="020B0602030504020204"/>
                <a:cs typeface="Lucida Sans Unicode" panose="020B0602030504020204"/>
              </a:rPr>
              <a:t>s</a:t>
            </a:r>
            <a:r>
              <a:rPr sz="1400" spc="-60" dirty="0">
                <a:solidFill>
                  <a:srgbClr val="E5E0DF"/>
                </a:solidFill>
                <a:latin typeface="Lucida Sans Unicode" panose="020B0602030504020204"/>
                <a:cs typeface="Lucida Sans Unicode" panose="020B0602030504020204"/>
              </a:rPr>
              <a:t>k</a:t>
            </a:r>
            <a:r>
              <a:rPr sz="1400" spc="-110" dirty="0">
                <a:solidFill>
                  <a:srgbClr val="E5E0DF"/>
                </a:solidFill>
                <a:latin typeface="Lucida Sans Unicode" panose="020B0602030504020204"/>
                <a:cs typeface="Lucida Sans Unicode" panose="020B0602030504020204"/>
              </a:rPr>
              <a:t> </a:t>
            </a:r>
            <a:r>
              <a:rPr sz="1400" spc="-75" dirty="0">
                <a:solidFill>
                  <a:srgbClr val="E5E0DF"/>
                </a:solidFill>
                <a:latin typeface="Lucida Sans Unicode" panose="020B0602030504020204"/>
                <a:cs typeface="Lucida Sans Unicode" panose="020B0602030504020204"/>
              </a:rPr>
              <a:t>o</a:t>
            </a:r>
            <a:r>
              <a:rPr sz="1400" spc="-35" dirty="0">
                <a:solidFill>
                  <a:srgbClr val="E5E0DF"/>
                </a:solidFill>
                <a:latin typeface="Lucida Sans Unicode" panose="020B0602030504020204"/>
                <a:cs typeface="Lucida Sans Unicode" panose="020B0602030504020204"/>
              </a:rPr>
              <a:t>f  </a:t>
            </a:r>
            <a:r>
              <a:rPr sz="1400" spc="-55" dirty="0">
                <a:solidFill>
                  <a:srgbClr val="E5E0DF"/>
                </a:solidFill>
                <a:latin typeface="Lucida Sans Unicode" panose="020B0602030504020204"/>
                <a:cs typeface="Lucida Sans Unicode" panose="020B0602030504020204"/>
              </a:rPr>
              <a:t>abandonment.</a:t>
            </a:r>
            <a:endParaRPr sz="1400">
              <a:latin typeface="Lucida Sans Unicode" panose="020B0602030504020204"/>
              <a:cs typeface="Lucida Sans Unicode" panose="020B0602030504020204"/>
            </a:endParaRPr>
          </a:p>
        </p:txBody>
      </p:sp>
      <p:sp>
        <p:nvSpPr>
          <p:cNvPr id="4" name="object 4"/>
          <p:cNvSpPr txBox="1"/>
          <p:nvPr/>
        </p:nvSpPr>
        <p:spPr>
          <a:xfrm>
            <a:off x="4166984" y="2782887"/>
            <a:ext cx="3016250" cy="1314450"/>
          </a:xfrm>
          <a:prstGeom prst="rect">
            <a:avLst/>
          </a:prstGeom>
        </p:spPr>
        <p:txBody>
          <a:bodyPr vert="horz" wrap="square" lIns="0" tIns="17145" rIns="0" bIns="0" rtlCol="0">
            <a:spAutoFit/>
          </a:bodyPr>
          <a:lstStyle/>
          <a:p>
            <a:pPr marL="12700">
              <a:lnSpc>
                <a:spcPct val="100000"/>
              </a:lnSpc>
              <a:spcBef>
                <a:spcPts val="135"/>
              </a:spcBef>
            </a:pPr>
            <a:r>
              <a:rPr sz="1650" b="1" spc="-100" dirty="0">
                <a:solidFill>
                  <a:srgbClr val="FFFFFF"/>
                </a:solidFill>
                <a:latin typeface="Tahoma" panose="020B0604030504040204"/>
                <a:cs typeface="Tahoma" panose="020B0604030504040204"/>
              </a:rPr>
              <a:t>P</a:t>
            </a:r>
            <a:r>
              <a:rPr sz="1650" b="1" spc="-105" dirty="0">
                <a:solidFill>
                  <a:srgbClr val="FFFFFF"/>
                </a:solidFill>
                <a:latin typeface="Tahoma" panose="020B0604030504040204"/>
                <a:cs typeface="Tahoma" panose="020B0604030504040204"/>
              </a:rPr>
              <a:t>a</a:t>
            </a:r>
            <a:r>
              <a:rPr sz="1650" b="1" spc="-75" dirty="0">
                <a:solidFill>
                  <a:srgbClr val="FFFFFF"/>
                </a:solidFill>
                <a:latin typeface="Tahoma" panose="020B0604030504040204"/>
                <a:cs typeface="Tahoma" panose="020B0604030504040204"/>
              </a:rPr>
              <a:t>s</a:t>
            </a:r>
            <a:r>
              <a:rPr sz="1650" b="1" spc="-100" dirty="0">
                <a:solidFill>
                  <a:srgbClr val="FFFFFF"/>
                </a:solidFill>
                <a:latin typeface="Tahoma" panose="020B0604030504040204"/>
                <a:cs typeface="Tahoma" panose="020B0604030504040204"/>
              </a:rPr>
              <a:t>s</a:t>
            </a:r>
            <a:r>
              <a:rPr sz="1650" b="1" spc="-270" dirty="0">
                <a:solidFill>
                  <a:srgbClr val="FFFFFF"/>
                </a:solidFill>
                <a:latin typeface="Tahoma" panose="020B0604030504040204"/>
                <a:cs typeface="Tahoma" panose="020B0604030504040204"/>
              </a:rPr>
              <a:t>w</a:t>
            </a:r>
            <a:r>
              <a:rPr sz="1650" b="1" spc="-135" dirty="0">
                <a:solidFill>
                  <a:srgbClr val="FFFFFF"/>
                </a:solidFill>
                <a:latin typeface="Tahoma" panose="020B0604030504040204"/>
                <a:cs typeface="Tahoma" panose="020B0604030504040204"/>
              </a:rPr>
              <a:t>o</a:t>
            </a:r>
            <a:r>
              <a:rPr sz="1650" b="1" spc="-110" dirty="0">
                <a:solidFill>
                  <a:srgbClr val="FFFFFF"/>
                </a:solidFill>
                <a:latin typeface="Tahoma" panose="020B0604030504040204"/>
                <a:cs typeface="Tahoma" panose="020B0604030504040204"/>
              </a:rPr>
              <a:t>r</a:t>
            </a:r>
            <a:r>
              <a:rPr sz="1650" b="1" spc="-65" dirty="0">
                <a:solidFill>
                  <a:srgbClr val="FFFFFF"/>
                </a:solidFill>
                <a:latin typeface="Tahoma" panose="020B0604030504040204"/>
                <a:cs typeface="Tahoma" panose="020B0604030504040204"/>
              </a:rPr>
              <a:t>d</a:t>
            </a:r>
            <a:r>
              <a:rPr sz="1650" b="1" spc="-165" dirty="0">
                <a:solidFill>
                  <a:srgbClr val="FFFFFF"/>
                </a:solidFill>
                <a:latin typeface="Tahoma" panose="020B0604030504040204"/>
                <a:cs typeface="Tahoma" panose="020B0604030504040204"/>
              </a:rPr>
              <a:t> </a:t>
            </a:r>
            <a:r>
              <a:rPr sz="1650" b="1" spc="-190" dirty="0">
                <a:solidFill>
                  <a:srgbClr val="FFFFFF"/>
                </a:solidFill>
                <a:latin typeface="Tahoma" panose="020B0604030504040204"/>
                <a:cs typeface="Tahoma" panose="020B0604030504040204"/>
              </a:rPr>
              <a:t>F</a:t>
            </a:r>
            <a:r>
              <a:rPr sz="1650" b="1" spc="-130" dirty="0">
                <a:solidFill>
                  <a:srgbClr val="FFFFFF"/>
                </a:solidFill>
                <a:latin typeface="Tahoma" panose="020B0604030504040204"/>
                <a:cs typeface="Tahoma" panose="020B0604030504040204"/>
              </a:rPr>
              <a:t>a</a:t>
            </a:r>
            <a:r>
              <a:rPr sz="1650" b="1" spc="-110" dirty="0">
                <a:solidFill>
                  <a:srgbClr val="FFFFFF"/>
                </a:solidFill>
                <a:latin typeface="Tahoma" panose="020B0604030504040204"/>
                <a:cs typeface="Tahoma" panose="020B0604030504040204"/>
              </a:rPr>
              <a:t>t</a:t>
            </a:r>
            <a:r>
              <a:rPr sz="1650" b="1" spc="-80" dirty="0">
                <a:solidFill>
                  <a:srgbClr val="FFFFFF"/>
                </a:solidFill>
                <a:latin typeface="Tahoma" panose="020B0604030504040204"/>
                <a:cs typeface="Tahoma" panose="020B0604030504040204"/>
              </a:rPr>
              <a:t>i</a:t>
            </a:r>
            <a:r>
              <a:rPr sz="1650" b="1" spc="-120" dirty="0">
                <a:solidFill>
                  <a:srgbClr val="FFFFFF"/>
                </a:solidFill>
                <a:latin typeface="Tahoma" panose="020B0604030504040204"/>
                <a:cs typeface="Tahoma" panose="020B0604030504040204"/>
              </a:rPr>
              <a:t>g</a:t>
            </a:r>
            <a:r>
              <a:rPr sz="1650" b="1" spc="-130" dirty="0">
                <a:solidFill>
                  <a:srgbClr val="FFFFFF"/>
                </a:solidFill>
                <a:latin typeface="Tahoma" panose="020B0604030504040204"/>
                <a:cs typeface="Tahoma" panose="020B0604030504040204"/>
              </a:rPr>
              <a:t>u</a:t>
            </a:r>
            <a:r>
              <a:rPr sz="1650" b="1" spc="-40" dirty="0">
                <a:solidFill>
                  <a:srgbClr val="FFFFFF"/>
                </a:solidFill>
                <a:latin typeface="Tahoma" panose="020B0604030504040204"/>
                <a:cs typeface="Tahoma" panose="020B0604030504040204"/>
              </a:rPr>
              <a:t>e</a:t>
            </a:r>
            <a:endParaRPr sz="1650">
              <a:latin typeface="Tahoma" panose="020B0604030504040204"/>
              <a:cs typeface="Tahoma" panose="020B0604030504040204"/>
            </a:endParaRPr>
          </a:p>
          <a:p>
            <a:pPr marL="12700" marR="5080" algn="just">
              <a:lnSpc>
                <a:spcPct val="136000"/>
              </a:lnSpc>
              <a:spcBef>
                <a:spcPts val="1265"/>
              </a:spcBef>
            </a:pPr>
            <a:r>
              <a:rPr sz="1400" dirty="0">
                <a:solidFill>
                  <a:srgbClr val="E5E0DF"/>
                </a:solidFill>
                <a:latin typeface="Lucida Sans Unicode" panose="020B0602030504020204"/>
                <a:cs typeface="Lucida Sans Unicode" panose="020B0602030504020204"/>
              </a:rPr>
              <a:t>U</a:t>
            </a:r>
            <a:r>
              <a:rPr sz="1400" spc="-60" dirty="0">
                <a:solidFill>
                  <a:srgbClr val="E5E0DF"/>
                </a:solidFill>
                <a:latin typeface="Lucida Sans Unicode" panose="020B0602030504020204"/>
                <a:cs typeface="Lucida Sans Unicode" panose="020B0602030504020204"/>
              </a:rPr>
              <a:t>s</a:t>
            </a:r>
            <a:r>
              <a:rPr sz="1400" dirty="0">
                <a:solidFill>
                  <a:srgbClr val="E5E0DF"/>
                </a:solidFill>
                <a:latin typeface="Lucida Sans Unicode" panose="020B0602030504020204"/>
                <a:cs typeface="Lucida Sans Unicode" panose="020B0602030504020204"/>
              </a:rPr>
              <a:t>e</a:t>
            </a:r>
            <a:r>
              <a:rPr sz="1400" spc="-30" dirty="0">
                <a:solidFill>
                  <a:srgbClr val="E5E0DF"/>
                </a:solidFill>
                <a:latin typeface="Lucida Sans Unicode" panose="020B0602030504020204"/>
                <a:cs typeface="Lucida Sans Unicode" panose="020B0602030504020204"/>
              </a:rPr>
              <a:t>r</a:t>
            </a:r>
            <a:r>
              <a:rPr sz="1400" spc="-45" dirty="0">
                <a:solidFill>
                  <a:srgbClr val="E5E0DF"/>
                </a:solidFill>
                <a:latin typeface="Lucida Sans Unicode" panose="020B0602030504020204"/>
                <a:cs typeface="Lucida Sans Unicode" panose="020B0602030504020204"/>
              </a:rPr>
              <a:t>s</a:t>
            </a:r>
            <a:r>
              <a:rPr sz="1400" spc="-110" dirty="0">
                <a:solidFill>
                  <a:srgbClr val="E5E0DF"/>
                </a:solidFill>
                <a:latin typeface="Lucida Sans Unicode" panose="020B0602030504020204"/>
                <a:cs typeface="Lucida Sans Unicode" panose="020B0602030504020204"/>
              </a:rPr>
              <a:t> </a:t>
            </a:r>
            <a:r>
              <a:rPr sz="1400" spc="-60" dirty="0">
                <a:solidFill>
                  <a:srgbClr val="E5E0DF"/>
                </a:solidFill>
                <a:latin typeface="Lucida Sans Unicode" panose="020B0602030504020204"/>
                <a:cs typeface="Lucida Sans Unicode" panose="020B0602030504020204"/>
              </a:rPr>
              <a:t>s</a:t>
            </a:r>
            <a:r>
              <a:rPr sz="1400" spc="-45" dirty="0">
                <a:solidFill>
                  <a:srgbClr val="E5E0DF"/>
                </a:solidFill>
                <a:latin typeface="Lucida Sans Unicode" panose="020B0602030504020204"/>
                <a:cs typeface="Lucida Sans Unicode" panose="020B0602030504020204"/>
              </a:rPr>
              <a:t>t</a:t>
            </a:r>
            <a:r>
              <a:rPr sz="1400" spc="-30" dirty="0">
                <a:solidFill>
                  <a:srgbClr val="E5E0DF"/>
                </a:solidFill>
                <a:latin typeface="Lucida Sans Unicode" panose="020B0602030504020204"/>
                <a:cs typeface="Lucida Sans Unicode" panose="020B0602030504020204"/>
              </a:rPr>
              <a:t>r</a:t>
            </a:r>
            <a:r>
              <a:rPr sz="1400" spc="-75" dirty="0">
                <a:solidFill>
                  <a:srgbClr val="E5E0DF"/>
                </a:solidFill>
                <a:latin typeface="Lucida Sans Unicode" panose="020B0602030504020204"/>
                <a:cs typeface="Lucida Sans Unicode" panose="020B0602030504020204"/>
              </a:rPr>
              <a:t>u</a:t>
            </a:r>
            <a:r>
              <a:rPr sz="1400" spc="-80" dirty="0">
                <a:solidFill>
                  <a:srgbClr val="E5E0DF"/>
                </a:solidFill>
                <a:latin typeface="Lucida Sans Unicode" panose="020B0602030504020204"/>
                <a:cs typeface="Lucida Sans Unicode" panose="020B0602030504020204"/>
              </a:rPr>
              <a:t>g</a:t>
            </a:r>
            <a:r>
              <a:rPr sz="1400" spc="-75" dirty="0">
                <a:solidFill>
                  <a:srgbClr val="E5E0DF"/>
                </a:solidFill>
                <a:latin typeface="Lucida Sans Unicode" panose="020B0602030504020204"/>
                <a:cs typeface="Lucida Sans Unicode" panose="020B0602030504020204"/>
              </a:rPr>
              <a:t>g</a:t>
            </a:r>
            <a:r>
              <a:rPr sz="1400" spc="-35" dirty="0">
                <a:solidFill>
                  <a:srgbClr val="E5E0DF"/>
                </a:solidFill>
                <a:latin typeface="Lucida Sans Unicode" panose="020B0602030504020204"/>
                <a:cs typeface="Lucida Sans Unicode" panose="020B0602030504020204"/>
              </a:rPr>
              <a:t>l</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dirty="0">
                <a:solidFill>
                  <a:srgbClr val="E5E0DF"/>
                </a:solidFill>
                <a:latin typeface="Lucida Sans Unicode" panose="020B0602030504020204"/>
                <a:cs typeface="Lucida Sans Unicode" panose="020B0602030504020204"/>
              </a:rPr>
              <a:t>t</a:t>
            </a:r>
            <a:r>
              <a:rPr sz="1400" spc="-60" dirty="0">
                <a:solidFill>
                  <a:srgbClr val="E5E0DF"/>
                </a:solidFill>
                <a:latin typeface="Lucida Sans Unicode" panose="020B0602030504020204"/>
                <a:cs typeface="Lucida Sans Unicode" panose="020B0602030504020204"/>
              </a:rPr>
              <a:t>o</a:t>
            </a:r>
            <a:r>
              <a:rPr sz="1400" spc="-110" dirty="0">
                <a:solidFill>
                  <a:srgbClr val="E5E0DF"/>
                </a:solidFill>
                <a:latin typeface="Lucida Sans Unicode" panose="020B0602030504020204"/>
                <a:cs typeface="Lucida Sans Unicode" panose="020B0602030504020204"/>
              </a:rPr>
              <a:t> </a:t>
            </a:r>
            <a:r>
              <a:rPr sz="1400" spc="-55" dirty="0">
                <a:solidFill>
                  <a:srgbClr val="E5E0DF"/>
                </a:solidFill>
                <a:latin typeface="Lucida Sans Unicode" panose="020B0602030504020204"/>
                <a:cs typeface="Lucida Sans Unicode" panose="020B0602030504020204"/>
              </a:rPr>
              <a:t>r</a:t>
            </a:r>
            <a:r>
              <a:rPr sz="1400" dirty="0">
                <a:solidFill>
                  <a:srgbClr val="E5E0DF"/>
                </a:solidFill>
                <a:latin typeface="Lucida Sans Unicode" panose="020B0602030504020204"/>
                <a:cs typeface="Lucida Sans Unicode" panose="020B0602030504020204"/>
              </a:rPr>
              <a:t>e</a:t>
            </a:r>
            <a:r>
              <a:rPr sz="1400" spc="-75" dirty="0">
                <a:solidFill>
                  <a:srgbClr val="E5E0DF"/>
                </a:solidFill>
                <a:latin typeface="Lucida Sans Unicode" panose="020B0602030504020204"/>
                <a:cs typeface="Lucida Sans Unicode" panose="020B0602030504020204"/>
              </a:rPr>
              <a:t>m</a:t>
            </a:r>
            <a:r>
              <a:rPr sz="1400" dirty="0">
                <a:solidFill>
                  <a:srgbClr val="E5E0DF"/>
                </a:solidFill>
                <a:latin typeface="Lucida Sans Unicode" panose="020B0602030504020204"/>
                <a:cs typeface="Lucida Sans Unicode" panose="020B0602030504020204"/>
              </a:rPr>
              <a:t>e</a:t>
            </a:r>
            <a:r>
              <a:rPr sz="1400" spc="-100" dirty="0">
                <a:solidFill>
                  <a:srgbClr val="E5E0DF"/>
                </a:solidFill>
                <a:latin typeface="Lucida Sans Unicode" panose="020B0602030504020204"/>
                <a:cs typeface="Lucida Sans Unicode" panose="020B0602030504020204"/>
              </a:rPr>
              <a:t>m</a:t>
            </a:r>
            <a:r>
              <a:rPr sz="1400" spc="-60" dirty="0">
                <a:solidFill>
                  <a:srgbClr val="E5E0DF"/>
                </a:solidFill>
                <a:latin typeface="Lucida Sans Unicode" panose="020B0602030504020204"/>
                <a:cs typeface="Lucida Sans Unicode" panose="020B0602030504020204"/>
              </a:rPr>
              <a:t>b</a:t>
            </a:r>
            <a:r>
              <a:rPr sz="1400" dirty="0">
                <a:solidFill>
                  <a:srgbClr val="E5E0DF"/>
                </a:solidFill>
                <a:latin typeface="Lucida Sans Unicode" panose="020B0602030504020204"/>
                <a:cs typeface="Lucida Sans Unicode" panose="020B0602030504020204"/>
              </a:rPr>
              <a:t>e</a:t>
            </a:r>
            <a:r>
              <a:rPr sz="1400" spc="-15" dirty="0">
                <a:solidFill>
                  <a:srgbClr val="E5E0DF"/>
                </a:solidFill>
                <a:latin typeface="Lucida Sans Unicode" panose="020B0602030504020204"/>
                <a:cs typeface="Lucida Sans Unicode" panose="020B0602030504020204"/>
              </a:rPr>
              <a:t>r</a:t>
            </a:r>
            <a:r>
              <a:rPr sz="1400" spc="-110" dirty="0">
                <a:solidFill>
                  <a:srgbClr val="E5E0DF"/>
                </a:solidFill>
                <a:latin typeface="Lucida Sans Unicode" panose="020B0602030504020204"/>
                <a:cs typeface="Lucida Sans Unicode" panose="020B0602030504020204"/>
              </a:rPr>
              <a:t> </a:t>
            </a:r>
            <a:r>
              <a:rPr sz="1400" spc="-85" dirty="0">
                <a:solidFill>
                  <a:srgbClr val="E5E0DF"/>
                </a:solidFill>
                <a:latin typeface="Lucida Sans Unicode" panose="020B0602030504020204"/>
                <a:cs typeface="Lucida Sans Unicode" panose="020B0602030504020204"/>
              </a:rPr>
              <a:t>mu</a:t>
            </a:r>
            <a:r>
              <a:rPr sz="1400" spc="-35" dirty="0">
                <a:solidFill>
                  <a:srgbClr val="E5E0DF"/>
                </a:solidFill>
                <a:latin typeface="Lucida Sans Unicode" panose="020B0602030504020204"/>
                <a:cs typeface="Lucida Sans Unicode" panose="020B0602030504020204"/>
              </a:rPr>
              <a:t>l</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80" dirty="0">
                <a:solidFill>
                  <a:srgbClr val="E5E0DF"/>
                </a:solidFill>
                <a:latin typeface="Lucida Sans Unicode" panose="020B0602030504020204"/>
                <a:cs typeface="Lucida Sans Unicode" panose="020B0602030504020204"/>
              </a:rPr>
              <a:t>p</a:t>
            </a:r>
            <a:r>
              <a:rPr sz="1400" spc="-35" dirty="0">
                <a:solidFill>
                  <a:srgbClr val="E5E0DF"/>
                </a:solidFill>
                <a:latin typeface="Lucida Sans Unicode" panose="020B0602030504020204"/>
                <a:cs typeface="Lucida Sans Unicode" panose="020B0602030504020204"/>
              </a:rPr>
              <a:t>l</a:t>
            </a:r>
            <a:r>
              <a:rPr sz="1400" spc="-10" dirty="0">
                <a:solidFill>
                  <a:srgbClr val="E5E0DF"/>
                </a:solidFill>
                <a:latin typeface="Lucida Sans Unicode" panose="020B0602030504020204"/>
                <a:cs typeface="Lucida Sans Unicode" panose="020B0602030504020204"/>
              </a:rPr>
              <a:t>e  </a:t>
            </a:r>
            <a:r>
              <a:rPr sz="1400" spc="-65" dirty="0">
                <a:solidFill>
                  <a:srgbClr val="E5E0DF"/>
                </a:solidFill>
                <a:latin typeface="Lucida Sans Unicode" panose="020B0602030504020204"/>
                <a:cs typeface="Lucida Sans Unicode" panose="020B0602030504020204"/>
              </a:rPr>
              <a:t>passwords,</a:t>
            </a:r>
            <a:r>
              <a:rPr sz="1400" spc="-110"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leading</a:t>
            </a:r>
            <a:r>
              <a:rPr sz="1400" spc="-105" dirty="0">
                <a:solidFill>
                  <a:srgbClr val="E5E0DF"/>
                </a:solidFill>
                <a:latin typeface="Lucida Sans Unicode" panose="020B0602030504020204"/>
                <a:cs typeface="Lucida Sans Unicode" panose="020B0602030504020204"/>
              </a:rPr>
              <a:t> </a:t>
            </a:r>
            <a:r>
              <a:rPr sz="1400" spc="-30" dirty="0">
                <a:solidFill>
                  <a:srgbClr val="E5E0DF"/>
                </a:solidFill>
                <a:latin typeface="Lucida Sans Unicode" panose="020B0602030504020204"/>
                <a:cs typeface="Lucida Sans Unicode" panose="020B0602030504020204"/>
              </a:rPr>
              <a:t>to</a:t>
            </a:r>
            <a:r>
              <a:rPr sz="1400" spc="-110" dirty="0">
                <a:solidFill>
                  <a:srgbClr val="E5E0DF"/>
                </a:solidFill>
                <a:latin typeface="Lucida Sans Unicode" panose="020B0602030504020204"/>
                <a:cs typeface="Lucida Sans Unicode" panose="020B0602030504020204"/>
              </a:rPr>
              <a:t> </a:t>
            </a:r>
            <a:r>
              <a:rPr sz="1400" spc="-50" dirty="0">
                <a:solidFill>
                  <a:srgbClr val="E5E0DF"/>
                </a:solidFill>
                <a:latin typeface="Lucida Sans Unicode" panose="020B0602030504020204"/>
                <a:cs typeface="Lucida Sans Unicode" panose="020B0602030504020204"/>
              </a:rPr>
              <a:t>frustration</a:t>
            </a:r>
            <a:r>
              <a:rPr sz="1400" spc="-105"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and </a:t>
            </a:r>
            <a:r>
              <a:rPr sz="1400" spc="-430" dirty="0">
                <a:solidFill>
                  <a:srgbClr val="E5E0DF"/>
                </a:solidFill>
                <a:latin typeface="Lucida Sans Unicode" panose="020B0602030504020204"/>
                <a:cs typeface="Lucida Sans Unicode" panose="020B0602030504020204"/>
              </a:rPr>
              <a:t> </a:t>
            </a:r>
            <a:r>
              <a:rPr sz="1400" spc="-55" dirty="0">
                <a:solidFill>
                  <a:srgbClr val="E5E0DF"/>
                </a:solidFill>
                <a:latin typeface="Lucida Sans Unicode" panose="020B0602030504020204"/>
                <a:cs typeface="Lucida Sans Unicode" panose="020B0602030504020204"/>
              </a:rPr>
              <a:t>p</a:t>
            </a:r>
            <a:r>
              <a:rPr sz="1400" spc="-75" dirty="0">
                <a:solidFill>
                  <a:srgbClr val="E5E0DF"/>
                </a:solidFill>
                <a:latin typeface="Lucida Sans Unicode" panose="020B0602030504020204"/>
                <a:cs typeface="Lucida Sans Unicode" panose="020B0602030504020204"/>
              </a:rPr>
              <a:t>o</a:t>
            </a:r>
            <a:r>
              <a:rPr sz="1400" dirty="0">
                <a:solidFill>
                  <a:srgbClr val="E5E0DF"/>
                </a:solidFill>
                <a:latin typeface="Lucida Sans Unicode" panose="020B0602030504020204"/>
                <a:cs typeface="Lucida Sans Unicode" panose="020B0602030504020204"/>
              </a:rPr>
              <a:t>t</a:t>
            </a:r>
            <a:r>
              <a:rPr sz="1400" dirty="0">
                <a:solidFill>
                  <a:srgbClr val="E5E0DF"/>
                </a:solidFill>
                <a:latin typeface="Lucida Sans Unicode" panose="020B0602030504020204"/>
                <a:cs typeface="Lucida Sans Unicode" panose="020B0602030504020204"/>
              </a:rPr>
              <a:t>e</a:t>
            </a:r>
            <a:r>
              <a:rPr sz="1400" spc="-90" dirty="0">
                <a:solidFill>
                  <a:srgbClr val="E5E0DF"/>
                </a:solidFill>
                <a:latin typeface="Lucida Sans Unicode" panose="020B0602030504020204"/>
                <a:cs typeface="Lucida Sans Unicode" panose="020B0602030504020204"/>
              </a:rPr>
              <a:t>n</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25" dirty="0">
                <a:solidFill>
                  <a:srgbClr val="E5E0DF"/>
                </a:solidFill>
                <a:latin typeface="Lucida Sans Unicode" panose="020B0602030504020204"/>
                <a:cs typeface="Lucida Sans Unicode" panose="020B0602030504020204"/>
              </a:rPr>
              <a:t>a</a:t>
            </a:r>
            <a:r>
              <a:rPr sz="1400" spc="-30" dirty="0">
                <a:solidFill>
                  <a:srgbClr val="E5E0DF"/>
                </a:solidFill>
                <a:latin typeface="Lucida Sans Unicode" panose="020B0602030504020204"/>
                <a:cs typeface="Lucida Sans Unicode" panose="020B0602030504020204"/>
              </a:rPr>
              <a:t>l</a:t>
            </a:r>
            <a:r>
              <a:rPr sz="1400" spc="-110" dirty="0">
                <a:solidFill>
                  <a:srgbClr val="E5E0DF"/>
                </a:solidFill>
                <a:latin typeface="Lucida Sans Unicode" panose="020B0602030504020204"/>
                <a:cs typeface="Lucida Sans Unicode" panose="020B0602030504020204"/>
              </a:rPr>
              <a:t> </a:t>
            </a:r>
            <a:r>
              <a:rPr sz="1400" spc="-60" dirty="0">
                <a:solidFill>
                  <a:srgbClr val="E5E0DF"/>
                </a:solidFill>
                <a:latin typeface="Lucida Sans Unicode" panose="020B0602030504020204"/>
                <a:cs typeface="Lucida Sans Unicode" panose="020B0602030504020204"/>
              </a:rPr>
              <a:t>s</a:t>
            </a:r>
            <a:r>
              <a:rPr sz="1400" spc="15" dirty="0">
                <a:solidFill>
                  <a:srgbClr val="E5E0DF"/>
                </a:solidFill>
                <a:latin typeface="Lucida Sans Unicode" panose="020B0602030504020204"/>
                <a:cs typeface="Lucida Sans Unicode" panose="020B0602030504020204"/>
              </a:rPr>
              <a:t>e</a:t>
            </a:r>
            <a:r>
              <a:rPr sz="1400" spc="-20" dirty="0">
                <a:solidFill>
                  <a:srgbClr val="E5E0DF"/>
                </a:solidFill>
                <a:latin typeface="Lucida Sans Unicode" panose="020B0602030504020204"/>
                <a:cs typeface="Lucida Sans Unicode" panose="020B0602030504020204"/>
              </a:rPr>
              <a:t>c</a:t>
            </a:r>
            <a:r>
              <a:rPr sz="1400" spc="-60" dirty="0">
                <a:solidFill>
                  <a:srgbClr val="E5E0DF"/>
                </a:solidFill>
                <a:latin typeface="Lucida Sans Unicode" panose="020B0602030504020204"/>
                <a:cs typeface="Lucida Sans Unicode" panose="020B0602030504020204"/>
              </a:rPr>
              <a:t>u</a:t>
            </a:r>
            <a:r>
              <a:rPr sz="1400" spc="-25" dirty="0">
                <a:solidFill>
                  <a:srgbClr val="E5E0DF"/>
                </a:solidFill>
                <a:latin typeface="Lucida Sans Unicode" panose="020B0602030504020204"/>
                <a:cs typeface="Lucida Sans Unicode" panose="020B0602030504020204"/>
              </a:rPr>
              <a:t>r</a:t>
            </a:r>
            <a:r>
              <a:rPr sz="1400" spc="-50" dirty="0">
                <a:solidFill>
                  <a:srgbClr val="E5E0DF"/>
                </a:solidFill>
                <a:latin typeface="Lucida Sans Unicode" panose="020B0602030504020204"/>
                <a:cs typeface="Lucida Sans Unicode" panose="020B0602030504020204"/>
              </a:rPr>
              <a:t>i</a:t>
            </a:r>
            <a:r>
              <a:rPr sz="1400" spc="-15" dirty="0">
                <a:solidFill>
                  <a:srgbClr val="E5E0DF"/>
                </a:solidFill>
                <a:latin typeface="Lucida Sans Unicode" panose="020B0602030504020204"/>
                <a:cs typeface="Lucida Sans Unicode" panose="020B0602030504020204"/>
              </a:rPr>
              <a:t>t</a:t>
            </a:r>
            <a:r>
              <a:rPr sz="1400" spc="25" dirty="0">
                <a:solidFill>
                  <a:srgbClr val="E5E0DF"/>
                </a:solidFill>
                <a:latin typeface="Lucida Sans Unicode" panose="020B0602030504020204"/>
                <a:cs typeface="Lucida Sans Unicode" panose="020B0602030504020204"/>
              </a:rPr>
              <a:t>y</a:t>
            </a:r>
            <a:r>
              <a:rPr sz="1400" spc="-110" dirty="0">
                <a:solidFill>
                  <a:srgbClr val="E5E0DF"/>
                </a:solidFill>
                <a:latin typeface="Lucida Sans Unicode" panose="020B0602030504020204"/>
                <a:cs typeface="Lucida Sans Unicode" panose="020B0602030504020204"/>
              </a:rPr>
              <a:t> </a:t>
            </a:r>
            <a:r>
              <a:rPr sz="1400" spc="-25" dirty="0">
                <a:solidFill>
                  <a:srgbClr val="E5E0DF"/>
                </a:solidFill>
                <a:latin typeface="Lucida Sans Unicode" panose="020B0602030504020204"/>
                <a:cs typeface="Lucida Sans Unicode" panose="020B0602030504020204"/>
              </a:rPr>
              <a:t>r</a:t>
            </a:r>
            <a:r>
              <a:rPr sz="1400" spc="-50" dirty="0">
                <a:solidFill>
                  <a:srgbClr val="E5E0DF"/>
                </a:solidFill>
                <a:latin typeface="Lucida Sans Unicode" panose="020B0602030504020204"/>
                <a:cs typeface="Lucida Sans Unicode" panose="020B0602030504020204"/>
              </a:rPr>
              <a:t>i</a:t>
            </a:r>
            <a:r>
              <a:rPr sz="1400" spc="-50" dirty="0">
                <a:solidFill>
                  <a:srgbClr val="E5E0DF"/>
                </a:solidFill>
                <a:latin typeface="Lucida Sans Unicode" panose="020B0602030504020204"/>
                <a:cs typeface="Lucida Sans Unicode" panose="020B0602030504020204"/>
              </a:rPr>
              <a:t>s</a:t>
            </a:r>
            <a:r>
              <a:rPr sz="1400" spc="-90" dirty="0">
                <a:solidFill>
                  <a:srgbClr val="E5E0DF"/>
                </a:solidFill>
                <a:latin typeface="Lucida Sans Unicode" panose="020B0602030504020204"/>
                <a:cs typeface="Lucida Sans Unicode" panose="020B0602030504020204"/>
              </a:rPr>
              <a:t>k</a:t>
            </a:r>
            <a:r>
              <a:rPr sz="1400" spc="-50" dirty="0">
                <a:solidFill>
                  <a:srgbClr val="E5E0DF"/>
                </a:solidFill>
                <a:latin typeface="Lucida Sans Unicode" panose="020B0602030504020204"/>
                <a:cs typeface="Lucida Sans Unicode" panose="020B0602030504020204"/>
              </a:rPr>
              <a:t>s</a:t>
            </a:r>
            <a:r>
              <a:rPr sz="1400" spc="-125" dirty="0">
                <a:solidFill>
                  <a:srgbClr val="E5E0DF"/>
                </a:solidFill>
                <a:latin typeface="Lucida Sans Unicode" panose="020B0602030504020204"/>
                <a:cs typeface="Lucida Sans Unicode" panose="020B0602030504020204"/>
              </a:rPr>
              <a:t>.</a:t>
            </a:r>
            <a:endParaRPr sz="1400">
              <a:latin typeface="Lucida Sans Unicode" panose="020B0602030504020204"/>
              <a:cs typeface="Lucida Sans Unicode" panose="020B0602030504020204"/>
            </a:endParaRPr>
          </a:p>
        </p:txBody>
      </p:sp>
      <p:sp>
        <p:nvSpPr>
          <p:cNvPr id="5" name="object 5"/>
          <p:cNvSpPr txBox="1"/>
          <p:nvPr/>
        </p:nvSpPr>
        <p:spPr>
          <a:xfrm>
            <a:off x="7709103" y="2782887"/>
            <a:ext cx="2903855" cy="1609725"/>
          </a:xfrm>
          <a:prstGeom prst="rect">
            <a:avLst/>
          </a:prstGeom>
        </p:spPr>
        <p:txBody>
          <a:bodyPr vert="horz" wrap="square" lIns="0" tIns="17145" rIns="0" bIns="0" rtlCol="0">
            <a:spAutoFit/>
          </a:bodyPr>
          <a:lstStyle/>
          <a:p>
            <a:pPr marL="12700">
              <a:lnSpc>
                <a:spcPct val="100000"/>
              </a:lnSpc>
              <a:spcBef>
                <a:spcPts val="135"/>
              </a:spcBef>
            </a:pPr>
            <a:r>
              <a:rPr sz="1650" b="1" spc="-65" dirty="0">
                <a:solidFill>
                  <a:srgbClr val="FFFFFF"/>
                </a:solidFill>
                <a:latin typeface="Tahoma" panose="020B0604030504040204"/>
                <a:cs typeface="Tahoma" panose="020B0604030504040204"/>
              </a:rPr>
              <a:t>S</a:t>
            </a:r>
            <a:r>
              <a:rPr sz="1650" b="1" spc="-65" dirty="0">
                <a:solidFill>
                  <a:srgbClr val="FFFFFF"/>
                </a:solidFill>
                <a:latin typeface="Tahoma" panose="020B0604030504040204"/>
                <a:cs typeface="Tahoma" panose="020B0604030504040204"/>
              </a:rPr>
              <a:t>l</a:t>
            </a:r>
            <a:r>
              <a:rPr sz="1650" b="1" spc="-135" dirty="0">
                <a:solidFill>
                  <a:srgbClr val="FFFFFF"/>
                </a:solidFill>
                <a:latin typeface="Tahoma" panose="020B0604030504040204"/>
                <a:cs typeface="Tahoma" panose="020B0604030504040204"/>
              </a:rPr>
              <a:t>o</a:t>
            </a:r>
            <a:r>
              <a:rPr sz="1650" b="1" spc="-210" dirty="0">
                <a:solidFill>
                  <a:srgbClr val="FFFFFF"/>
                </a:solidFill>
                <a:latin typeface="Tahoma" panose="020B0604030504040204"/>
                <a:cs typeface="Tahoma" panose="020B0604030504040204"/>
              </a:rPr>
              <a:t>w</a:t>
            </a:r>
            <a:r>
              <a:rPr sz="1650" b="1" spc="-165" dirty="0">
                <a:solidFill>
                  <a:srgbClr val="FFFFFF"/>
                </a:solidFill>
                <a:latin typeface="Tahoma" panose="020B0604030504040204"/>
                <a:cs typeface="Tahoma" panose="020B0604030504040204"/>
              </a:rPr>
              <a:t> </a:t>
            </a:r>
            <a:r>
              <a:rPr sz="1650" b="1" spc="-140" dirty="0">
                <a:solidFill>
                  <a:srgbClr val="FFFFFF"/>
                </a:solidFill>
                <a:latin typeface="Tahoma" panose="020B0604030504040204"/>
                <a:cs typeface="Tahoma" panose="020B0604030504040204"/>
              </a:rPr>
              <a:t>R</a:t>
            </a:r>
            <a:r>
              <a:rPr sz="1650" b="1" spc="-110" dirty="0">
                <a:solidFill>
                  <a:srgbClr val="FFFFFF"/>
                </a:solidFill>
                <a:latin typeface="Tahoma" panose="020B0604030504040204"/>
                <a:cs typeface="Tahoma" panose="020B0604030504040204"/>
              </a:rPr>
              <a:t>e</a:t>
            </a:r>
            <a:r>
              <a:rPr sz="1650" b="1" spc="-75" dirty="0">
                <a:solidFill>
                  <a:srgbClr val="FFFFFF"/>
                </a:solidFill>
                <a:latin typeface="Tahoma" panose="020B0604030504040204"/>
                <a:cs typeface="Tahoma" panose="020B0604030504040204"/>
              </a:rPr>
              <a:t>s</a:t>
            </a:r>
            <a:r>
              <a:rPr sz="1650" b="1" spc="-110" dirty="0">
                <a:solidFill>
                  <a:srgbClr val="FFFFFF"/>
                </a:solidFill>
                <a:latin typeface="Tahoma" panose="020B0604030504040204"/>
                <a:cs typeface="Tahoma" panose="020B0604030504040204"/>
              </a:rPr>
              <a:t>p</a:t>
            </a:r>
            <a:r>
              <a:rPr sz="1650" b="1" spc="-135" dirty="0">
                <a:solidFill>
                  <a:srgbClr val="FFFFFF"/>
                </a:solidFill>
                <a:latin typeface="Tahoma" panose="020B0604030504040204"/>
                <a:cs typeface="Tahoma" panose="020B0604030504040204"/>
              </a:rPr>
              <a:t>o</a:t>
            </a:r>
            <a:r>
              <a:rPr sz="1650" b="1" spc="-114" dirty="0">
                <a:solidFill>
                  <a:srgbClr val="FFFFFF"/>
                </a:solidFill>
                <a:latin typeface="Tahoma" panose="020B0604030504040204"/>
                <a:cs typeface="Tahoma" panose="020B0604030504040204"/>
              </a:rPr>
              <a:t>n</a:t>
            </a:r>
            <a:r>
              <a:rPr sz="1650" b="1" spc="-90" dirty="0">
                <a:solidFill>
                  <a:srgbClr val="FFFFFF"/>
                </a:solidFill>
                <a:latin typeface="Tahoma" panose="020B0604030504040204"/>
                <a:cs typeface="Tahoma" panose="020B0604030504040204"/>
              </a:rPr>
              <a:t>s</a:t>
            </a:r>
            <a:r>
              <a:rPr sz="1650" b="1" spc="-40" dirty="0">
                <a:solidFill>
                  <a:srgbClr val="FFFFFF"/>
                </a:solidFill>
                <a:latin typeface="Tahoma" panose="020B0604030504040204"/>
                <a:cs typeface="Tahoma" panose="020B0604030504040204"/>
              </a:rPr>
              <a:t>e</a:t>
            </a:r>
            <a:r>
              <a:rPr sz="1650" b="1" spc="-160" dirty="0">
                <a:solidFill>
                  <a:srgbClr val="FFFFFF"/>
                </a:solidFill>
                <a:latin typeface="Tahoma" panose="020B0604030504040204"/>
                <a:cs typeface="Tahoma" panose="020B0604030504040204"/>
              </a:rPr>
              <a:t> </a:t>
            </a:r>
            <a:r>
              <a:rPr sz="1650" b="1" spc="-50" dirty="0">
                <a:solidFill>
                  <a:srgbClr val="FFFFFF"/>
                </a:solidFill>
                <a:latin typeface="Tahoma" panose="020B0604030504040204"/>
                <a:cs typeface="Tahoma" panose="020B0604030504040204"/>
              </a:rPr>
              <a:t>T</a:t>
            </a:r>
            <a:r>
              <a:rPr sz="1650" b="1" spc="-80" dirty="0">
                <a:solidFill>
                  <a:srgbClr val="FFFFFF"/>
                </a:solidFill>
                <a:latin typeface="Tahoma" panose="020B0604030504040204"/>
                <a:cs typeface="Tahoma" panose="020B0604030504040204"/>
              </a:rPr>
              <a:t>i</a:t>
            </a:r>
            <a:r>
              <a:rPr sz="1650" b="1" spc="-145" dirty="0">
                <a:solidFill>
                  <a:srgbClr val="FFFFFF"/>
                </a:solidFill>
                <a:latin typeface="Tahoma" panose="020B0604030504040204"/>
                <a:cs typeface="Tahoma" panose="020B0604030504040204"/>
              </a:rPr>
              <a:t>m</a:t>
            </a:r>
            <a:r>
              <a:rPr sz="1650" b="1" spc="-110" dirty="0">
                <a:solidFill>
                  <a:srgbClr val="FFFFFF"/>
                </a:solidFill>
                <a:latin typeface="Tahoma" panose="020B0604030504040204"/>
                <a:cs typeface="Tahoma" panose="020B0604030504040204"/>
              </a:rPr>
              <a:t>e</a:t>
            </a:r>
            <a:r>
              <a:rPr sz="1650" b="1" spc="-20" dirty="0">
                <a:solidFill>
                  <a:srgbClr val="FFFFFF"/>
                </a:solidFill>
                <a:latin typeface="Tahoma" panose="020B0604030504040204"/>
                <a:cs typeface="Tahoma" panose="020B0604030504040204"/>
              </a:rPr>
              <a:t>s</a:t>
            </a:r>
            <a:endParaRPr sz="1650">
              <a:latin typeface="Tahoma" panose="020B0604030504040204"/>
              <a:cs typeface="Tahoma" panose="020B0604030504040204"/>
            </a:endParaRPr>
          </a:p>
          <a:p>
            <a:pPr marL="12700" marR="5080">
              <a:lnSpc>
                <a:spcPct val="137000"/>
              </a:lnSpc>
              <a:spcBef>
                <a:spcPts val="1250"/>
              </a:spcBef>
            </a:pPr>
            <a:r>
              <a:rPr sz="1400" spc="100" dirty="0">
                <a:solidFill>
                  <a:srgbClr val="E5E0DF"/>
                </a:solidFill>
                <a:latin typeface="Lucida Sans Unicode" panose="020B0602030504020204"/>
                <a:cs typeface="Lucida Sans Unicode" panose="020B0602030504020204"/>
              </a:rPr>
              <a:t>S</a:t>
            </a:r>
            <a:r>
              <a:rPr sz="1400" spc="-35" dirty="0">
                <a:solidFill>
                  <a:srgbClr val="E5E0DF"/>
                </a:solidFill>
                <a:latin typeface="Lucida Sans Unicode" panose="020B0602030504020204"/>
                <a:cs typeface="Lucida Sans Unicode" panose="020B0602030504020204"/>
              </a:rPr>
              <a:t>l</a:t>
            </a:r>
            <a:r>
              <a:rPr sz="1400" spc="-75" dirty="0">
                <a:solidFill>
                  <a:srgbClr val="E5E0DF"/>
                </a:solidFill>
                <a:latin typeface="Lucida Sans Unicode" panose="020B0602030504020204"/>
                <a:cs typeface="Lucida Sans Unicode" panose="020B0602030504020204"/>
              </a:rPr>
              <a:t>u</a:t>
            </a:r>
            <a:r>
              <a:rPr sz="1400" spc="-80" dirty="0">
                <a:solidFill>
                  <a:srgbClr val="E5E0DF"/>
                </a:solidFill>
                <a:latin typeface="Lucida Sans Unicode" panose="020B0602030504020204"/>
                <a:cs typeface="Lucida Sans Unicode" panose="020B0602030504020204"/>
              </a:rPr>
              <a:t>g</a:t>
            </a:r>
            <a:r>
              <a:rPr sz="1400" spc="-75" dirty="0">
                <a:solidFill>
                  <a:srgbClr val="E5E0DF"/>
                </a:solidFill>
                <a:latin typeface="Lucida Sans Unicode" panose="020B0602030504020204"/>
                <a:cs typeface="Lucida Sans Unicode" panose="020B0602030504020204"/>
              </a:rPr>
              <a:t>g</a:t>
            </a:r>
            <a:r>
              <a:rPr sz="1400" spc="-50" dirty="0">
                <a:solidFill>
                  <a:srgbClr val="E5E0DF"/>
                </a:solidFill>
                <a:latin typeface="Lucida Sans Unicode" panose="020B0602030504020204"/>
                <a:cs typeface="Lucida Sans Unicode" panose="020B0602030504020204"/>
              </a:rPr>
              <a:t>i</a:t>
            </a:r>
            <a:r>
              <a:rPr sz="1400" spc="-50" dirty="0">
                <a:solidFill>
                  <a:srgbClr val="E5E0DF"/>
                </a:solidFill>
                <a:latin typeface="Lucida Sans Unicode" panose="020B0602030504020204"/>
                <a:cs typeface="Lucida Sans Unicode" panose="020B0602030504020204"/>
              </a:rPr>
              <a:t>s</a:t>
            </a:r>
            <a:r>
              <a:rPr sz="1400" spc="-65" dirty="0">
                <a:solidFill>
                  <a:srgbClr val="E5E0DF"/>
                </a:solidFill>
                <a:latin typeface="Lucida Sans Unicode" panose="020B0602030504020204"/>
                <a:cs typeface="Lucida Sans Unicode" panose="020B0602030504020204"/>
              </a:rPr>
              <a:t>h</a:t>
            </a:r>
            <a:r>
              <a:rPr sz="1400" spc="-110" dirty="0">
                <a:solidFill>
                  <a:srgbClr val="E5E0DF"/>
                </a:solidFill>
                <a:latin typeface="Lucida Sans Unicode" panose="020B0602030504020204"/>
                <a:cs typeface="Lucida Sans Unicode" panose="020B0602030504020204"/>
              </a:rPr>
              <a:t> </a:t>
            </a:r>
            <a:r>
              <a:rPr sz="1400" spc="-55" dirty="0">
                <a:solidFill>
                  <a:srgbClr val="E5E0DF"/>
                </a:solidFill>
                <a:latin typeface="Lucida Sans Unicode" panose="020B0602030504020204"/>
                <a:cs typeface="Lucida Sans Unicode" panose="020B0602030504020204"/>
              </a:rPr>
              <a:t>r</a:t>
            </a:r>
            <a:r>
              <a:rPr sz="1400" spc="15" dirty="0">
                <a:solidFill>
                  <a:srgbClr val="E5E0DF"/>
                </a:solidFill>
                <a:latin typeface="Lucida Sans Unicode" panose="020B0602030504020204"/>
                <a:cs typeface="Lucida Sans Unicode" panose="020B0602030504020204"/>
              </a:rPr>
              <a:t>e</a:t>
            </a:r>
            <a:r>
              <a:rPr sz="1400" spc="-75" dirty="0">
                <a:solidFill>
                  <a:srgbClr val="E5E0DF"/>
                </a:solidFill>
                <a:latin typeface="Lucida Sans Unicode" panose="020B0602030504020204"/>
                <a:cs typeface="Lucida Sans Unicode" panose="020B0602030504020204"/>
              </a:rPr>
              <a:t>g</a:t>
            </a:r>
            <a:r>
              <a:rPr sz="1400" spc="-50" dirty="0">
                <a:solidFill>
                  <a:srgbClr val="E5E0DF"/>
                </a:solidFill>
                <a:latin typeface="Lucida Sans Unicode" panose="020B0602030504020204"/>
                <a:cs typeface="Lucida Sans Unicode" panose="020B0602030504020204"/>
              </a:rPr>
              <a:t>i</a:t>
            </a:r>
            <a:r>
              <a:rPr sz="1400" spc="-60" dirty="0">
                <a:solidFill>
                  <a:srgbClr val="E5E0DF"/>
                </a:solidFill>
                <a:latin typeface="Lucida Sans Unicode" panose="020B0602030504020204"/>
                <a:cs typeface="Lucida Sans Unicode" panose="020B0602030504020204"/>
              </a:rPr>
              <a:t>s</a:t>
            </a:r>
            <a:r>
              <a:rPr sz="1400" spc="-45" dirty="0">
                <a:solidFill>
                  <a:srgbClr val="E5E0DF"/>
                </a:solidFill>
                <a:latin typeface="Lucida Sans Unicode" panose="020B0602030504020204"/>
                <a:cs typeface="Lucida Sans Unicode" panose="020B0602030504020204"/>
              </a:rPr>
              <a:t>t</a:t>
            </a:r>
            <a:r>
              <a:rPr sz="1400" spc="-45" dirty="0">
                <a:solidFill>
                  <a:srgbClr val="E5E0DF"/>
                </a:solidFill>
                <a:latin typeface="Lucida Sans Unicode" panose="020B0602030504020204"/>
                <a:cs typeface="Lucida Sans Unicode" panose="020B0602030504020204"/>
              </a:rPr>
              <a:t>r</a:t>
            </a:r>
            <a:r>
              <a:rPr sz="1400" spc="-45" dirty="0">
                <a:solidFill>
                  <a:srgbClr val="E5E0DF"/>
                </a:solidFill>
                <a:latin typeface="Lucida Sans Unicode" panose="020B0602030504020204"/>
                <a:cs typeface="Lucida Sans Unicode" panose="020B0602030504020204"/>
              </a:rPr>
              <a:t>a</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70" dirty="0">
                <a:solidFill>
                  <a:srgbClr val="E5E0DF"/>
                </a:solidFill>
                <a:latin typeface="Lucida Sans Unicode" panose="020B0602030504020204"/>
                <a:cs typeface="Lucida Sans Unicode" panose="020B0602030504020204"/>
              </a:rPr>
              <a:t>o</a:t>
            </a:r>
            <a:r>
              <a:rPr sz="1400" spc="-65" dirty="0">
                <a:solidFill>
                  <a:srgbClr val="E5E0DF"/>
                </a:solidFill>
                <a:latin typeface="Lucida Sans Unicode" panose="020B0602030504020204"/>
                <a:cs typeface="Lucida Sans Unicode" panose="020B0602030504020204"/>
              </a:rPr>
              <a:t>n</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a</a:t>
            </a:r>
            <a:r>
              <a:rPr sz="1400" spc="-45" dirty="0">
                <a:solidFill>
                  <a:srgbClr val="E5E0DF"/>
                </a:solidFill>
                <a:latin typeface="Lucida Sans Unicode" panose="020B0602030504020204"/>
                <a:cs typeface="Lucida Sans Unicode" panose="020B0602030504020204"/>
              </a:rPr>
              <a:t>n</a:t>
            </a:r>
            <a:r>
              <a:rPr sz="1400" spc="-80" dirty="0">
                <a:solidFill>
                  <a:srgbClr val="E5E0DF"/>
                </a:solidFill>
                <a:latin typeface="Lucida Sans Unicode" panose="020B0602030504020204"/>
                <a:cs typeface="Lucida Sans Unicode" panose="020B0602030504020204"/>
              </a:rPr>
              <a:t>d</a:t>
            </a:r>
            <a:r>
              <a:rPr sz="1400" spc="-110" dirty="0">
                <a:solidFill>
                  <a:srgbClr val="E5E0DF"/>
                </a:solidFill>
                <a:latin typeface="Lucida Sans Unicode" panose="020B0602030504020204"/>
                <a:cs typeface="Lucida Sans Unicode" panose="020B0602030504020204"/>
              </a:rPr>
              <a:t> </a:t>
            </a:r>
            <a:r>
              <a:rPr sz="1400" spc="-35" dirty="0">
                <a:solidFill>
                  <a:srgbClr val="E5E0DF"/>
                </a:solidFill>
                <a:latin typeface="Lucida Sans Unicode" panose="020B0602030504020204"/>
                <a:cs typeface="Lucida Sans Unicode" panose="020B0602030504020204"/>
              </a:rPr>
              <a:t>l</a:t>
            </a:r>
            <a:r>
              <a:rPr sz="1400" spc="-40" dirty="0">
                <a:solidFill>
                  <a:srgbClr val="E5E0DF"/>
                </a:solidFill>
                <a:latin typeface="Lucida Sans Unicode" panose="020B0602030504020204"/>
                <a:cs typeface="Lucida Sans Unicode" panose="020B0602030504020204"/>
              </a:rPr>
              <a:t>o</a:t>
            </a:r>
            <a:r>
              <a:rPr sz="1400" spc="-75" dirty="0">
                <a:solidFill>
                  <a:srgbClr val="E5E0DF"/>
                </a:solidFill>
                <a:latin typeface="Lucida Sans Unicode" panose="020B0602030504020204"/>
                <a:cs typeface="Lucida Sans Unicode" panose="020B0602030504020204"/>
              </a:rPr>
              <a:t>g</a:t>
            </a:r>
            <a:r>
              <a:rPr sz="1400" spc="-50" dirty="0">
                <a:solidFill>
                  <a:srgbClr val="E5E0DF"/>
                </a:solidFill>
                <a:latin typeface="Lucida Sans Unicode" panose="020B0602030504020204"/>
                <a:cs typeface="Lucida Sans Unicode" panose="020B0602030504020204"/>
              </a:rPr>
              <a:t>i</a:t>
            </a:r>
            <a:r>
              <a:rPr sz="1400" spc="-45" dirty="0">
                <a:solidFill>
                  <a:srgbClr val="E5E0DF"/>
                </a:solidFill>
                <a:latin typeface="Lucida Sans Unicode" panose="020B0602030504020204"/>
                <a:cs typeface="Lucida Sans Unicode" panose="020B0602030504020204"/>
              </a:rPr>
              <a:t>n  </a:t>
            </a:r>
            <a:r>
              <a:rPr sz="1400" spc="-85" dirty="0">
                <a:solidFill>
                  <a:srgbClr val="E5E0DF"/>
                </a:solidFill>
                <a:latin typeface="Lucida Sans Unicode" panose="020B0602030504020204"/>
                <a:cs typeface="Lucida Sans Unicode" panose="020B0602030504020204"/>
              </a:rPr>
              <a:t>p</a:t>
            </a:r>
            <a:r>
              <a:rPr sz="1400" spc="-55" dirty="0">
                <a:solidFill>
                  <a:srgbClr val="E5E0DF"/>
                </a:solidFill>
                <a:latin typeface="Lucida Sans Unicode" panose="020B0602030504020204"/>
                <a:cs typeface="Lucida Sans Unicode" panose="020B0602030504020204"/>
              </a:rPr>
              <a:t>r</a:t>
            </a:r>
            <a:r>
              <a:rPr sz="1400" spc="-40" dirty="0">
                <a:solidFill>
                  <a:srgbClr val="E5E0DF"/>
                </a:solidFill>
                <a:latin typeface="Lucida Sans Unicode" panose="020B0602030504020204"/>
                <a:cs typeface="Lucida Sans Unicode" panose="020B0602030504020204"/>
              </a:rPr>
              <a:t>o</a:t>
            </a:r>
            <a:r>
              <a:rPr sz="1400" spc="5" dirty="0">
                <a:solidFill>
                  <a:srgbClr val="E5E0DF"/>
                </a:solidFill>
                <a:latin typeface="Lucida Sans Unicode" panose="020B0602030504020204"/>
                <a:cs typeface="Lucida Sans Unicode" panose="020B0602030504020204"/>
              </a:rPr>
              <a:t>c</a:t>
            </a:r>
            <a:r>
              <a:rPr sz="1400" spc="-25" dirty="0">
                <a:solidFill>
                  <a:srgbClr val="E5E0DF"/>
                </a:solidFill>
                <a:latin typeface="Lucida Sans Unicode" panose="020B0602030504020204"/>
                <a:cs typeface="Lucida Sans Unicode" panose="020B0602030504020204"/>
              </a:rPr>
              <a:t>e</a:t>
            </a:r>
            <a:r>
              <a:rPr sz="1400" spc="-50" dirty="0">
                <a:solidFill>
                  <a:srgbClr val="E5E0DF"/>
                </a:solidFill>
                <a:latin typeface="Lucida Sans Unicode" panose="020B0602030504020204"/>
                <a:cs typeface="Lucida Sans Unicode" panose="020B0602030504020204"/>
              </a:rPr>
              <a:t>s</a:t>
            </a:r>
            <a:r>
              <a:rPr sz="1400" spc="-60" dirty="0">
                <a:solidFill>
                  <a:srgbClr val="E5E0DF"/>
                </a:solidFill>
                <a:latin typeface="Lucida Sans Unicode" panose="020B0602030504020204"/>
                <a:cs typeface="Lucida Sans Unicode" panose="020B0602030504020204"/>
              </a:rPr>
              <a:t>s</a:t>
            </a:r>
            <a:r>
              <a:rPr sz="1400" spc="-25" dirty="0">
                <a:solidFill>
                  <a:srgbClr val="E5E0DF"/>
                </a:solidFill>
                <a:latin typeface="Lucida Sans Unicode" panose="020B0602030504020204"/>
                <a:cs typeface="Lucida Sans Unicode" panose="020B0602030504020204"/>
              </a:rPr>
              <a:t>e</a:t>
            </a:r>
            <a:r>
              <a:rPr sz="1400" spc="-45" dirty="0">
                <a:solidFill>
                  <a:srgbClr val="E5E0DF"/>
                </a:solidFill>
                <a:latin typeface="Lucida Sans Unicode" panose="020B0602030504020204"/>
                <a:cs typeface="Lucida Sans Unicode" panose="020B0602030504020204"/>
              </a:rPr>
              <a:t>s</a:t>
            </a:r>
            <a:r>
              <a:rPr sz="1400" spc="-110" dirty="0">
                <a:solidFill>
                  <a:srgbClr val="E5E0DF"/>
                </a:solidFill>
                <a:latin typeface="Lucida Sans Unicode" panose="020B0602030504020204"/>
                <a:cs typeface="Lucida Sans Unicode" panose="020B0602030504020204"/>
              </a:rPr>
              <a:t> </a:t>
            </a:r>
            <a:r>
              <a:rPr sz="1400" spc="-20" dirty="0">
                <a:solidFill>
                  <a:srgbClr val="E5E0DF"/>
                </a:solidFill>
                <a:latin typeface="Lucida Sans Unicode" panose="020B0602030504020204"/>
                <a:cs typeface="Lucida Sans Unicode" panose="020B0602030504020204"/>
              </a:rPr>
              <a:t>c</a:t>
            </a:r>
            <a:r>
              <a:rPr sz="1400" spc="-5" dirty="0">
                <a:solidFill>
                  <a:srgbClr val="E5E0DF"/>
                </a:solidFill>
                <a:latin typeface="Lucida Sans Unicode" panose="020B0602030504020204"/>
                <a:cs typeface="Lucida Sans Unicode" panose="020B0602030504020204"/>
              </a:rPr>
              <a:t>a</a:t>
            </a:r>
            <a:r>
              <a:rPr sz="1400" spc="-65" dirty="0">
                <a:solidFill>
                  <a:srgbClr val="E5E0DF"/>
                </a:solidFill>
                <a:latin typeface="Lucida Sans Unicode" panose="020B0602030504020204"/>
                <a:cs typeface="Lucida Sans Unicode" panose="020B0602030504020204"/>
              </a:rPr>
              <a:t>n</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c</a:t>
            </a:r>
            <a:r>
              <a:rPr sz="1400" spc="-55" dirty="0">
                <a:solidFill>
                  <a:srgbClr val="E5E0DF"/>
                </a:solidFill>
                <a:latin typeface="Lucida Sans Unicode" panose="020B0602030504020204"/>
                <a:cs typeface="Lucida Sans Unicode" panose="020B0602030504020204"/>
              </a:rPr>
              <a:t>r</a:t>
            </a:r>
            <a:r>
              <a:rPr sz="1400" spc="-20" dirty="0">
                <a:solidFill>
                  <a:srgbClr val="E5E0DF"/>
                </a:solidFill>
                <a:latin typeface="Lucida Sans Unicode" panose="020B0602030504020204"/>
                <a:cs typeface="Lucida Sans Unicode" panose="020B0602030504020204"/>
              </a:rPr>
              <a:t>e</a:t>
            </a:r>
            <a:r>
              <a:rPr sz="1400" spc="-45" dirty="0">
                <a:solidFill>
                  <a:srgbClr val="E5E0DF"/>
                </a:solidFill>
                <a:latin typeface="Lucida Sans Unicode" panose="020B0602030504020204"/>
                <a:cs typeface="Lucida Sans Unicode" panose="020B0602030504020204"/>
              </a:rPr>
              <a:t>a</a:t>
            </a:r>
            <a:r>
              <a:rPr sz="1400" dirty="0">
                <a:solidFill>
                  <a:srgbClr val="E5E0DF"/>
                </a:solidFill>
                <a:latin typeface="Lucida Sans Unicode" panose="020B0602030504020204"/>
                <a:cs typeface="Lucida Sans Unicode" panose="020B0602030504020204"/>
              </a:rPr>
              <a:t>t</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spc="-45" dirty="0">
                <a:solidFill>
                  <a:srgbClr val="E5E0DF"/>
                </a:solidFill>
                <a:latin typeface="Lucida Sans Unicode" panose="020B0602030504020204"/>
                <a:cs typeface="Lucida Sans Unicode" panose="020B0602030504020204"/>
              </a:rPr>
              <a:t>n</a:t>
            </a:r>
            <a:r>
              <a:rPr sz="1400" spc="15" dirty="0">
                <a:solidFill>
                  <a:srgbClr val="E5E0DF"/>
                </a:solidFill>
                <a:latin typeface="Lucida Sans Unicode" panose="020B0602030504020204"/>
                <a:cs typeface="Lucida Sans Unicode" panose="020B0602030504020204"/>
              </a:rPr>
              <a:t>e</a:t>
            </a:r>
            <a:r>
              <a:rPr sz="1400" spc="-65" dirty="0">
                <a:solidFill>
                  <a:srgbClr val="E5E0DF"/>
                </a:solidFill>
                <a:latin typeface="Lucida Sans Unicode" panose="020B0602030504020204"/>
                <a:cs typeface="Lucida Sans Unicode" panose="020B0602030504020204"/>
              </a:rPr>
              <a:t>g</a:t>
            </a:r>
            <a:r>
              <a:rPr sz="1400" spc="-45" dirty="0">
                <a:solidFill>
                  <a:srgbClr val="E5E0DF"/>
                </a:solidFill>
                <a:latin typeface="Lucida Sans Unicode" panose="020B0602030504020204"/>
                <a:cs typeface="Lucida Sans Unicode" panose="020B0602030504020204"/>
              </a:rPr>
              <a:t>a</a:t>
            </a:r>
            <a:r>
              <a:rPr sz="1400" spc="-15" dirty="0">
                <a:solidFill>
                  <a:srgbClr val="E5E0DF"/>
                </a:solidFill>
                <a:latin typeface="Lucida Sans Unicode" panose="020B0602030504020204"/>
                <a:cs typeface="Lucida Sans Unicode" panose="020B0602030504020204"/>
              </a:rPr>
              <a:t>t</a:t>
            </a:r>
            <a:r>
              <a:rPr sz="1400" spc="-50" dirty="0">
                <a:solidFill>
                  <a:srgbClr val="E5E0DF"/>
                </a:solidFill>
                <a:latin typeface="Lucida Sans Unicode" panose="020B0602030504020204"/>
                <a:cs typeface="Lucida Sans Unicode" panose="020B0602030504020204"/>
              </a:rPr>
              <a:t>i</a:t>
            </a:r>
            <a:r>
              <a:rPr sz="1400" spc="-5" dirty="0">
                <a:solidFill>
                  <a:srgbClr val="E5E0DF"/>
                </a:solidFill>
                <a:latin typeface="Lucida Sans Unicode" panose="020B0602030504020204"/>
                <a:cs typeface="Lucida Sans Unicode" panose="020B0602030504020204"/>
              </a:rPr>
              <a:t>v</a:t>
            </a:r>
            <a:r>
              <a:rPr sz="1400" spc="-10" dirty="0">
                <a:solidFill>
                  <a:srgbClr val="E5E0DF"/>
                </a:solidFill>
                <a:latin typeface="Lucida Sans Unicode" panose="020B0602030504020204"/>
                <a:cs typeface="Lucida Sans Unicode" panose="020B0602030504020204"/>
              </a:rPr>
              <a:t>e</a:t>
            </a:r>
            <a:r>
              <a:rPr sz="1400" spc="-110" dirty="0">
                <a:solidFill>
                  <a:srgbClr val="E5E0DF"/>
                </a:solidFill>
                <a:latin typeface="Lucida Sans Unicode" panose="020B0602030504020204"/>
                <a:cs typeface="Lucida Sans Unicode" panose="020B0602030504020204"/>
              </a:rPr>
              <a:t> </a:t>
            </a:r>
            <a:r>
              <a:rPr sz="1400" spc="-70" dirty="0">
                <a:solidFill>
                  <a:srgbClr val="E5E0DF"/>
                </a:solidFill>
                <a:latin typeface="Lucida Sans Unicode" panose="020B0602030504020204"/>
                <a:cs typeface="Lucida Sans Unicode" panose="020B0602030504020204"/>
              </a:rPr>
              <a:t>u</a:t>
            </a:r>
            <a:r>
              <a:rPr sz="1400" spc="-60" dirty="0">
                <a:solidFill>
                  <a:srgbClr val="E5E0DF"/>
                </a:solidFill>
                <a:latin typeface="Lucida Sans Unicode" panose="020B0602030504020204"/>
                <a:cs typeface="Lucida Sans Unicode" panose="020B0602030504020204"/>
              </a:rPr>
              <a:t>s</a:t>
            </a:r>
            <a:r>
              <a:rPr sz="1400" dirty="0">
                <a:solidFill>
                  <a:srgbClr val="E5E0DF"/>
                </a:solidFill>
                <a:latin typeface="Lucida Sans Unicode" panose="020B0602030504020204"/>
                <a:cs typeface="Lucida Sans Unicode" panose="020B0602030504020204"/>
              </a:rPr>
              <a:t>e</a:t>
            </a:r>
            <a:r>
              <a:rPr sz="1400" spc="-15" dirty="0">
                <a:solidFill>
                  <a:srgbClr val="E5E0DF"/>
                </a:solidFill>
                <a:latin typeface="Lucida Sans Unicode" panose="020B0602030504020204"/>
                <a:cs typeface="Lucida Sans Unicode" panose="020B0602030504020204"/>
              </a:rPr>
              <a:t>r  </a:t>
            </a:r>
            <a:r>
              <a:rPr sz="1400" spc="-55" dirty="0">
                <a:solidFill>
                  <a:srgbClr val="E5E0DF"/>
                </a:solidFill>
                <a:latin typeface="Lucida Sans Unicode" panose="020B0602030504020204"/>
                <a:cs typeface="Lucida Sans Unicode" panose="020B0602030504020204"/>
              </a:rPr>
              <a:t>e</a:t>
            </a:r>
            <a:r>
              <a:rPr sz="1400" spc="-114" dirty="0">
                <a:solidFill>
                  <a:srgbClr val="E5E0DF"/>
                </a:solidFill>
                <a:latin typeface="Lucida Sans Unicode" panose="020B0602030504020204"/>
                <a:cs typeface="Lucida Sans Unicode" panose="020B0602030504020204"/>
              </a:rPr>
              <a:t>x</a:t>
            </a:r>
            <a:r>
              <a:rPr sz="1400" spc="-55" dirty="0">
                <a:solidFill>
                  <a:srgbClr val="E5E0DF"/>
                </a:solidFill>
                <a:latin typeface="Lucida Sans Unicode" panose="020B0602030504020204"/>
                <a:cs typeface="Lucida Sans Unicode" panose="020B0602030504020204"/>
              </a:rPr>
              <a:t>p</a:t>
            </a:r>
            <a:r>
              <a:rPr sz="1400" dirty="0">
                <a:solidFill>
                  <a:srgbClr val="E5E0DF"/>
                </a:solidFill>
                <a:latin typeface="Lucida Sans Unicode" panose="020B0602030504020204"/>
                <a:cs typeface="Lucida Sans Unicode" panose="020B0602030504020204"/>
              </a:rPr>
              <a:t>e</a:t>
            </a:r>
            <a:r>
              <a:rPr sz="1400" spc="-25" dirty="0">
                <a:solidFill>
                  <a:srgbClr val="E5E0DF"/>
                </a:solidFill>
                <a:latin typeface="Lucida Sans Unicode" panose="020B0602030504020204"/>
                <a:cs typeface="Lucida Sans Unicode" panose="020B0602030504020204"/>
              </a:rPr>
              <a:t>r</a:t>
            </a:r>
            <a:r>
              <a:rPr sz="1400" spc="-50" dirty="0">
                <a:solidFill>
                  <a:srgbClr val="E5E0DF"/>
                </a:solidFill>
                <a:latin typeface="Lucida Sans Unicode" panose="020B0602030504020204"/>
                <a:cs typeface="Lucida Sans Unicode" panose="020B0602030504020204"/>
              </a:rPr>
              <a:t>i</a:t>
            </a:r>
            <a:r>
              <a:rPr sz="1400" dirty="0">
                <a:solidFill>
                  <a:srgbClr val="E5E0DF"/>
                </a:solidFill>
                <a:latin typeface="Lucida Sans Unicode" panose="020B0602030504020204"/>
                <a:cs typeface="Lucida Sans Unicode" panose="020B0602030504020204"/>
              </a:rPr>
              <a:t>e</a:t>
            </a:r>
            <a:r>
              <a:rPr sz="1400" spc="-45" dirty="0">
                <a:solidFill>
                  <a:srgbClr val="E5E0DF"/>
                </a:solidFill>
                <a:latin typeface="Lucida Sans Unicode" panose="020B0602030504020204"/>
                <a:cs typeface="Lucida Sans Unicode" panose="020B0602030504020204"/>
              </a:rPr>
              <a:t>n</a:t>
            </a:r>
            <a:r>
              <a:rPr sz="1400" spc="5" dirty="0">
                <a:solidFill>
                  <a:srgbClr val="E5E0DF"/>
                </a:solidFill>
                <a:latin typeface="Lucida Sans Unicode" panose="020B0602030504020204"/>
                <a:cs typeface="Lucida Sans Unicode" panose="020B0602030504020204"/>
              </a:rPr>
              <a:t>c</a:t>
            </a:r>
            <a:r>
              <a:rPr sz="1400" spc="-25" dirty="0">
                <a:solidFill>
                  <a:srgbClr val="E5E0DF"/>
                </a:solidFill>
                <a:latin typeface="Lucida Sans Unicode" panose="020B0602030504020204"/>
                <a:cs typeface="Lucida Sans Unicode" panose="020B0602030504020204"/>
              </a:rPr>
              <a:t>e</a:t>
            </a:r>
            <a:r>
              <a:rPr sz="1400" spc="-45" dirty="0">
                <a:solidFill>
                  <a:srgbClr val="E5E0DF"/>
                </a:solidFill>
                <a:latin typeface="Lucida Sans Unicode" panose="020B0602030504020204"/>
                <a:cs typeface="Lucida Sans Unicode" panose="020B0602030504020204"/>
              </a:rPr>
              <a:t>s</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a</a:t>
            </a:r>
            <a:r>
              <a:rPr sz="1400" spc="-45" dirty="0">
                <a:solidFill>
                  <a:srgbClr val="E5E0DF"/>
                </a:solidFill>
                <a:latin typeface="Lucida Sans Unicode" panose="020B0602030504020204"/>
                <a:cs typeface="Lucida Sans Unicode" panose="020B0602030504020204"/>
              </a:rPr>
              <a:t>n</a:t>
            </a:r>
            <a:r>
              <a:rPr sz="1400" spc="-80" dirty="0">
                <a:solidFill>
                  <a:srgbClr val="E5E0DF"/>
                </a:solidFill>
                <a:latin typeface="Lucida Sans Unicode" panose="020B0602030504020204"/>
                <a:cs typeface="Lucida Sans Unicode" panose="020B0602030504020204"/>
              </a:rPr>
              <a:t>d</a:t>
            </a:r>
            <a:r>
              <a:rPr sz="1400" spc="-110" dirty="0">
                <a:solidFill>
                  <a:srgbClr val="E5E0DF"/>
                </a:solidFill>
                <a:latin typeface="Lucida Sans Unicode" panose="020B0602030504020204"/>
                <a:cs typeface="Lucida Sans Unicode" panose="020B0602030504020204"/>
              </a:rPr>
              <a:t> </a:t>
            </a:r>
            <a:r>
              <a:rPr sz="1400" spc="-50" dirty="0">
                <a:solidFill>
                  <a:srgbClr val="E5E0DF"/>
                </a:solidFill>
                <a:latin typeface="Lucida Sans Unicode" panose="020B0602030504020204"/>
                <a:cs typeface="Lucida Sans Unicode" panose="020B0602030504020204"/>
              </a:rPr>
              <a:t>i</a:t>
            </a:r>
            <a:r>
              <a:rPr sz="1400" spc="-80" dirty="0">
                <a:solidFill>
                  <a:srgbClr val="E5E0DF"/>
                </a:solidFill>
                <a:latin typeface="Lucida Sans Unicode" panose="020B0602030504020204"/>
                <a:cs typeface="Lucida Sans Unicode" panose="020B0602030504020204"/>
              </a:rPr>
              <a:t>m</a:t>
            </a:r>
            <a:r>
              <a:rPr sz="1400" spc="-60" dirty="0">
                <a:solidFill>
                  <a:srgbClr val="E5E0DF"/>
                </a:solidFill>
                <a:latin typeface="Lucida Sans Unicode" panose="020B0602030504020204"/>
                <a:cs typeface="Lucida Sans Unicode" panose="020B0602030504020204"/>
              </a:rPr>
              <a:t>p</a:t>
            </a:r>
            <a:r>
              <a:rPr sz="1400" dirty="0">
                <a:solidFill>
                  <a:srgbClr val="E5E0DF"/>
                </a:solidFill>
                <a:latin typeface="Lucida Sans Unicode" panose="020B0602030504020204"/>
                <a:cs typeface="Lucida Sans Unicode" panose="020B0602030504020204"/>
              </a:rPr>
              <a:t>a</a:t>
            </a:r>
            <a:r>
              <a:rPr sz="1400" spc="-20" dirty="0">
                <a:solidFill>
                  <a:srgbClr val="E5E0DF"/>
                </a:solidFill>
                <a:latin typeface="Lucida Sans Unicode" panose="020B0602030504020204"/>
                <a:cs typeface="Lucida Sans Unicode" panose="020B0602030504020204"/>
              </a:rPr>
              <a:t>c</a:t>
            </a:r>
            <a:r>
              <a:rPr sz="1400" spc="15" dirty="0">
                <a:solidFill>
                  <a:srgbClr val="E5E0DF"/>
                </a:solidFill>
                <a:latin typeface="Lucida Sans Unicode" panose="020B0602030504020204"/>
                <a:cs typeface="Lucida Sans Unicode" panose="020B0602030504020204"/>
              </a:rPr>
              <a:t>t</a:t>
            </a:r>
            <a:r>
              <a:rPr sz="1400" spc="-110" dirty="0">
                <a:solidFill>
                  <a:srgbClr val="E5E0DF"/>
                </a:solidFill>
                <a:latin typeface="Lucida Sans Unicode" panose="020B0602030504020204"/>
                <a:cs typeface="Lucida Sans Unicode" panose="020B0602030504020204"/>
              </a:rPr>
              <a:t> </a:t>
            </a:r>
            <a:r>
              <a:rPr sz="1400" spc="5" dirty="0">
                <a:solidFill>
                  <a:srgbClr val="E5E0DF"/>
                </a:solidFill>
                <a:latin typeface="Lucida Sans Unicode" panose="020B0602030504020204"/>
                <a:cs typeface="Lucida Sans Unicode" panose="020B0602030504020204"/>
              </a:rPr>
              <a:t>c</a:t>
            </a:r>
            <a:r>
              <a:rPr sz="1400" spc="-70" dirty="0">
                <a:solidFill>
                  <a:srgbClr val="E5E0DF"/>
                </a:solidFill>
                <a:latin typeface="Lucida Sans Unicode" panose="020B0602030504020204"/>
                <a:cs typeface="Lucida Sans Unicode" panose="020B0602030504020204"/>
              </a:rPr>
              <a:t>o</a:t>
            </a:r>
            <a:r>
              <a:rPr sz="1400" spc="-70" dirty="0">
                <a:solidFill>
                  <a:srgbClr val="E5E0DF"/>
                </a:solidFill>
                <a:latin typeface="Lucida Sans Unicode" panose="020B0602030504020204"/>
                <a:cs typeface="Lucida Sans Unicode" panose="020B0602030504020204"/>
              </a:rPr>
              <a:t>n</a:t>
            </a:r>
            <a:r>
              <a:rPr sz="1400" spc="-5" dirty="0">
                <a:solidFill>
                  <a:srgbClr val="E5E0DF"/>
                </a:solidFill>
                <a:latin typeface="Lucida Sans Unicode" panose="020B0602030504020204"/>
                <a:cs typeface="Lucida Sans Unicode" panose="020B0602030504020204"/>
              </a:rPr>
              <a:t>v</a:t>
            </a:r>
            <a:r>
              <a:rPr sz="1400" dirty="0">
                <a:solidFill>
                  <a:srgbClr val="E5E0DF"/>
                </a:solidFill>
                <a:latin typeface="Lucida Sans Unicode" panose="020B0602030504020204"/>
                <a:cs typeface="Lucida Sans Unicode" panose="020B0602030504020204"/>
              </a:rPr>
              <a:t>e</a:t>
            </a:r>
            <a:r>
              <a:rPr sz="1400" spc="-30" dirty="0">
                <a:solidFill>
                  <a:srgbClr val="E5E0DF"/>
                </a:solidFill>
                <a:latin typeface="Lucida Sans Unicode" panose="020B0602030504020204"/>
                <a:cs typeface="Lucida Sans Unicode" panose="020B0602030504020204"/>
              </a:rPr>
              <a:t>r</a:t>
            </a:r>
            <a:r>
              <a:rPr sz="1400" spc="-50" dirty="0">
                <a:solidFill>
                  <a:srgbClr val="E5E0DF"/>
                </a:solidFill>
                <a:latin typeface="Lucida Sans Unicode" panose="020B0602030504020204"/>
                <a:cs typeface="Lucida Sans Unicode" panose="020B0602030504020204"/>
              </a:rPr>
              <a:t>s</a:t>
            </a:r>
            <a:r>
              <a:rPr sz="1400" spc="-50" dirty="0">
                <a:solidFill>
                  <a:srgbClr val="E5E0DF"/>
                </a:solidFill>
                <a:latin typeface="Lucida Sans Unicode" panose="020B0602030504020204"/>
                <a:cs typeface="Lucida Sans Unicode" panose="020B0602030504020204"/>
              </a:rPr>
              <a:t>i</a:t>
            </a:r>
            <a:r>
              <a:rPr sz="1400" spc="-70" dirty="0">
                <a:solidFill>
                  <a:srgbClr val="E5E0DF"/>
                </a:solidFill>
                <a:latin typeface="Lucida Sans Unicode" panose="020B0602030504020204"/>
                <a:cs typeface="Lucida Sans Unicode" panose="020B0602030504020204"/>
              </a:rPr>
              <a:t>o</a:t>
            </a:r>
            <a:r>
              <a:rPr sz="1400" spc="-45" dirty="0">
                <a:solidFill>
                  <a:srgbClr val="E5E0DF"/>
                </a:solidFill>
                <a:latin typeface="Lucida Sans Unicode" panose="020B0602030504020204"/>
                <a:cs typeface="Lucida Sans Unicode" panose="020B0602030504020204"/>
              </a:rPr>
              <a:t>n  </a:t>
            </a:r>
            <a:r>
              <a:rPr sz="1400" spc="-50" dirty="0">
                <a:solidFill>
                  <a:srgbClr val="E5E0DF"/>
                </a:solidFill>
                <a:latin typeface="Lucida Sans Unicode" panose="020B0602030504020204"/>
                <a:cs typeface="Lucida Sans Unicode" panose="020B0602030504020204"/>
              </a:rPr>
              <a:t>rates.</a:t>
            </a:r>
            <a:endParaRPr sz="1400">
              <a:latin typeface="Lucida Sans Unicode" panose="020B0602030504020204"/>
              <a:cs typeface="Lucida Sans Unicode" panose="020B0602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1" cstate="print"/>
          <a:stretch>
            <a:fillRect/>
          </a:stretch>
        </p:blipFill>
        <p:spPr>
          <a:xfrm>
            <a:off x="7143750" y="0"/>
            <a:ext cx="4286250" cy="6438900"/>
          </a:xfrm>
          <a:prstGeom prst="rect">
            <a:avLst/>
          </a:prstGeom>
        </p:spPr>
      </p:pic>
      <p:sp>
        <p:nvSpPr>
          <p:cNvPr id="5" name="object 5"/>
          <p:cNvSpPr txBox="1">
            <a:spLocks noGrp="1"/>
          </p:cNvSpPr>
          <p:nvPr>
            <p:ph type="title"/>
          </p:nvPr>
        </p:nvSpPr>
        <p:spPr>
          <a:xfrm>
            <a:off x="533439" y="1206500"/>
            <a:ext cx="5513070" cy="530860"/>
          </a:xfrm>
          <a:prstGeom prst="rect">
            <a:avLst/>
          </a:prstGeom>
        </p:spPr>
        <p:txBody>
          <a:bodyPr vert="horz" wrap="square" lIns="0" tIns="15875" rIns="0" bIns="0" rtlCol="0">
            <a:spAutoFit/>
          </a:bodyPr>
          <a:lstStyle/>
          <a:p>
            <a:pPr marL="12700">
              <a:lnSpc>
                <a:spcPct val="100000"/>
              </a:lnSpc>
              <a:spcBef>
                <a:spcPts val="125"/>
              </a:spcBef>
            </a:pPr>
            <a:r>
              <a:rPr spc="-40" dirty="0">
                <a:latin typeface="Arial" panose="020B0604020202020204"/>
                <a:cs typeface="Arial" panose="020B0604020202020204"/>
              </a:rPr>
              <a:t>I</a:t>
            </a:r>
            <a:r>
              <a:rPr spc="-204" dirty="0">
                <a:latin typeface="Arial" panose="020B0604020202020204"/>
                <a:cs typeface="Arial" panose="020B0604020202020204"/>
              </a:rPr>
              <a:t>n</a:t>
            </a:r>
            <a:r>
              <a:rPr spc="-35" dirty="0">
                <a:latin typeface="Arial" panose="020B0604020202020204"/>
                <a:cs typeface="Arial" panose="020B0604020202020204"/>
              </a:rPr>
              <a:t>t</a:t>
            </a:r>
            <a:r>
              <a:rPr spc="-90" dirty="0">
                <a:latin typeface="Arial" panose="020B0604020202020204"/>
                <a:cs typeface="Arial" panose="020B0604020202020204"/>
              </a:rPr>
              <a:t>r</a:t>
            </a:r>
            <a:r>
              <a:rPr spc="-220" dirty="0">
                <a:latin typeface="Arial" panose="020B0604020202020204"/>
                <a:cs typeface="Arial" panose="020B0604020202020204"/>
              </a:rPr>
              <a:t>o</a:t>
            </a:r>
            <a:r>
              <a:rPr spc="-204" dirty="0">
                <a:latin typeface="Arial" panose="020B0604020202020204"/>
                <a:cs typeface="Arial" panose="020B0604020202020204"/>
              </a:rPr>
              <a:t>d</a:t>
            </a:r>
            <a:r>
              <a:rPr spc="-185" dirty="0">
                <a:latin typeface="Arial" panose="020B0604020202020204"/>
                <a:cs typeface="Arial" panose="020B0604020202020204"/>
              </a:rPr>
              <a:t>u</a:t>
            </a:r>
            <a:r>
              <a:rPr spc="-145" dirty="0">
                <a:latin typeface="Arial" panose="020B0604020202020204"/>
                <a:cs typeface="Arial" panose="020B0604020202020204"/>
              </a:rPr>
              <a:t>c</a:t>
            </a:r>
            <a:r>
              <a:rPr lang="en-IN" spc="-145" dirty="0">
                <a:latin typeface="Arial" panose="020B0604020202020204"/>
                <a:cs typeface="Arial" panose="020B0604020202020204"/>
              </a:rPr>
              <a:t>tion</a:t>
            </a:r>
            <a:endParaRPr lang="en-IN" spc="-145" dirty="0">
              <a:latin typeface="Arial" panose="020B0604020202020204"/>
              <a:cs typeface="Arial" panose="020B0604020202020204"/>
            </a:endParaRPr>
          </a:p>
        </p:txBody>
      </p:sp>
      <p:grpSp>
        <p:nvGrpSpPr>
          <p:cNvPr id="6" name="object 6"/>
          <p:cNvGrpSpPr/>
          <p:nvPr/>
        </p:nvGrpSpPr>
        <p:grpSpPr>
          <a:xfrm>
            <a:off x="638175" y="2295524"/>
            <a:ext cx="409575" cy="409575"/>
            <a:chOff x="638175" y="2295524"/>
            <a:chExt cx="409575" cy="409575"/>
          </a:xfrm>
        </p:grpSpPr>
        <p:sp>
          <p:nvSpPr>
            <p:cNvPr id="7" name="object 7"/>
            <p:cNvSpPr/>
            <p:nvPr/>
          </p:nvSpPr>
          <p:spPr>
            <a:xfrm>
              <a:off x="642937" y="2300287"/>
              <a:ext cx="400050" cy="400050"/>
            </a:xfrm>
            <a:custGeom>
              <a:avLst/>
              <a:gdLst/>
              <a:ahLst/>
              <a:cxnLst/>
              <a:rect l="l" t="t" r="r" b="b"/>
              <a:pathLst>
                <a:path w="400050" h="400050">
                  <a:moveTo>
                    <a:pt x="344929" y="0"/>
                  </a:moveTo>
                  <a:lnTo>
                    <a:pt x="55120" y="0"/>
                  </a:lnTo>
                  <a:lnTo>
                    <a:pt x="51286" y="381"/>
                  </a:lnTo>
                  <a:lnTo>
                    <a:pt x="14540" y="20015"/>
                  </a:lnTo>
                  <a:lnTo>
                    <a:pt x="0" y="55118"/>
                  </a:lnTo>
                  <a:lnTo>
                    <a:pt x="0" y="341058"/>
                  </a:lnTo>
                  <a:lnTo>
                    <a:pt x="0" y="344919"/>
                  </a:lnTo>
                  <a:lnTo>
                    <a:pt x="20017" y="385508"/>
                  </a:lnTo>
                  <a:lnTo>
                    <a:pt x="55120" y="400050"/>
                  </a:lnTo>
                  <a:lnTo>
                    <a:pt x="344929" y="400050"/>
                  </a:lnTo>
                  <a:lnTo>
                    <a:pt x="385509" y="380034"/>
                  </a:lnTo>
                  <a:lnTo>
                    <a:pt x="400050" y="344919"/>
                  </a:lnTo>
                  <a:lnTo>
                    <a:pt x="400050" y="55118"/>
                  </a:lnTo>
                  <a:lnTo>
                    <a:pt x="380032" y="14541"/>
                  </a:lnTo>
                  <a:lnTo>
                    <a:pt x="348763" y="381"/>
                  </a:lnTo>
                  <a:lnTo>
                    <a:pt x="344929" y="0"/>
                  </a:lnTo>
                  <a:close/>
                </a:path>
              </a:pathLst>
            </a:custGeom>
            <a:solidFill>
              <a:srgbClr val="7E013C"/>
            </a:solidFill>
          </p:spPr>
          <p:txBody>
            <a:bodyPr wrap="square" lIns="0" tIns="0" rIns="0" bIns="0" rtlCol="0"/>
            <a:lstStyle/>
            <a:p/>
          </p:txBody>
        </p:sp>
        <p:sp>
          <p:nvSpPr>
            <p:cNvPr id="8" name="object 8"/>
            <p:cNvSpPr/>
            <p:nvPr/>
          </p:nvSpPr>
          <p:spPr>
            <a:xfrm>
              <a:off x="642937" y="2300287"/>
              <a:ext cx="400050" cy="400050"/>
            </a:xfrm>
            <a:custGeom>
              <a:avLst/>
              <a:gdLst/>
              <a:ahLst/>
              <a:cxnLst/>
              <a:rect l="l" t="t" r="r" b="b"/>
              <a:pathLst>
                <a:path w="400050" h="400050">
                  <a:moveTo>
                    <a:pt x="0" y="341058"/>
                  </a:moveTo>
                  <a:lnTo>
                    <a:pt x="0" y="58991"/>
                  </a:lnTo>
                  <a:lnTo>
                    <a:pt x="0" y="55118"/>
                  </a:lnTo>
                  <a:lnTo>
                    <a:pt x="377" y="51282"/>
                  </a:lnTo>
                  <a:lnTo>
                    <a:pt x="1131" y="47485"/>
                  </a:lnTo>
                  <a:lnTo>
                    <a:pt x="1889" y="43688"/>
                  </a:lnTo>
                  <a:lnTo>
                    <a:pt x="3006" y="39992"/>
                  </a:lnTo>
                  <a:lnTo>
                    <a:pt x="4489" y="36423"/>
                  </a:lnTo>
                  <a:lnTo>
                    <a:pt x="5972" y="32842"/>
                  </a:lnTo>
                  <a:lnTo>
                    <a:pt x="7788" y="29438"/>
                  </a:lnTo>
                  <a:lnTo>
                    <a:pt x="9941" y="26225"/>
                  </a:lnTo>
                  <a:lnTo>
                    <a:pt x="12094" y="22999"/>
                  </a:lnTo>
                  <a:lnTo>
                    <a:pt x="14540" y="20015"/>
                  </a:lnTo>
                  <a:lnTo>
                    <a:pt x="17278" y="17284"/>
                  </a:lnTo>
                  <a:lnTo>
                    <a:pt x="20017" y="14541"/>
                  </a:lnTo>
                  <a:lnTo>
                    <a:pt x="22998" y="12090"/>
                  </a:lnTo>
                  <a:lnTo>
                    <a:pt x="26219" y="9944"/>
                  </a:lnTo>
                  <a:lnTo>
                    <a:pt x="29438" y="7785"/>
                  </a:lnTo>
                  <a:lnTo>
                    <a:pt x="32840" y="5969"/>
                  </a:lnTo>
                  <a:lnTo>
                    <a:pt x="36418" y="4495"/>
                  </a:lnTo>
                  <a:lnTo>
                    <a:pt x="39999" y="3009"/>
                  </a:lnTo>
                  <a:lnTo>
                    <a:pt x="43685" y="1892"/>
                  </a:lnTo>
                  <a:lnTo>
                    <a:pt x="47486" y="1130"/>
                  </a:lnTo>
                  <a:lnTo>
                    <a:pt x="51286" y="381"/>
                  </a:lnTo>
                  <a:lnTo>
                    <a:pt x="55120" y="0"/>
                  </a:lnTo>
                  <a:lnTo>
                    <a:pt x="58995" y="0"/>
                  </a:lnTo>
                  <a:lnTo>
                    <a:pt x="341054" y="0"/>
                  </a:lnTo>
                  <a:lnTo>
                    <a:pt x="344929" y="0"/>
                  </a:lnTo>
                  <a:lnTo>
                    <a:pt x="348763" y="381"/>
                  </a:lnTo>
                  <a:lnTo>
                    <a:pt x="352563" y="1130"/>
                  </a:lnTo>
                  <a:lnTo>
                    <a:pt x="356364" y="1892"/>
                  </a:lnTo>
                  <a:lnTo>
                    <a:pt x="360050" y="3009"/>
                  </a:lnTo>
                  <a:lnTo>
                    <a:pt x="363631" y="4495"/>
                  </a:lnTo>
                  <a:lnTo>
                    <a:pt x="367209" y="5969"/>
                  </a:lnTo>
                  <a:lnTo>
                    <a:pt x="370611" y="7785"/>
                  </a:lnTo>
                  <a:lnTo>
                    <a:pt x="373830" y="9944"/>
                  </a:lnTo>
                  <a:lnTo>
                    <a:pt x="377051" y="12090"/>
                  </a:lnTo>
                  <a:lnTo>
                    <a:pt x="380032" y="14541"/>
                  </a:lnTo>
                  <a:lnTo>
                    <a:pt x="382771" y="17284"/>
                  </a:lnTo>
                  <a:lnTo>
                    <a:pt x="385509" y="20015"/>
                  </a:lnTo>
                  <a:lnTo>
                    <a:pt x="387955" y="22999"/>
                  </a:lnTo>
                  <a:lnTo>
                    <a:pt x="390108" y="26225"/>
                  </a:lnTo>
                  <a:lnTo>
                    <a:pt x="392261" y="29438"/>
                  </a:lnTo>
                  <a:lnTo>
                    <a:pt x="394077" y="32842"/>
                  </a:lnTo>
                  <a:lnTo>
                    <a:pt x="395560" y="36423"/>
                  </a:lnTo>
                  <a:lnTo>
                    <a:pt x="397043" y="39992"/>
                  </a:lnTo>
                  <a:lnTo>
                    <a:pt x="398160" y="43688"/>
                  </a:lnTo>
                  <a:lnTo>
                    <a:pt x="398913" y="47485"/>
                  </a:lnTo>
                  <a:lnTo>
                    <a:pt x="399672" y="51282"/>
                  </a:lnTo>
                  <a:lnTo>
                    <a:pt x="400050" y="55118"/>
                  </a:lnTo>
                  <a:lnTo>
                    <a:pt x="400050" y="58991"/>
                  </a:lnTo>
                  <a:lnTo>
                    <a:pt x="400050" y="341058"/>
                  </a:lnTo>
                  <a:lnTo>
                    <a:pt x="400050" y="344919"/>
                  </a:lnTo>
                  <a:lnTo>
                    <a:pt x="399672" y="348767"/>
                  </a:lnTo>
                  <a:lnTo>
                    <a:pt x="398913" y="352564"/>
                  </a:lnTo>
                  <a:lnTo>
                    <a:pt x="398160" y="356362"/>
                  </a:lnTo>
                  <a:lnTo>
                    <a:pt x="397043" y="360045"/>
                  </a:lnTo>
                  <a:lnTo>
                    <a:pt x="395560" y="363626"/>
                  </a:lnTo>
                  <a:lnTo>
                    <a:pt x="394077" y="367207"/>
                  </a:lnTo>
                  <a:lnTo>
                    <a:pt x="392261" y="370611"/>
                  </a:lnTo>
                  <a:lnTo>
                    <a:pt x="390108" y="373824"/>
                  </a:lnTo>
                  <a:lnTo>
                    <a:pt x="387955" y="377050"/>
                  </a:lnTo>
                  <a:lnTo>
                    <a:pt x="373830" y="390105"/>
                  </a:lnTo>
                  <a:lnTo>
                    <a:pt x="370611" y="392252"/>
                  </a:lnTo>
                  <a:lnTo>
                    <a:pt x="367209" y="394081"/>
                  </a:lnTo>
                  <a:lnTo>
                    <a:pt x="363631" y="395554"/>
                  </a:lnTo>
                  <a:lnTo>
                    <a:pt x="360050" y="397040"/>
                  </a:lnTo>
                  <a:lnTo>
                    <a:pt x="356364" y="398157"/>
                  </a:lnTo>
                  <a:lnTo>
                    <a:pt x="352563" y="398919"/>
                  </a:lnTo>
                  <a:lnTo>
                    <a:pt x="348763" y="399669"/>
                  </a:lnTo>
                  <a:lnTo>
                    <a:pt x="344929" y="400050"/>
                  </a:lnTo>
                  <a:lnTo>
                    <a:pt x="341054" y="400050"/>
                  </a:lnTo>
                  <a:lnTo>
                    <a:pt x="58995" y="400050"/>
                  </a:lnTo>
                  <a:lnTo>
                    <a:pt x="55120" y="400050"/>
                  </a:lnTo>
                  <a:lnTo>
                    <a:pt x="51286" y="399669"/>
                  </a:lnTo>
                  <a:lnTo>
                    <a:pt x="47486" y="398919"/>
                  </a:lnTo>
                  <a:lnTo>
                    <a:pt x="43685" y="398157"/>
                  </a:lnTo>
                  <a:lnTo>
                    <a:pt x="39999" y="397040"/>
                  </a:lnTo>
                  <a:lnTo>
                    <a:pt x="36418" y="395554"/>
                  </a:lnTo>
                  <a:lnTo>
                    <a:pt x="32840" y="394081"/>
                  </a:lnTo>
                  <a:lnTo>
                    <a:pt x="29438" y="392252"/>
                  </a:lnTo>
                  <a:lnTo>
                    <a:pt x="26219" y="390105"/>
                  </a:lnTo>
                  <a:lnTo>
                    <a:pt x="22998" y="387959"/>
                  </a:lnTo>
                  <a:lnTo>
                    <a:pt x="9941" y="373824"/>
                  </a:lnTo>
                  <a:lnTo>
                    <a:pt x="7788" y="370611"/>
                  </a:lnTo>
                  <a:lnTo>
                    <a:pt x="5972" y="367207"/>
                  </a:lnTo>
                  <a:lnTo>
                    <a:pt x="4489" y="363626"/>
                  </a:lnTo>
                  <a:lnTo>
                    <a:pt x="3006" y="360045"/>
                  </a:lnTo>
                  <a:lnTo>
                    <a:pt x="1889" y="356362"/>
                  </a:lnTo>
                  <a:lnTo>
                    <a:pt x="1131" y="352564"/>
                  </a:lnTo>
                  <a:lnTo>
                    <a:pt x="377" y="348767"/>
                  </a:lnTo>
                  <a:lnTo>
                    <a:pt x="0" y="344919"/>
                  </a:lnTo>
                  <a:lnTo>
                    <a:pt x="0" y="341058"/>
                  </a:lnTo>
                  <a:close/>
                </a:path>
              </a:pathLst>
            </a:custGeom>
            <a:ln w="9525">
              <a:solidFill>
                <a:srgbClr val="961B54"/>
              </a:solidFill>
            </a:ln>
          </p:spPr>
          <p:txBody>
            <a:bodyPr wrap="square" lIns="0" tIns="0" rIns="0" bIns="0" rtlCol="0"/>
            <a:lstStyle/>
            <a:p/>
          </p:txBody>
        </p:sp>
      </p:grpSp>
      <p:sp>
        <p:nvSpPr>
          <p:cNvPr id="9" name="object 9"/>
          <p:cNvSpPr txBox="1"/>
          <p:nvPr/>
        </p:nvSpPr>
        <p:spPr>
          <a:xfrm>
            <a:off x="782190" y="2292350"/>
            <a:ext cx="128270" cy="334010"/>
          </a:xfrm>
          <a:prstGeom prst="rect">
            <a:avLst/>
          </a:prstGeom>
        </p:spPr>
        <p:txBody>
          <a:bodyPr vert="horz" wrap="square" lIns="0" tIns="15875" rIns="0" bIns="0" rtlCol="0">
            <a:spAutoFit/>
          </a:bodyPr>
          <a:lstStyle/>
          <a:p>
            <a:pPr marL="12700">
              <a:lnSpc>
                <a:spcPct val="100000"/>
              </a:lnSpc>
              <a:spcBef>
                <a:spcPts val="125"/>
              </a:spcBef>
            </a:pPr>
            <a:r>
              <a:rPr sz="2000" b="1" spc="-305" dirty="0">
                <a:solidFill>
                  <a:srgbClr val="E5E0DF"/>
                </a:solidFill>
                <a:latin typeface="Arial" panose="020B0604020202020204"/>
                <a:cs typeface="Arial" panose="020B0604020202020204"/>
              </a:rPr>
              <a:t>1</a:t>
            </a:r>
            <a:endParaRPr sz="2000">
              <a:latin typeface="Arial" panose="020B0604020202020204"/>
              <a:cs typeface="Arial" panose="020B0604020202020204"/>
            </a:endParaRPr>
          </a:p>
        </p:txBody>
      </p:sp>
      <p:sp>
        <p:nvSpPr>
          <p:cNvPr id="10" name="object 10"/>
          <p:cNvSpPr txBox="1"/>
          <p:nvPr/>
        </p:nvSpPr>
        <p:spPr>
          <a:xfrm>
            <a:off x="1216917" y="2249487"/>
            <a:ext cx="2193925" cy="1247775"/>
          </a:xfrm>
          <a:prstGeom prst="rect">
            <a:avLst/>
          </a:prstGeom>
        </p:spPr>
        <p:txBody>
          <a:bodyPr vert="horz" wrap="square" lIns="0" tIns="17145" rIns="0" bIns="0" rtlCol="0">
            <a:spAutoFit/>
          </a:bodyPr>
          <a:lstStyle/>
          <a:p>
            <a:pPr marL="12700">
              <a:lnSpc>
                <a:spcPct val="100000"/>
              </a:lnSpc>
              <a:spcBef>
                <a:spcPts val="135"/>
              </a:spcBef>
            </a:pPr>
            <a:r>
              <a:rPr sz="1650" b="1" spc="-290" dirty="0">
                <a:solidFill>
                  <a:srgbClr val="E5E0DF"/>
                </a:solidFill>
                <a:latin typeface="Arial" panose="020B0604020202020204"/>
                <a:cs typeface="Arial" panose="020B0604020202020204"/>
              </a:rPr>
              <a:t>1</a:t>
            </a:r>
            <a:r>
              <a:rPr sz="1650" b="1" spc="-50" dirty="0">
                <a:solidFill>
                  <a:srgbClr val="E5E0DF"/>
                </a:solidFill>
                <a:latin typeface="Arial" panose="020B0604020202020204"/>
                <a:cs typeface="Arial" panose="020B0604020202020204"/>
              </a:rPr>
              <a:t>.</a:t>
            </a:r>
            <a:r>
              <a:rPr sz="1650" b="1" spc="-140" dirty="0">
                <a:solidFill>
                  <a:srgbClr val="E5E0DF"/>
                </a:solidFill>
                <a:latin typeface="Arial" panose="020B0604020202020204"/>
                <a:cs typeface="Arial" panose="020B0604020202020204"/>
              </a:rPr>
              <a:t> </a:t>
            </a:r>
            <a:r>
              <a:rPr sz="1650" b="1" spc="-125" dirty="0">
                <a:solidFill>
                  <a:srgbClr val="E5E0DF"/>
                </a:solidFill>
                <a:latin typeface="Arial" panose="020B0604020202020204"/>
                <a:cs typeface="Arial" panose="020B0604020202020204"/>
              </a:rPr>
              <a:t>S</a:t>
            </a:r>
            <a:r>
              <a:rPr sz="1650" b="1" spc="-40" dirty="0">
                <a:solidFill>
                  <a:srgbClr val="E5E0DF"/>
                </a:solidFill>
                <a:latin typeface="Arial" panose="020B0604020202020204"/>
                <a:cs typeface="Arial" panose="020B0604020202020204"/>
              </a:rPr>
              <a:t>i</a:t>
            </a:r>
            <a:r>
              <a:rPr sz="1650" b="1" spc="-35" dirty="0">
                <a:solidFill>
                  <a:srgbClr val="E5E0DF"/>
                </a:solidFill>
                <a:latin typeface="Arial" panose="020B0604020202020204"/>
                <a:cs typeface="Arial" panose="020B0604020202020204"/>
              </a:rPr>
              <a:t>m</a:t>
            </a:r>
            <a:r>
              <a:rPr sz="1650" b="1" spc="-90" dirty="0">
                <a:solidFill>
                  <a:srgbClr val="E5E0DF"/>
                </a:solidFill>
                <a:latin typeface="Arial" panose="020B0604020202020204"/>
                <a:cs typeface="Arial" panose="020B0604020202020204"/>
              </a:rPr>
              <a:t>p</a:t>
            </a:r>
            <a:r>
              <a:rPr sz="1650" b="1" spc="-25" dirty="0">
                <a:solidFill>
                  <a:srgbClr val="E5E0DF"/>
                </a:solidFill>
                <a:latin typeface="Arial" panose="020B0604020202020204"/>
                <a:cs typeface="Arial" panose="020B0604020202020204"/>
              </a:rPr>
              <a:t>l</a:t>
            </a:r>
            <a:r>
              <a:rPr sz="1650" b="1" spc="-40" dirty="0">
                <a:solidFill>
                  <a:srgbClr val="E5E0DF"/>
                </a:solidFill>
                <a:latin typeface="Arial" panose="020B0604020202020204"/>
                <a:cs typeface="Arial" panose="020B0604020202020204"/>
              </a:rPr>
              <a:t>i</a:t>
            </a:r>
            <a:r>
              <a:rPr sz="1650" b="1" spc="5" dirty="0">
                <a:solidFill>
                  <a:srgbClr val="E5E0DF"/>
                </a:solidFill>
                <a:latin typeface="Arial" panose="020B0604020202020204"/>
                <a:cs typeface="Arial" panose="020B0604020202020204"/>
              </a:rPr>
              <a:t>f</a:t>
            </a:r>
            <a:r>
              <a:rPr sz="1650" b="1" spc="-40" dirty="0">
                <a:solidFill>
                  <a:srgbClr val="E5E0DF"/>
                </a:solidFill>
                <a:latin typeface="Arial" panose="020B0604020202020204"/>
                <a:cs typeface="Arial" panose="020B0604020202020204"/>
              </a:rPr>
              <a:t>i</a:t>
            </a:r>
            <a:r>
              <a:rPr sz="1650" b="1" spc="-5" dirty="0">
                <a:solidFill>
                  <a:srgbClr val="E5E0DF"/>
                </a:solidFill>
                <a:latin typeface="Arial" panose="020B0604020202020204"/>
                <a:cs typeface="Arial" panose="020B0604020202020204"/>
              </a:rPr>
              <a:t>e</a:t>
            </a:r>
            <a:r>
              <a:rPr sz="1650" b="1" spc="-35" dirty="0">
                <a:solidFill>
                  <a:srgbClr val="E5E0DF"/>
                </a:solidFill>
                <a:latin typeface="Arial" panose="020B0604020202020204"/>
                <a:cs typeface="Arial" panose="020B0604020202020204"/>
              </a:rPr>
              <a:t>d</a:t>
            </a:r>
            <a:r>
              <a:rPr sz="1650" b="1" spc="-140" dirty="0">
                <a:solidFill>
                  <a:srgbClr val="E5E0DF"/>
                </a:solidFill>
                <a:latin typeface="Arial" panose="020B0604020202020204"/>
                <a:cs typeface="Arial" panose="020B0604020202020204"/>
              </a:rPr>
              <a:t> </a:t>
            </a:r>
            <a:r>
              <a:rPr sz="1650" b="1" spc="-220" dirty="0">
                <a:solidFill>
                  <a:srgbClr val="E5E0DF"/>
                </a:solidFill>
                <a:latin typeface="Arial" panose="020B0604020202020204"/>
                <a:cs typeface="Arial" panose="020B0604020202020204"/>
              </a:rPr>
              <a:t>F</a:t>
            </a:r>
            <a:r>
              <a:rPr sz="1650" b="1" spc="-125" dirty="0">
                <a:solidFill>
                  <a:srgbClr val="E5E0DF"/>
                </a:solidFill>
                <a:latin typeface="Arial" panose="020B0604020202020204"/>
                <a:cs typeface="Arial" panose="020B0604020202020204"/>
              </a:rPr>
              <a:t>o</a:t>
            </a:r>
            <a:r>
              <a:rPr sz="1650" b="1" spc="-15" dirty="0">
                <a:solidFill>
                  <a:srgbClr val="E5E0DF"/>
                </a:solidFill>
                <a:latin typeface="Arial" panose="020B0604020202020204"/>
                <a:cs typeface="Arial" panose="020B0604020202020204"/>
              </a:rPr>
              <a:t>r</a:t>
            </a:r>
            <a:r>
              <a:rPr sz="1650" b="1" spc="-45" dirty="0">
                <a:solidFill>
                  <a:srgbClr val="E5E0DF"/>
                </a:solidFill>
                <a:latin typeface="Arial" panose="020B0604020202020204"/>
                <a:cs typeface="Arial" panose="020B0604020202020204"/>
              </a:rPr>
              <a:t>m</a:t>
            </a:r>
            <a:r>
              <a:rPr sz="1650" b="1" spc="-90" dirty="0">
                <a:solidFill>
                  <a:srgbClr val="E5E0DF"/>
                </a:solidFill>
                <a:latin typeface="Arial" panose="020B0604020202020204"/>
                <a:cs typeface="Arial" panose="020B0604020202020204"/>
              </a:rPr>
              <a:t>s</a:t>
            </a:r>
            <a:endParaRPr sz="1650">
              <a:latin typeface="Arial" panose="020B0604020202020204"/>
              <a:cs typeface="Arial" panose="020B0604020202020204"/>
            </a:endParaRPr>
          </a:p>
          <a:p>
            <a:pPr marL="12700" marR="5080">
              <a:lnSpc>
                <a:spcPct val="138000"/>
              </a:lnSpc>
              <a:spcBef>
                <a:spcPts val="625"/>
              </a:spcBef>
            </a:pPr>
            <a:r>
              <a:rPr sz="1400" spc="-45" dirty="0">
                <a:solidFill>
                  <a:srgbClr val="E5E0DF"/>
                </a:solidFill>
                <a:latin typeface="Tahoma" panose="020B0604030504040204"/>
                <a:cs typeface="Tahoma" panose="020B0604030504040204"/>
              </a:rPr>
              <a:t>F</a:t>
            </a:r>
            <a:r>
              <a:rPr sz="1400" spc="60" dirty="0">
                <a:solidFill>
                  <a:srgbClr val="E5E0DF"/>
                </a:solidFill>
                <a:latin typeface="Tahoma" panose="020B0604030504040204"/>
                <a:cs typeface="Tahoma" panose="020B0604030504040204"/>
              </a:rPr>
              <a:t>o</a:t>
            </a:r>
            <a:r>
              <a:rPr sz="1400" spc="55" dirty="0">
                <a:solidFill>
                  <a:srgbClr val="E5E0DF"/>
                </a:solidFill>
                <a:latin typeface="Tahoma" panose="020B0604030504040204"/>
                <a:cs typeface="Tahoma" panose="020B0604030504040204"/>
              </a:rPr>
              <a:t>c</a:t>
            </a:r>
            <a:r>
              <a:rPr sz="1400" spc="20" dirty="0">
                <a:solidFill>
                  <a:srgbClr val="E5E0DF"/>
                </a:solidFill>
                <a:latin typeface="Tahoma" panose="020B0604030504040204"/>
                <a:cs typeface="Tahoma" panose="020B0604030504040204"/>
              </a:rPr>
              <a:t>u</a:t>
            </a:r>
            <a:r>
              <a:rPr sz="1400" spc="45" dirty="0">
                <a:solidFill>
                  <a:srgbClr val="E5E0DF"/>
                </a:solidFill>
                <a:latin typeface="Tahoma" panose="020B0604030504040204"/>
                <a:cs typeface="Tahoma" panose="020B0604030504040204"/>
              </a:rPr>
              <a:t>s</a:t>
            </a:r>
            <a:r>
              <a:rPr sz="1400" spc="-105"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o</a:t>
            </a:r>
            <a:r>
              <a:rPr sz="1400" spc="25" dirty="0">
                <a:solidFill>
                  <a:srgbClr val="E5E0DF"/>
                </a:solidFill>
                <a:latin typeface="Tahoma" panose="020B0604030504040204"/>
                <a:cs typeface="Tahoma" panose="020B0604030504040204"/>
              </a:rPr>
              <a:t>n</a:t>
            </a:r>
            <a:r>
              <a:rPr sz="1400" spc="-105" dirty="0">
                <a:solidFill>
                  <a:srgbClr val="E5E0DF"/>
                </a:solidFill>
                <a:latin typeface="Tahoma" panose="020B0604030504040204"/>
                <a:cs typeface="Tahoma" panose="020B0604030504040204"/>
              </a:rPr>
              <a:t> </a:t>
            </a:r>
            <a:r>
              <a:rPr sz="1400" spc="15" dirty="0">
                <a:solidFill>
                  <a:srgbClr val="E5E0DF"/>
                </a:solidFill>
                <a:latin typeface="Tahoma" panose="020B0604030504040204"/>
                <a:cs typeface="Tahoma" panose="020B0604030504040204"/>
              </a:rPr>
              <a:t>e</a:t>
            </a:r>
            <a:r>
              <a:rPr sz="1400" spc="40" dirty="0">
                <a:solidFill>
                  <a:srgbClr val="E5E0DF"/>
                </a:solidFill>
                <a:latin typeface="Tahoma" panose="020B0604030504040204"/>
                <a:cs typeface="Tahoma" panose="020B0604030504040204"/>
              </a:rPr>
              <a:t>s</a:t>
            </a:r>
            <a:r>
              <a:rPr sz="1400" spc="30" dirty="0">
                <a:solidFill>
                  <a:srgbClr val="E5E0DF"/>
                </a:solidFill>
                <a:latin typeface="Tahoma" panose="020B0604030504040204"/>
                <a:cs typeface="Tahoma" panose="020B0604030504040204"/>
              </a:rPr>
              <a:t>s</a:t>
            </a:r>
            <a:r>
              <a:rPr sz="1400" spc="40" dirty="0">
                <a:solidFill>
                  <a:srgbClr val="E5E0DF"/>
                </a:solidFill>
                <a:latin typeface="Tahoma" panose="020B0604030504040204"/>
                <a:cs typeface="Tahoma" panose="020B0604030504040204"/>
              </a:rPr>
              <a:t>e</a:t>
            </a:r>
            <a:r>
              <a:rPr sz="1400" dirty="0">
                <a:solidFill>
                  <a:srgbClr val="E5E0DF"/>
                </a:solidFill>
                <a:latin typeface="Tahoma" panose="020B0604030504040204"/>
                <a:cs typeface="Tahoma" panose="020B0604030504040204"/>
              </a:rPr>
              <a:t>n</a:t>
            </a:r>
            <a:r>
              <a:rPr sz="1400" spc="40" dirty="0">
                <a:solidFill>
                  <a:srgbClr val="E5E0DF"/>
                </a:solidFill>
                <a:latin typeface="Tahoma" panose="020B0604030504040204"/>
                <a:cs typeface="Tahoma" panose="020B0604030504040204"/>
              </a:rPr>
              <a:t>t</a:t>
            </a:r>
            <a:r>
              <a:rPr sz="1400" spc="35" dirty="0">
                <a:solidFill>
                  <a:srgbClr val="E5E0DF"/>
                </a:solidFill>
                <a:latin typeface="Tahoma" panose="020B0604030504040204"/>
                <a:cs typeface="Tahoma" panose="020B0604030504040204"/>
              </a:rPr>
              <a:t>i</a:t>
            </a:r>
            <a:r>
              <a:rPr sz="1400" spc="10" dirty="0">
                <a:solidFill>
                  <a:srgbClr val="E5E0DF"/>
                </a:solidFill>
                <a:latin typeface="Tahoma" panose="020B0604030504040204"/>
                <a:cs typeface="Tahoma" panose="020B0604030504040204"/>
              </a:rPr>
              <a:t>a</a:t>
            </a:r>
            <a:r>
              <a:rPr sz="1400" spc="55" dirty="0">
                <a:solidFill>
                  <a:srgbClr val="E5E0DF"/>
                </a:solidFill>
                <a:latin typeface="Tahoma" panose="020B0604030504040204"/>
                <a:cs typeface="Tahoma" panose="020B0604030504040204"/>
              </a:rPr>
              <a:t>l</a:t>
            </a:r>
            <a:r>
              <a:rPr sz="1400" spc="-105" dirty="0">
                <a:solidFill>
                  <a:srgbClr val="E5E0DF"/>
                </a:solidFill>
                <a:latin typeface="Tahoma" panose="020B0604030504040204"/>
                <a:cs typeface="Tahoma" panose="020B0604030504040204"/>
              </a:rPr>
              <a:t> </a:t>
            </a:r>
            <a:r>
              <a:rPr sz="1400" spc="25" dirty="0">
                <a:solidFill>
                  <a:srgbClr val="E5E0DF"/>
                </a:solidFill>
                <a:latin typeface="Tahoma" panose="020B0604030504040204"/>
                <a:cs typeface="Tahoma" panose="020B0604030504040204"/>
              </a:rPr>
              <a:t>f</a:t>
            </a:r>
            <a:r>
              <a:rPr sz="1400" spc="35" dirty="0">
                <a:solidFill>
                  <a:srgbClr val="E5E0DF"/>
                </a:solidFill>
                <a:latin typeface="Tahoma" panose="020B0604030504040204"/>
                <a:cs typeface="Tahoma" panose="020B0604030504040204"/>
              </a:rPr>
              <a:t>i</a:t>
            </a:r>
            <a:r>
              <a:rPr sz="1400" spc="25" dirty="0">
                <a:solidFill>
                  <a:srgbClr val="E5E0DF"/>
                </a:solidFill>
                <a:latin typeface="Tahoma" panose="020B0604030504040204"/>
                <a:cs typeface="Tahoma" panose="020B0604030504040204"/>
              </a:rPr>
              <a:t>e</a:t>
            </a:r>
            <a:r>
              <a:rPr sz="1400" spc="50" dirty="0">
                <a:solidFill>
                  <a:srgbClr val="E5E0DF"/>
                </a:solidFill>
                <a:latin typeface="Tahoma" panose="020B0604030504040204"/>
                <a:cs typeface="Tahoma" panose="020B0604030504040204"/>
              </a:rPr>
              <a:t>l</a:t>
            </a:r>
            <a:r>
              <a:rPr sz="1400" spc="25" dirty="0">
                <a:solidFill>
                  <a:srgbClr val="E5E0DF"/>
                </a:solidFill>
                <a:latin typeface="Tahoma" panose="020B0604030504040204"/>
                <a:cs typeface="Tahoma" panose="020B0604030504040204"/>
              </a:rPr>
              <a:t>d</a:t>
            </a:r>
            <a:r>
              <a:rPr sz="1400" spc="35" dirty="0">
                <a:solidFill>
                  <a:srgbClr val="E5E0DF"/>
                </a:solidFill>
                <a:latin typeface="Tahoma" panose="020B0604030504040204"/>
                <a:cs typeface="Tahoma" panose="020B0604030504040204"/>
              </a:rPr>
              <a:t>s  </a:t>
            </a:r>
            <a:r>
              <a:rPr sz="1400" spc="30" dirty="0">
                <a:solidFill>
                  <a:srgbClr val="E5E0DF"/>
                </a:solidFill>
                <a:latin typeface="Tahoma" panose="020B0604030504040204"/>
                <a:cs typeface="Tahoma" panose="020B0604030504040204"/>
              </a:rPr>
              <a:t>a</a:t>
            </a:r>
            <a:r>
              <a:rPr sz="1400" spc="45" dirty="0">
                <a:solidFill>
                  <a:srgbClr val="E5E0DF"/>
                </a:solidFill>
                <a:latin typeface="Tahoma" panose="020B0604030504040204"/>
                <a:cs typeface="Tahoma" panose="020B0604030504040204"/>
              </a:rPr>
              <a:t>n</a:t>
            </a:r>
            <a:r>
              <a:rPr sz="1400" spc="30" dirty="0">
                <a:solidFill>
                  <a:srgbClr val="E5E0DF"/>
                </a:solidFill>
                <a:latin typeface="Tahoma" panose="020B0604030504040204"/>
                <a:cs typeface="Tahoma" panose="020B0604030504040204"/>
              </a:rPr>
              <a:t>d</a:t>
            </a:r>
            <a:r>
              <a:rPr sz="1400" spc="-105"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m</a:t>
            </a:r>
            <a:r>
              <a:rPr sz="1400" spc="35" dirty="0">
                <a:solidFill>
                  <a:srgbClr val="E5E0DF"/>
                </a:solidFill>
                <a:latin typeface="Tahoma" panose="020B0604030504040204"/>
                <a:cs typeface="Tahoma" panose="020B0604030504040204"/>
              </a:rPr>
              <a:t>i</a:t>
            </a:r>
            <a:r>
              <a:rPr sz="1400" spc="20" dirty="0">
                <a:solidFill>
                  <a:srgbClr val="E5E0DF"/>
                </a:solidFill>
                <a:latin typeface="Tahoma" panose="020B0604030504040204"/>
                <a:cs typeface="Tahoma" panose="020B0604030504040204"/>
              </a:rPr>
              <a:t>n</a:t>
            </a:r>
            <a:r>
              <a:rPr sz="1400" spc="35" dirty="0">
                <a:solidFill>
                  <a:srgbClr val="E5E0DF"/>
                </a:solidFill>
                <a:latin typeface="Tahoma" panose="020B0604030504040204"/>
                <a:cs typeface="Tahoma" panose="020B0604030504040204"/>
              </a:rPr>
              <a:t>i</a:t>
            </a:r>
            <a:r>
              <a:rPr sz="1400" spc="30" dirty="0">
                <a:solidFill>
                  <a:srgbClr val="E5E0DF"/>
                </a:solidFill>
                <a:latin typeface="Tahoma" panose="020B0604030504040204"/>
                <a:cs typeface="Tahoma" panose="020B0604030504040204"/>
              </a:rPr>
              <a:t>m</a:t>
            </a:r>
            <a:r>
              <a:rPr sz="1400" spc="35" dirty="0">
                <a:solidFill>
                  <a:srgbClr val="E5E0DF"/>
                </a:solidFill>
                <a:latin typeface="Tahoma" panose="020B0604030504040204"/>
                <a:cs typeface="Tahoma" panose="020B0604030504040204"/>
              </a:rPr>
              <a:t>i</a:t>
            </a:r>
            <a:r>
              <a:rPr sz="1400" spc="85" dirty="0">
                <a:solidFill>
                  <a:srgbClr val="E5E0DF"/>
                </a:solidFill>
                <a:latin typeface="Tahoma" panose="020B0604030504040204"/>
                <a:cs typeface="Tahoma" panose="020B0604030504040204"/>
              </a:rPr>
              <a:t>z</a:t>
            </a:r>
            <a:r>
              <a:rPr sz="1400" spc="30" dirty="0">
                <a:solidFill>
                  <a:srgbClr val="E5E0DF"/>
                </a:solidFill>
                <a:latin typeface="Tahoma" panose="020B0604030504040204"/>
                <a:cs typeface="Tahoma" panose="020B0604030504040204"/>
              </a:rPr>
              <a:t>e</a:t>
            </a:r>
            <a:r>
              <a:rPr sz="1400" spc="-105"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u</a:t>
            </a:r>
            <a:r>
              <a:rPr sz="1400" spc="40" dirty="0">
                <a:solidFill>
                  <a:srgbClr val="E5E0DF"/>
                </a:solidFill>
                <a:latin typeface="Tahoma" panose="020B0604030504040204"/>
                <a:cs typeface="Tahoma" panose="020B0604030504040204"/>
              </a:rPr>
              <a:t>n</a:t>
            </a:r>
            <a:r>
              <a:rPr sz="1400" spc="45" dirty="0">
                <a:solidFill>
                  <a:srgbClr val="E5E0DF"/>
                </a:solidFill>
                <a:latin typeface="Tahoma" panose="020B0604030504040204"/>
                <a:cs typeface="Tahoma" panose="020B0604030504040204"/>
              </a:rPr>
              <a:t>n</a:t>
            </a:r>
            <a:r>
              <a:rPr sz="1400" spc="55" dirty="0">
                <a:solidFill>
                  <a:srgbClr val="E5E0DF"/>
                </a:solidFill>
                <a:latin typeface="Tahoma" panose="020B0604030504040204"/>
                <a:cs typeface="Tahoma" panose="020B0604030504040204"/>
              </a:rPr>
              <a:t>e</a:t>
            </a:r>
            <a:r>
              <a:rPr sz="1400" spc="80" dirty="0">
                <a:solidFill>
                  <a:srgbClr val="E5E0DF"/>
                </a:solidFill>
                <a:latin typeface="Tahoma" panose="020B0604030504040204"/>
                <a:cs typeface="Tahoma" panose="020B0604030504040204"/>
              </a:rPr>
              <a:t>c</a:t>
            </a:r>
            <a:r>
              <a:rPr sz="1400" spc="15" dirty="0">
                <a:solidFill>
                  <a:srgbClr val="E5E0DF"/>
                </a:solidFill>
                <a:latin typeface="Tahoma" panose="020B0604030504040204"/>
                <a:cs typeface="Tahoma" panose="020B0604030504040204"/>
              </a:rPr>
              <a:t>e</a:t>
            </a:r>
            <a:r>
              <a:rPr sz="1400" spc="40" dirty="0">
                <a:solidFill>
                  <a:srgbClr val="E5E0DF"/>
                </a:solidFill>
                <a:latin typeface="Tahoma" panose="020B0604030504040204"/>
                <a:cs typeface="Tahoma" panose="020B0604030504040204"/>
              </a:rPr>
              <a:t>s</a:t>
            </a:r>
            <a:r>
              <a:rPr sz="1400" spc="30" dirty="0">
                <a:solidFill>
                  <a:srgbClr val="E5E0DF"/>
                </a:solidFill>
                <a:latin typeface="Tahoma" panose="020B0604030504040204"/>
                <a:cs typeface="Tahoma" panose="020B0604030504040204"/>
              </a:rPr>
              <a:t>s</a:t>
            </a:r>
            <a:r>
              <a:rPr sz="1400" spc="30" dirty="0">
                <a:solidFill>
                  <a:srgbClr val="E5E0DF"/>
                </a:solidFill>
                <a:latin typeface="Tahoma" panose="020B0604030504040204"/>
                <a:cs typeface="Tahoma" panose="020B0604030504040204"/>
              </a:rPr>
              <a:t>a</a:t>
            </a:r>
            <a:r>
              <a:rPr sz="1400" spc="60" dirty="0">
                <a:solidFill>
                  <a:srgbClr val="E5E0DF"/>
                </a:solidFill>
                <a:latin typeface="Tahoma" panose="020B0604030504040204"/>
                <a:cs typeface="Tahoma" panose="020B0604030504040204"/>
              </a:rPr>
              <a:t>r</a:t>
            </a:r>
            <a:r>
              <a:rPr sz="1400" spc="45" dirty="0">
                <a:solidFill>
                  <a:srgbClr val="E5E0DF"/>
                </a:solidFill>
                <a:latin typeface="Tahoma" panose="020B0604030504040204"/>
                <a:cs typeface="Tahoma" panose="020B0604030504040204"/>
              </a:rPr>
              <a:t>y  </a:t>
            </a:r>
            <a:r>
              <a:rPr sz="1400" spc="25" dirty="0">
                <a:solidFill>
                  <a:srgbClr val="E5E0DF"/>
                </a:solidFill>
                <a:latin typeface="Tahoma" panose="020B0604030504040204"/>
                <a:cs typeface="Tahoma" panose="020B0604030504040204"/>
              </a:rPr>
              <a:t>information</a:t>
            </a:r>
            <a:r>
              <a:rPr sz="1400" spc="-110" dirty="0">
                <a:solidFill>
                  <a:srgbClr val="E5E0DF"/>
                </a:solidFill>
                <a:latin typeface="Tahoma" panose="020B0604030504040204"/>
                <a:cs typeface="Tahoma" panose="020B0604030504040204"/>
              </a:rPr>
              <a:t> </a:t>
            </a:r>
            <a:r>
              <a:rPr sz="1400" spc="15" dirty="0">
                <a:solidFill>
                  <a:srgbClr val="E5E0DF"/>
                </a:solidFill>
                <a:latin typeface="Tahoma" panose="020B0604030504040204"/>
                <a:cs typeface="Tahoma" panose="020B0604030504040204"/>
              </a:rPr>
              <a:t>requests.</a:t>
            </a:r>
            <a:endParaRPr sz="1400">
              <a:latin typeface="Tahoma" panose="020B0604030504040204"/>
              <a:cs typeface="Tahoma" panose="020B0604030504040204"/>
            </a:endParaRPr>
          </a:p>
        </p:txBody>
      </p:sp>
      <p:grpSp>
        <p:nvGrpSpPr>
          <p:cNvPr id="11" name="object 11"/>
          <p:cNvGrpSpPr/>
          <p:nvPr/>
        </p:nvGrpSpPr>
        <p:grpSpPr>
          <a:xfrm>
            <a:off x="3667125" y="2295524"/>
            <a:ext cx="409575" cy="409575"/>
            <a:chOff x="3667125" y="2295524"/>
            <a:chExt cx="409575" cy="409575"/>
          </a:xfrm>
        </p:grpSpPr>
        <p:sp>
          <p:nvSpPr>
            <p:cNvPr id="12" name="object 12"/>
            <p:cNvSpPr/>
            <p:nvPr/>
          </p:nvSpPr>
          <p:spPr>
            <a:xfrm>
              <a:off x="3671887" y="2300287"/>
              <a:ext cx="400050" cy="400050"/>
            </a:xfrm>
            <a:custGeom>
              <a:avLst/>
              <a:gdLst/>
              <a:ahLst/>
              <a:cxnLst/>
              <a:rect l="l" t="t" r="r" b="b"/>
              <a:pathLst>
                <a:path w="400050" h="400050">
                  <a:moveTo>
                    <a:pt x="344932" y="0"/>
                  </a:moveTo>
                  <a:lnTo>
                    <a:pt x="55118" y="0"/>
                  </a:lnTo>
                  <a:lnTo>
                    <a:pt x="51282" y="381"/>
                  </a:lnTo>
                  <a:lnTo>
                    <a:pt x="14541" y="20015"/>
                  </a:lnTo>
                  <a:lnTo>
                    <a:pt x="0" y="55118"/>
                  </a:lnTo>
                  <a:lnTo>
                    <a:pt x="0" y="341058"/>
                  </a:lnTo>
                  <a:lnTo>
                    <a:pt x="0" y="344919"/>
                  </a:lnTo>
                  <a:lnTo>
                    <a:pt x="20015" y="385508"/>
                  </a:lnTo>
                  <a:lnTo>
                    <a:pt x="55118" y="400050"/>
                  </a:lnTo>
                  <a:lnTo>
                    <a:pt x="344932" y="400050"/>
                  </a:lnTo>
                  <a:lnTo>
                    <a:pt x="385508" y="380034"/>
                  </a:lnTo>
                  <a:lnTo>
                    <a:pt x="400050" y="344919"/>
                  </a:lnTo>
                  <a:lnTo>
                    <a:pt x="400050" y="55118"/>
                  </a:lnTo>
                  <a:lnTo>
                    <a:pt x="380034" y="14541"/>
                  </a:lnTo>
                  <a:lnTo>
                    <a:pt x="348767" y="381"/>
                  </a:lnTo>
                  <a:lnTo>
                    <a:pt x="344932" y="0"/>
                  </a:lnTo>
                  <a:close/>
                </a:path>
              </a:pathLst>
            </a:custGeom>
            <a:solidFill>
              <a:srgbClr val="7E013C"/>
            </a:solidFill>
          </p:spPr>
          <p:txBody>
            <a:bodyPr wrap="square" lIns="0" tIns="0" rIns="0" bIns="0" rtlCol="0"/>
            <a:lstStyle/>
            <a:p/>
          </p:txBody>
        </p:sp>
        <p:sp>
          <p:nvSpPr>
            <p:cNvPr id="13" name="object 13"/>
            <p:cNvSpPr/>
            <p:nvPr/>
          </p:nvSpPr>
          <p:spPr>
            <a:xfrm>
              <a:off x="3671887" y="2300287"/>
              <a:ext cx="400050" cy="400050"/>
            </a:xfrm>
            <a:custGeom>
              <a:avLst/>
              <a:gdLst/>
              <a:ahLst/>
              <a:cxnLst/>
              <a:rect l="l" t="t" r="r" b="b"/>
              <a:pathLst>
                <a:path w="400050" h="400050">
                  <a:moveTo>
                    <a:pt x="0" y="341058"/>
                  </a:moveTo>
                  <a:lnTo>
                    <a:pt x="0" y="58991"/>
                  </a:lnTo>
                  <a:lnTo>
                    <a:pt x="0" y="55118"/>
                  </a:lnTo>
                  <a:lnTo>
                    <a:pt x="381" y="51282"/>
                  </a:lnTo>
                  <a:lnTo>
                    <a:pt x="1130" y="47485"/>
                  </a:lnTo>
                  <a:lnTo>
                    <a:pt x="1892" y="43688"/>
                  </a:lnTo>
                  <a:lnTo>
                    <a:pt x="3009" y="39992"/>
                  </a:lnTo>
                  <a:lnTo>
                    <a:pt x="4495" y="36423"/>
                  </a:lnTo>
                  <a:lnTo>
                    <a:pt x="5969" y="32842"/>
                  </a:lnTo>
                  <a:lnTo>
                    <a:pt x="7785" y="29438"/>
                  </a:lnTo>
                  <a:lnTo>
                    <a:pt x="9944" y="26225"/>
                  </a:lnTo>
                  <a:lnTo>
                    <a:pt x="12090" y="22999"/>
                  </a:lnTo>
                  <a:lnTo>
                    <a:pt x="14541" y="20015"/>
                  </a:lnTo>
                  <a:lnTo>
                    <a:pt x="17284" y="17284"/>
                  </a:lnTo>
                  <a:lnTo>
                    <a:pt x="20015" y="14541"/>
                  </a:lnTo>
                  <a:lnTo>
                    <a:pt x="22999" y="12090"/>
                  </a:lnTo>
                  <a:lnTo>
                    <a:pt x="26212" y="9944"/>
                  </a:lnTo>
                  <a:lnTo>
                    <a:pt x="29438" y="7785"/>
                  </a:lnTo>
                  <a:lnTo>
                    <a:pt x="32842" y="5969"/>
                  </a:lnTo>
                  <a:lnTo>
                    <a:pt x="36423" y="4495"/>
                  </a:lnTo>
                  <a:lnTo>
                    <a:pt x="39992" y="3009"/>
                  </a:lnTo>
                  <a:lnTo>
                    <a:pt x="43688" y="1892"/>
                  </a:lnTo>
                  <a:lnTo>
                    <a:pt x="47485" y="1130"/>
                  </a:lnTo>
                  <a:lnTo>
                    <a:pt x="51282" y="381"/>
                  </a:lnTo>
                  <a:lnTo>
                    <a:pt x="55118" y="0"/>
                  </a:lnTo>
                  <a:lnTo>
                    <a:pt x="58991" y="0"/>
                  </a:lnTo>
                  <a:lnTo>
                    <a:pt x="341058" y="0"/>
                  </a:lnTo>
                  <a:lnTo>
                    <a:pt x="344932" y="0"/>
                  </a:lnTo>
                  <a:lnTo>
                    <a:pt x="348767" y="381"/>
                  </a:lnTo>
                  <a:lnTo>
                    <a:pt x="352564" y="1130"/>
                  </a:lnTo>
                  <a:lnTo>
                    <a:pt x="356362" y="1892"/>
                  </a:lnTo>
                  <a:lnTo>
                    <a:pt x="360045" y="3009"/>
                  </a:lnTo>
                  <a:lnTo>
                    <a:pt x="363626" y="4495"/>
                  </a:lnTo>
                  <a:lnTo>
                    <a:pt x="367207" y="5969"/>
                  </a:lnTo>
                  <a:lnTo>
                    <a:pt x="370611" y="7785"/>
                  </a:lnTo>
                  <a:lnTo>
                    <a:pt x="373837" y="9944"/>
                  </a:lnTo>
                  <a:lnTo>
                    <a:pt x="377050" y="12090"/>
                  </a:lnTo>
                  <a:lnTo>
                    <a:pt x="380034" y="14541"/>
                  </a:lnTo>
                  <a:lnTo>
                    <a:pt x="382765" y="17284"/>
                  </a:lnTo>
                  <a:lnTo>
                    <a:pt x="385508" y="20015"/>
                  </a:lnTo>
                  <a:lnTo>
                    <a:pt x="387959" y="22999"/>
                  </a:lnTo>
                  <a:lnTo>
                    <a:pt x="390105" y="26225"/>
                  </a:lnTo>
                  <a:lnTo>
                    <a:pt x="392264" y="29438"/>
                  </a:lnTo>
                  <a:lnTo>
                    <a:pt x="394081" y="32842"/>
                  </a:lnTo>
                  <a:lnTo>
                    <a:pt x="395554" y="36423"/>
                  </a:lnTo>
                  <a:lnTo>
                    <a:pt x="397040" y="39992"/>
                  </a:lnTo>
                  <a:lnTo>
                    <a:pt x="398157" y="43688"/>
                  </a:lnTo>
                  <a:lnTo>
                    <a:pt x="398919" y="47485"/>
                  </a:lnTo>
                  <a:lnTo>
                    <a:pt x="399669" y="51282"/>
                  </a:lnTo>
                  <a:lnTo>
                    <a:pt x="400050" y="55118"/>
                  </a:lnTo>
                  <a:lnTo>
                    <a:pt x="400050" y="58991"/>
                  </a:lnTo>
                  <a:lnTo>
                    <a:pt x="400050" y="341058"/>
                  </a:lnTo>
                  <a:lnTo>
                    <a:pt x="400050" y="344919"/>
                  </a:lnTo>
                  <a:lnTo>
                    <a:pt x="399669" y="348767"/>
                  </a:lnTo>
                  <a:lnTo>
                    <a:pt x="398919" y="352564"/>
                  </a:lnTo>
                  <a:lnTo>
                    <a:pt x="398157" y="356362"/>
                  </a:lnTo>
                  <a:lnTo>
                    <a:pt x="397040" y="360045"/>
                  </a:lnTo>
                  <a:lnTo>
                    <a:pt x="395554" y="363626"/>
                  </a:lnTo>
                  <a:lnTo>
                    <a:pt x="394081" y="367207"/>
                  </a:lnTo>
                  <a:lnTo>
                    <a:pt x="392264" y="370611"/>
                  </a:lnTo>
                  <a:lnTo>
                    <a:pt x="390105" y="373824"/>
                  </a:lnTo>
                  <a:lnTo>
                    <a:pt x="387959" y="377050"/>
                  </a:lnTo>
                  <a:lnTo>
                    <a:pt x="363626" y="395554"/>
                  </a:lnTo>
                  <a:lnTo>
                    <a:pt x="360045" y="397040"/>
                  </a:lnTo>
                  <a:lnTo>
                    <a:pt x="356362" y="398157"/>
                  </a:lnTo>
                  <a:lnTo>
                    <a:pt x="352564" y="398919"/>
                  </a:lnTo>
                  <a:lnTo>
                    <a:pt x="348767" y="399669"/>
                  </a:lnTo>
                  <a:lnTo>
                    <a:pt x="344932" y="400050"/>
                  </a:lnTo>
                  <a:lnTo>
                    <a:pt x="341058" y="400050"/>
                  </a:lnTo>
                  <a:lnTo>
                    <a:pt x="58991" y="400050"/>
                  </a:lnTo>
                  <a:lnTo>
                    <a:pt x="55118" y="400050"/>
                  </a:lnTo>
                  <a:lnTo>
                    <a:pt x="51282" y="399669"/>
                  </a:lnTo>
                  <a:lnTo>
                    <a:pt x="47485" y="398919"/>
                  </a:lnTo>
                  <a:lnTo>
                    <a:pt x="43688" y="398157"/>
                  </a:lnTo>
                  <a:lnTo>
                    <a:pt x="39992" y="397040"/>
                  </a:lnTo>
                  <a:lnTo>
                    <a:pt x="36423" y="395554"/>
                  </a:lnTo>
                  <a:lnTo>
                    <a:pt x="32842" y="394081"/>
                  </a:lnTo>
                  <a:lnTo>
                    <a:pt x="9944" y="373824"/>
                  </a:lnTo>
                  <a:lnTo>
                    <a:pt x="7785" y="370611"/>
                  </a:lnTo>
                  <a:lnTo>
                    <a:pt x="5969" y="367207"/>
                  </a:lnTo>
                  <a:lnTo>
                    <a:pt x="4495" y="363626"/>
                  </a:lnTo>
                  <a:lnTo>
                    <a:pt x="3009" y="360045"/>
                  </a:lnTo>
                  <a:lnTo>
                    <a:pt x="1892" y="356362"/>
                  </a:lnTo>
                  <a:lnTo>
                    <a:pt x="1130" y="352564"/>
                  </a:lnTo>
                  <a:lnTo>
                    <a:pt x="381" y="348767"/>
                  </a:lnTo>
                  <a:lnTo>
                    <a:pt x="0" y="344919"/>
                  </a:lnTo>
                  <a:lnTo>
                    <a:pt x="0" y="341058"/>
                  </a:lnTo>
                  <a:close/>
                </a:path>
              </a:pathLst>
            </a:custGeom>
            <a:ln w="9525">
              <a:solidFill>
                <a:srgbClr val="961B54"/>
              </a:solidFill>
            </a:ln>
          </p:spPr>
          <p:txBody>
            <a:bodyPr wrap="square" lIns="0" tIns="0" rIns="0" bIns="0" rtlCol="0"/>
            <a:lstStyle/>
            <a:p/>
          </p:txBody>
        </p:sp>
      </p:grpSp>
      <p:sp>
        <p:nvSpPr>
          <p:cNvPr id="14" name="object 14"/>
          <p:cNvSpPr txBox="1"/>
          <p:nvPr/>
        </p:nvSpPr>
        <p:spPr>
          <a:xfrm>
            <a:off x="3780332" y="2292350"/>
            <a:ext cx="182880" cy="334010"/>
          </a:xfrm>
          <a:prstGeom prst="rect">
            <a:avLst/>
          </a:prstGeom>
        </p:spPr>
        <p:txBody>
          <a:bodyPr vert="horz" wrap="square" lIns="0" tIns="15875" rIns="0" bIns="0" rtlCol="0">
            <a:spAutoFit/>
          </a:bodyPr>
          <a:lstStyle/>
          <a:p>
            <a:pPr marL="12700">
              <a:lnSpc>
                <a:spcPct val="100000"/>
              </a:lnSpc>
              <a:spcBef>
                <a:spcPts val="125"/>
              </a:spcBef>
            </a:pPr>
            <a:r>
              <a:rPr sz="2000" b="1" spc="125" dirty="0">
                <a:solidFill>
                  <a:srgbClr val="E5E0DF"/>
                </a:solidFill>
                <a:latin typeface="Arial" panose="020B0604020202020204"/>
                <a:cs typeface="Arial" panose="020B0604020202020204"/>
              </a:rPr>
              <a:t>2</a:t>
            </a:r>
            <a:endParaRPr sz="2000">
              <a:latin typeface="Arial" panose="020B0604020202020204"/>
              <a:cs typeface="Arial" panose="020B0604020202020204"/>
            </a:endParaRPr>
          </a:p>
        </p:txBody>
      </p:sp>
      <p:sp>
        <p:nvSpPr>
          <p:cNvPr id="15" name="object 15"/>
          <p:cNvSpPr txBox="1"/>
          <p:nvPr/>
        </p:nvSpPr>
        <p:spPr>
          <a:xfrm>
            <a:off x="4242295" y="2249487"/>
            <a:ext cx="2232025" cy="1514475"/>
          </a:xfrm>
          <a:prstGeom prst="rect">
            <a:avLst/>
          </a:prstGeom>
        </p:spPr>
        <p:txBody>
          <a:bodyPr vert="horz" wrap="square" lIns="0" tIns="1905" rIns="0" bIns="0" rtlCol="0">
            <a:spAutoFit/>
          </a:bodyPr>
          <a:lstStyle/>
          <a:p>
            <a:pPr marL="12700" marR="847090">
              <a:lnSpc>
                <a:spcPct val="106000"/>
              </a:lnSpc>
              <a:spcBef>
                <a:spcPts val="15"/>
              </a:spcBef>
            </a:pPr>
            <a:r>
              <a:rPr sz="1650" b="1" spc="55" dirty="0">
                <a:solidFill>
                  <a:srgbClr val="E5E0DF"/>
                </a:solidFill>
                <a:latin typeface="Arial" panose="020B0604020202020204"/>
                <a:cs typeface="Arial" panose="020B0604020202020204"/>
              </a:rPr>
              <a:t>2</a:t>
            </a:r>
            <a:r>
              <a:rPr sz="1650" b="1" spc="-50" dirty="0">
                <a:solidFill>
                  <a:srgbClr val="E5E0DF"/>
                </a:solidFill>
                <a:latin typeface="Arial" panose="020B0604020202020204"/>
                <a:cs typeface="Arial" panose="020B0604020202020204"/>
              </a:rPr>
              <a:t>.</a:t>
            </a:r>
            <a:r>
              <a:rPr sz="1650" b="1" spc="-140" dirty="0">
                <a:solidFill>
                  <a:srgbClr val="E5E0DF"/>
                </a:solidFill>
                <a:latin typeface="Arial" panose="020B0604020202020204"/>
                <a:cs typeface="Arial" panose="020B0604020202020204"/>
              </a:rPr>
              <a:t> </a:t>
            </a:r>
            <a:r>
              <a:rPr sz="1650" b="1" spc="-155" dirty="0">
                <a:solidFill>
                  <a:srgbClr val="E5E0DF"/>
                </a:solidFill>
                <a:latin typeface="Arial" panose="020B0604020202020204"/>
                <a:cs typeface="Arial" panose="020B0604020202020204"/>
              </a:rPr>
              <a:t>S</a:t>
            </a:r>
            <a:r>
              <a:rPr sz="1650" b="1" spc="-100" dirty="0">
                <a:solidFill>
                  <a:srgbClr val="E5E0DF"/>
                </a:solidFill>
                <a:latin typeface="Arial" panose="020B0604020202020204"/>
                <a:cs typeface="Arial" panose="020B0604020202020204"/>
              </a:rPr>
              <a:t>o</a:t>
            </a:r>
            <a:r>
              <a:rPr sz="1650" b="1" spc="-60" dirty="0">
                <a:solidFill>
                  <a:srgbClr val="E5E0DF"/>
                </a:solidFill>
                <a:latin typeface="Arial" panose="020B0604020202020204"/>
                <a:cs typeface="Arial" panose="020B0604020202020204"/>
              </a:rPr>
              <a:t>c</a:t>
            </a:r>
            <a:r>
              <a:rPr sz="1650" b="1" spc="-40" dirty="0">
                <a:solidFill>
                  <a:srgbClr val="E5E0DF"/>
                </a:solidFill>
                <a:latin typeface="Arial" panose="020B0604020202020204"/>
                <a:cs typeface="Arial" panose="020B0604020202020204"/>
              </a:rPr>
              <a:t>i</a:t>
            </a:r>
            <a:r>
              <a:rPr sz="1650" b="1" spc="-35" dirty="0">
                <a:solidFill>
                  <a:srgbClr val="E5E0DF"/>
                </a:solidFill>
                <a:latin typeface="Arial" panose="020B0604020202020204"/>
                <a:cs typeface="Arial" panose="020B0604020202020204"/>
              </a:rPr>
              <a:t>a</a:t>
            </a:r>
            <a:r>
              <a:rPr sz="1650" b="1" spc="30" dirty="0">
                <a:solidFill>
                  <a:srgbClr val="E5E0DF"/>
                </a:solidFill>
                <a:latin typeface="Arial" panose="020B0604020202020204"/>
                <a:cs typeface="Arial" panose="020B0604020202020204"/>
              </a:rPr>
              <a:t>l</a:t>
            </a:r>
            <a:r>
              <a:rPr sz="1650" b="1" spc="-140" dirty="0">
                <a:solidFill>
                  <a:srgbClr val="E5E0DF"/>
                </a:solidFill>
                <a:latin typeface="Arial" panose="020B0604020202020204"/>
                <a:cs typeface="Arial" panose="020B0604020202020204"/>
              </a:rPr>
              <a:t> </a:t>
            </a:r>
            <a:r>
              <a:rPr sz="1650" b="1" spc="-110" dirty="0">
                <a:solidFill>
                  <a:srgbClr val="E5E0DF"/>
                </a:solidFill>
                <a:latin typeface="Arial" panose="020B0604020202020204"/>
                <a:cs typeface="Arial" panose="020B0604020202020204"/>
              </a:rPr>
              <a:t>L</a:t>
            </a:r>
            <a:r>
              <a:rPr sz="1650" b="1" spc="-100" dirty="0">
                <a:solidFill>
                  <a:srgbClr val="E5E0DF"/>
                </a:solidFill>
                <a:latin typeface="Arial" panose="020B0604020202020204"/>
                <a:cs typeface="Arial" panose="020B0604020202020204"/>
              </a:rPr>
              <a:t>o</a:t>
            </a:r>
            <a:r>
              <a:rPr sz="1650" b="1" spc="-90" dirty="0">
                <a:solidFill>
                  <a:srgbClr val="E5E0DF"/>
                </a:solidFill>
                <a:latin typeface="Arial" panose="020B0604020202020204"/>
                <a:cs typeface="Arial" panose="020B0604020202020204"/>
              </a:rPr>
              <a:t>g</a:t>
            </a:r>
            <a:r>
              <a:rPr sz="1650" b="1" spc="-40" dirty="0">
                <a:solidFill>
                  <a:srgbClr val="E5E0DF"/>
                </a:solidFill>
                <a:latin typeface="Arial" panose="020B0604020202020204"/>
                <a:cs typeface="Arial" panose="020B0604020202020204"/>
              </a:rPr>
              <a:t>i</a:t>
            </a:r>
            <a:r>
              <a:rPr sz="1650" b="1" spc="-10" dirty="0">
                <a:solidFill>
                  <a:srgbClr val="E5E0DF"/>
                </a:solidFill>
                <a:latin typeface="Arial" panose="020B0604020202020204"/>
                <a:cs typeface="Arial" panose="020B0604020202020204"/>
              </a:rPr>
              <a:t>n  </a:t>
            </a:r>
            <a:r>
              <a:rPr sz="1650" b="1" spc="-35" dirty="0">
                <a:solidFill>
                  <a:srgbClr val="E5E0DF"/>
                </a:solidFill>
                <a:latin typeface="Arial" panose="020B0604020202020204"/>
                <a:cs typeface="Arial" panose="020B0604020202020204"/>
              </a:rPr>
              <a:t>Integration</a:t>
            </a:r>
            <a:endParaRPr sz="1650">
              <a:latin typeface="Arial" panose="020B0604020202020204"/>
              <a:cs typeface="Arial" panose="020B0604020202020204"/>
            </a:endParaRPr>
          </a:p>
          <a:p>
            <a:pPr marL="12700" marR="5080">
              <a:lnSpc>
                <a:spcPct val="138000"/>
              </a:lnSpc>
              <a:spcBef>
                <a:spcPts val="625"/>
              </a:spcBef>
            </a:pPr>
            <a:r>
              <a:rPr sz="1400" spc="125" dirty="0">
                <a:solidFill>
                  <a:srgbClr val="E5E0DF"/>
                </a:solidFill>
                <a:latin typeface="Tahoma" panose="020B0604030504040204"/>
                <a:cs typeface="Tahoma" panose="020B0604030504040204"/>
              </a:rPr>
              <a:t>A</a:t>
            </a:r>
            <a:r>
              <a:rPr sz="1400" spc="50" dirty="0">
                <a:solidFill>
                  <a:srgbClr val="E5E0DF"/>
                </a:solidFill>
                <a:latin typeface="Tahoma" panose="020B0604030504040204"/>
                <a:cs typeface="Tahoma" panose="020B0604030504040204"/>
              </a:rPr>
              <a:t>ll</a:t>
            </a:r>
            <a:r>
              <a:rPr sz="1400" spc="25" dirty="0">
                <a:solidFill>
                  <a:srgbClr val="E5E0DF"/>
                </a:solidFill>
                <a:latin typeface="Tahoma" panose="020B0604030504040204"/>
                <a:cs typeface="Tahoma" panose="020B0604030504040204"/>
              </a:rPr>
              <a:t>o</a:t>
            </a:r>
            <a:r>
              <a:rPr sz="1400" spc="-15" dirty="0">
                <a:solidFill>
                  <a:srgbClr val="E5E0DF"/>
                </a:solidFill>
                <a:latin typeface="Tahoma" panose="020B0604030504040204"/>
                <a:cs typeface="Tahoma" panose="020B0604030504040204"/>
              </a:rPr>
              <a:t>w</a:t>
            </a:r>
            <a:r>
              <a:rPr sz="1400" spc="-105"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u</a:t>
            </a:r>
            <a:r>
              <a:rPr sz="1400" spc="30" dirty="0">
                <a:solidFill>
                  <a:srgbClr val="E5E0DF"/>
                </a:solidFill>
                <a:latin typeface="Tahoma" panose="020B0604030504040204"/>
                <a:cs typeface="Tahoma" panose="020B0604030504040204"/>
              </a:rPr>
              <a:t>s</a:t>
            </a:r>
            <a:r>
              <a:rPr sz="1400" spc="40" dirty="0">
                <a:solidFill>
                  <a:srgbClr val="E5E0DF"/>
                </a:solidFill>
                <a:latin typeface="Tahoma" panose="020B0604030504040204"/>
                <a:cs typeface="Tahoma" panose="020B0604030504040204"/>
              </a:rPr>
              <a:t>e</a:t>
            </a:r>
            <a:r>
              <a:rPr sz="1400" spc="35" dirty="0">
                <a:solidFill>
                  <a:srgbClr val="E5E0DF"/>
                </a:solidFill>
                <a:latin typeface="Tahoma" panose="020B0604030504040204"/>
                <a:cs typeface="Tahoma" panose="020B0604030504040204"/>
              </a:rPr>
              <a:t>r</a:t>
            </a:r>
            <a:r>
              <a:rPr sz="1400" spc="45" dirty="0">
                <a:solidFill>
                  <a:srgbClr val="E5E0DF"/>
                </a:solidFill>
                <a:latin typeface="Tahoma" panose="020B0604030504040204"/>
                <a:cs typeface="Tahoma" panose="020B0604030504040204"/>
              </a:rPr>
              <a:t>s</a:t>
            </a:r>
            <a:r>
              <a:rPr sz="1400" spc="-105" dirty="0">
                <a:solidFill>
                  <a:srgbClr val="E5E0DF"/>
                </a:solidFill>
                <a:latin typeface="Tahoma" panose="020B0604030504040204"/>
                <a:cs typeface="Tahoma" panose="020B0604030504040204"/>
              </a:rPr>
              <a:t> </a:t>
            </a:r>
            <a:r>
              <a:rPr sz="1400" spc="55" dirty="0">
                <a:solidFill>
                  <a:srgbClr val="E5E0DF"/>
                </a:solidFill>
                <a:latin typeface="Tahoma" panose="020B0604030504040204"/>
                <a:cs typeface="Tahoma" panose="020B0604030504040204"/>
              </a:rPr>
              <a:t>t</a:t>
            </a:r>
            <a:r>
              <a:rPr sz="1400" spc="40" dirty="0">
                <a:solidFill>
                  <a:srgbClr val="E5E0DF"/>
                </a:solidFill>
                <a:latin typeface="Tahoma" panose="020B0604030504040204"/>
                <a:cs typeface="Tahoma" panose="020B0604030504040204"/>
              </a:rPr>
              <a:t>o</a:t>
            </a:r>
            <a:r>
              <a:rPr sz="1400" spc="-105"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s</a:t>
            </a:r>
            <a:r>
              <a:rPr sz="1400" spc="35" dirty="0">
                <a:solidFill>
                  <a:srgbClr val="E5E0DF"/>
                </a:solidFill>
                <a:latin typeface="Tahoma" panose="020B0604030504040204"/>
                <a:cs typeface="Tahoma" panose="020B0604030504040204"/>
              </a:rPr>
              <a:t>i</a:t>
            </a:r>
            <a:r>
              <a:rPr sz="1400" spc="35" dirty="0">
                <a:solidFill>
                  <a:srgbClr val="E5E0DF"/>
                </a:solidFill>
                <a:latin typeface="Tahoma" panose="020B0604030504040204"/>
                <a:cs typeface="Tahoma" panose="020B0604030504040204"/>
              </a:rPr>
              <a:t>g</a:t>
            </a:r>
            <a:r>
              <a:rPr sz="1400" spc="25" dirty="0">
                <a:solidFill>
                  <a:srgbClr val="E5E0DF"/>
                </a:solidFill>
                <a:latin typeface="Tahoma" panose="020B0604030504040204"/>
                <a:cs typeface="Tahoma" panose="020B0604030504040204"/>
              </a:rPr>
              <a:t>n</a:t>
            </a:r>
            <a:r>
              <a:rPr sz="1400" spc="-105"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i</a:t>
            </a:r>
            <a:r>
              <a:rPr sz="1400" spc="25" dirty="0">
                <a:solidFill>
                  <a:srgbClr val="E5E0DF"/>
                </a:solidFill>
                <a:latin typeface="Tahoma" panose="020B0604030504040204"/>
                <a:cs typeface="Tahoma" panose="020B0604030504040204"/>
              </a:rPr>
              <a:t>n</a:t>
            </a:r>
            <a:r>
              <a:rPr sz="1400" spc="-105"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u</a:t>
            </a:r>
            <a:r>
              <a:rPr sz="1400" spc="40" dirty="0">
                <a:solidFill>
                  <a:srgbClr val="E5E0DF"/>
                </a:solidFill>
                <a:latin typeface="Tahoma" panose="020B0604030504040204"/>
                <a:cs typeface="Tahoma" panose="020B0604030504040204"/>
              </a:rPr>
              <a:t>s</a:t>
            </a:r>
            <a:r>
              <a:rPr sz="1400" spc="35" dirty="0">
                <a:solidFill>
                  <a:srgbClr val="E5E0DF"/>
                </a:solidFill>
                <a:latin typeface="Tahoma" panose="020B0604030504040204"/>
                <a:cs typeface="Tahoma" panose="020B0604030504040204"/>
              </a:rPr>
              <a:t>i</a:t>
            </a:r>
            <a:r>
              <a:rPr sz="1400" spc="45" dirty="0">
                <a:solidFill>
                  <a:srgbClr val="E5E0DF"/>
                </a:solidFill>
                <a:latin typeface="Tahoma" panose="020B0604030504040204"/>
                <a:cs typeface="Tahoma" panose="020B0604030504040204"/>
              </a:rPr>
              <a:t>n</a:t>
            </a:r>
            <a:r>
              <a:rPr sz="1400" spc="20" dirty="0">
                <a:solidFill>
                  <a:srgbClr val="E5E0DF"/>
                </a:solidFill>
                <a:latin typeface="Tahoma" panose="020B0604030504040204"/>
                <a:cs typeface="Tahoma" panose="020B0604030504040204"/>
              </a:rPr>
              <a:t>g  </a:t>
            </a:r>
            <a:r>
              <a:rPr sz="1400" spc="30" dirty="0">
                <a:solidFill>
                  <a:srgbClr val="E5E0DF"/>
                </a:solidFill>
                <a:latin typeface="Tahoma" panose="020B0604030504040204"/>
                <a:cs typeface="Tahoma" panose="020B0604030504040204"/>
              </a:rPr>
              <a:t>existing </a:t>
            </a:r>
            <a:r>
              <a:rPr sz="1400" spc="40" dirty="0">
                <a:solidFill>
                  <a:srgbClr val="E5E0DF"/>
                </a:solidFill>
                <a:latin typeface="Tahoma" panose="020B0604030504040204"/>
                <a:cs typeface="Tahoma" panose="020B0604030504040204"/>
              </a:rPr>
              <a:t>social media </a:t>
            </a:r>
            <a:r>
              <a:rPr sz="1400" spc="45"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a</a:t>
            </a:r>
            <a:r>
              <a:rPr sz="1400" spc="80" dirty="0">
                <a:solidFill>
                  <a:srgbClr val="E5E0DF"/>
                </a:solidFill>
                <a:latin typeface="Tahoma" panose="020B0604030504040204"/>
                <a:cs typeface="Tahoma" panose="020B0604030504040204"/>
              </a:rPr>
              <a:t>cc</a:t>
            </a:r>
            <a:r>
              <a:rPr sz="1400" spc="35" dirty="0">
                <a:solidFill>
                  <a:srgbClr val="E5E0DF"/>
                </a:solidFill>
                <a:latin typeface="Tahoma" panose="020B0604030504040204"/>
                <a:cs typeface="Tahoma" panose="020B0604030504040204"/>
              </a:rPr>
              <a:t>o</a:t>
            </a:r>
            <a:r>
              <a:rPr sz="1400" spc="30" dirty="0">
                <a:solidFill>
                  <a:srgbClr val="E5E0DF"/>
                </a:solidFill>
                <a:latin typeface="Tahoma" panose="020B0604030504040204"/>
                <a:cs typeface="Tahoma" panose="020B0604030504040204"/>
              </a:rPr>
              <a:t>u</a:t>
            </a:r>
            <a:r>
              <a:rPr sz="1400" dirty="0">
                <a:solidFill>
                  <a:srgbClr val="E5E0DF"/>
                </a:solidFill>
                <a:latin typeface="Tahoma" panose="020B0604030504040204"/>
                <a:cs typeface="Tahoma" panose="020B0604030504040204"/>
              </a:rPr>
              <a:t>n</a:t>
            </a:r>
            <a:r>
              <a:rPr sz="1400" spc="55" dirty="0">
                <a:solidFill>
                  <a:srgbClr val="E5E0DF"/>
                </a:solidFill>
                <a:latin typeface="Tahoma" panose="020B0604030504040204"/>
                <a:cs typeface="Tahoma" panose="020B0604030504040204"/>
              </a:rPr>
              <a:t>t</a:t>
            </a:r>
            <a:r>
              <a:rPr sz="1400" spc="40" dirty="0">
                <a:solidFill>
                  <a:srgbClr val="E5E0DF"/>
                </a:solidFill>
                <a:latin typeface="Tahoma" panose="020B0604030504040204"/>
                <a:cs typeface="Tahoma" panose="020B0604030504040204"/>
              </a:rPr>
              <a:t>s</a:t>
            </a:r>
            <a:r>
              <a:rPr sz="1400" spc="-105" dirty="0">
                <a:solidFill>
                  <a:srgbClr val="E5E0DF"/>
                </a:solidFill>
                <a:latin typeface="Tahoma" panose="020B0604030504040204"/>
                <a:cs typeface="Tahoma" panose="020B0604030504040204"/>
              </a:rPr>
              <a:t>,</a:t>
            </a:r>
            <a:r>
              <a:rPr sz="1400" spc="-105" dirty="0">
                <a:solidFill>
                  <a:srgbClr val="E5E0DF"/>
                </a:solidFill>
                <a:latin typeface="Tahoma" panose="020B0604030504040204"/>
                <a:cs typeface="Tahoma" panose="020B0604030504040204"/>
              </a:rPr>
              <a:t> </a:t>
            </a:r>
            <a:r>
              <a:rPr sz="1400" spc="10" dirty="0">
                <a:solidFill>
                  <a:srgbClr val="E5E0DF"/>
                </a:solidFill>
                <a:latin typeface="Tahoma" panose="020B0604030504040204"/>
                <a:cs typeface="Tahoma" panose="020B0604030504040204"/>
              </a:rPr>
              <a:t>r</a:t>
            </a:r>
            <a:r>
              <a:rPr sz="1400" spc="55" dirty="0">
                <a:solidFill>
                  <a:srgbClr val="E5E0DF"/>
                </a:solidFill>
                <a:latin typeface="Tahoma" panose="020B0604030504040204"/>
                <a:cs typeface="Tahoma" panose="020B0604030504040204"/>
              </a:rPr>
              <a:t>e</a:t>
            </a:r>
            <a:r>
              <a:rPr sz="1400" spc="25" dirty="0">
                <a:solidFill>
                  <a:srgbClr val="E5E0DF"/>
                </a:solidFill>
                <a:latin typeface="Tahoma" panose="020B0604030504040204"/>
                <a:cs typeface="Tahoma" panose="020B0604030504040204"/>
              </a:rPr>
              <a:t>d</a:t>
            </a:r>
            <a:r>
              <a:rPr sz="1400" spc="15" dirty="0">
                <a:solidFill>
                  <a:srgbClr val="E5E0DF"/>
                </a:solidFill>
                <a:latin typeface="Tahoma" panose="020B0604030504040204"/>
                <a:cs typeface="Tahoma" panose="020B0604030504040204"/>
              </a:rPr>
              <a:t>u</a:t>
            </a:r>
            <a:r>
              <a:rPr sz="1400" spc="65" dirty="0">
                <a:solidFill>
                  <a:srgbClr val="E5E0DF"/>
                </a:solidFill>
                <a:latin typeface="Tahoma" panose="020B0604030504040204"/>
                <a:cs typeface="Tahoma" panose="020B0604030504040204"/>
              </a:rPr>
              <a:t>c</a:t>
            </a:r>
            <a:r>
              <a:rPr sz="1400" spc="35" dirty="0">
                <a:solidFill>
                  <a:srgbClr val="E5E0DF"/>
                </a:solidFill>
                <a:latin typeface="Tahoma" panose="020B0604030504040204"/>
                <a:cs typeface="Tahoma" panose="020B0604030504040204"/>
              </a:rPr>
              <a:t>i</a:t>
            </a:r>
            <a:r>
              <a:rPr sz="1400" spc="45" dirty="0">
                <a:solidFill>
                  <a:srgbClr val="E5E0DF"/>
                </a:solidFill>
                <a:latin typeface="Tahoma" panose="020B0604030504040204"/>
                <a:cs typeface="Tahoma" panose="020B0604030504040204"/>
              </a:rPr>
              <a:t>n</a:t>
            </a:r>
            <a:r>
              <a:rPr sz="1400" spc="30" dirty="0">
                <a:solidFill>
                  <a:srgbClr val="E5E0DF"/>
                </a:solidFill>
                <a:latin typeface="Tahoma" panose="020B0604030504040204"/>
                <a:cs typeface="Tahoma" panose="020B0604030504040204"/>
              </a:rPr>
              <a:t>g</a:t>
            </a:r>
            <a:r>
              <a:rPr sz="1400" spc="-105" dirty="0">
                <a:solidFill>
                  <a:srgbClr val="E5E0DF"/>
                </a:solidFill>
                <a:latin typeface="Tahoma" panose="020B0604030504040204"/>
                <a:cs typeface="Tahoma" panose="020B0604030504040204"/>
              </a:rPr>
              <a:t> </a:t>
            </a:r>
            <a:r>
              <a:rPr sz="1400" spc="25" dirty="0">
                <a:solidFill>
                  <a:srgbClr val="E5E0DF"/>
                </a:solidFill>
                <a:latin typeface="Tahoma" panose="020B0604030504040204"/>
                <a:cs typeface="Tahoma" panose="020B0604030504040204"/>
              </a:rPr>
              <a:t>f</a:t>
            </a:r>
            <a:r>
              <a:rPr sz="1400" spc="40" dirty="0">
                <a:solidFill>
                  <a:srgbClr val="E5E0DF"/>
                </a:solidFill>
                <a:latin typeface="Tahoma" panose="020B0604030504040204"/>
                <a:cs typeface="Tahoma" panose="020B0604030504040204"/>
              </a:rPr>
              <a:t>r</a:t>
            </a:r>
            <a:r>
              <a:rPr sz="1400" spc="35" dirty="0">
                <a:solidFill>
                  <a:srgbClr val="E5E0DF"/>
                </a:solidFill>
                <a:latin typeface="Tahoma" panose="020B0604030504040204"/>
                <a:cs typeface="Tahoma" panose="020B0604030504040204"/>
              </a:rPr>
              <a:t>i</a:t>
            </a:r>
            <a:r>
              <a:rPr sz="1400" spc="55" dirty="0">
                <a:solidFill>
                  <a:srgbClr val="E5E0DF"/>
                </a:solidFill>
                <a:latin typeface="Tahoma" panose="020B0604030504040204"/>
                <a:cs typeface="Tahoma" panose="020B0604030504040204"/>
              </a:rPr>
              <a:t>c</a:t>
            </a:r>
            <a:r>
              <a:rPr sz="1400" spc="40" dirty="0">
                <a:solidFill>
                  <a:srgbClr val="E5E0DF"/>
                </a:solidFill>
                <a:latin typeface="Tahoma" panose="020B0604030504040204"/>
                <a:cs typeface="Tahoma" panose="020B0604030504040204"/>
              </a:rPr>
              <a:t>t</a:t>
            </a:r>
            <a:r>
              <a:rPr sz="1400" spc="35" dirty="0">
                <a:solidFill>
                  <a:srgbClr val="E5E0DF"/>
                </a:solidFill>
                <a:latin typeface="Tahoma" panose="020B0604030504040204"/>
                <a:cs typeface="Tahoma" panose="020B0604030504040204"/>
              </a:rPr>
              <a:t>i</a:t>
            </a:r>
            <a:r>
              <a:rPr sz="1400" spc="30" dirty="0">
                <a:solidFill>
                  <a:srgbClr val="E5E0DF"/>
                </a:solidFill>
                <a:latin typeface="Tahoma" panose="020B0604030504040204"/>
                <a:cs typeface="Tahoma" panose="020B0604030504040204"/>
              </a:rPr>
              <a:t>o</a:t>
            </a:r>
            <a:r>
              <a:rPr sz="1400" spc="30" dirty="0">
                <a:solidFill>
                  <a:srgbClr val="E5E0DF"/>
                </a:solidFill>
                <a:latin typeface="Tahoma" panose="020B0604030504040204"/>
                <a:cs typeface="Tahoma" panose="020B0604030504040204"/>
              </a:rPr>
              <a:t>n</a:t>
            </a:r>
            <a:r>
              <a:rPr sz="1400" spc="-105" dirty="0">
                <a:solidFill>
                  <a:srgbClr val="E5E0DF"/>
                </a:solidFill>
                <a:latin typeface="Tahoma" panose="020B0604030504040204"/>
                <a:cs typeface="Tahoma" panose="020B0604030504040204"/>
              </a:rPr>
              <a:t>.</a:t>
            </a:r>
            <a:endParaRPr sz="1400">
              <a:latin typeface="Tahoma" panose="020B0604030504040204"/>
              <a:cs typeface="Tahoma" panose="020B0604030504040204"/>
            </a:endParaRPr>
          </a:p>
        </p:txBody>
      </p:sp>
      <p:grpSp>
        <p:nvGrpSpPr>
          <p:cNvPr id="16" name="object 16"/>
          <p:cNvGrpSpPr/>
          <p:nvPr/>
        </p:nvGrpSpPr>
        <p:grpSpPr>
          <a:xfrm>
            <a:off x="638175" y="4200525"/>
            <a:ext cx="409575" cy="409575"/>
            <a:chOff x="638175" y="4200525"/>
            <a:chExt cx="409575" cy="409575"/>
          </a:xfrm>
        </p:grpSpPr>
        <p:sp>
          <p:nvSpPr>
            <p:cNvPr id="17" name="object 17"/>
            <p:cNvSpPr/>
            <p:nvPr/>
          </p:nvSpPr>
          <p:spPr>
            <a:xfrm>
              <a:off x="642937" y="4205287"/>
              <a:ext cx="400050" cy="400050"/>
            </a:xfrm>
            <a:custGeom>
              <a:avLst/>
              <a:gdLst/>
              <a:ahLst/>
              <a:cxnLst/>
              <a:rect l="l" t="t" r="r" b="b"/>
              <a:pathLst>
                <a:path w="400050" h="400050">
                  <a:moveTo>
                    <a:pt x="344929" y="0"/>
                  </a:moveTo>
                  <a:lnTo>
                    <a:pt x="55120" y="0"/>
                  </a:lnTo>
                  <a:lnTo>
                    <a:pt x="51286" y="381"/>
                  </a:lnTo>
                  <a:lnTo>
                    <a:pt x="14540" y="20015"/>
                  </a:lnTo>
                  <a:lnTo>
                    <a:pt x="0" y="55118"/>
                  </a:lnTo>
                  <a:lnTo>
                    <a:pt x="0" y="341058"/>
                  </a:lnTo>
                  <a:lnTo>
                    <a:pt x="0" y="344919"/>
                  </a:lnTo>
                  <a:lnTo>
                    <a:pt x="20017" y="385508"/>
                  </a:lnTo>
                  <a:lnTo>
                    <a:pt x="55120" y="400050"/>
                  </a:lnTo>
                  <a:lnTo>
                    <a:pt x="344929" y="400050"/>
                  </a:lnTo>
                  <a:lnTo>
                    <a:pt x="385509" y="380034"/>
                  </a:lnTo>
                  <a:lnTo>
                    <a:pt x="400050" y="344919"/>
                  </a:lnTo>
                  <a:lnTo>
                    <a:pt x="400050" y="55118"/>
                  </a:lnTo>
                  <a:lnTo>
                    <a:pt x="380032" y="14541"/>
                  </a:lnTo>
                  <a:lnTo>
                    <a:pt x="348763" y="381"/>
                  </a:lnTo>
                  <a:lnTo>
                    <a:pt x="344929" y="0"/>
                  </a:lnTo>
                  <a:close/>
                </a:path>
              </a:pathLst>
            </a:custGeom>
            <a:solidFill>
              <a:srgbClr val="7E013C"/>
            </a:solidFill>
          </p:spPr>
          <p:txBody>
            <a:bodyPr wrap="square" lIns="0" tIns="0" rIns="0" bIns="0" rtlCol="0"/>
            <a:lstStyle/>
            <a:p/>
          </p:txBody>
        </p:sp>
        <p:sp>
          <p:nvSpPr>
            <p:cNvPr id="18" name="object 18"/>
            <p:cNvSpPr/>
            <p:nvPr/>
          </p:nvSpPr>
          <p:spPr>
            <a:xfrm>
              <a:off x="642937" y="4205287"/>
              <a:ext cx="400050" cy="400050"/>
            </a:xfrm>
            <a:custGeom>
              <a:avLst/>
              <a:gdLst/>
              <a:ahLst/>
              <a:cxnLst/>
              <a:rect l="l" t="t" r="r" b="b"/>
              <a:pathLst>
                <a:path w="400050" h="400050">
                  <a:moveTo>
                    <a:pt x="0" y="341058"/>
                  </a:moveTo>
                  <a:lnTo>
                    <a:pt x="0" y="58991"/>
                  </a:lnTo>
                  <a:lnTo>
                    <a:pt x="0" y="55118"/>
                  </a:lnTo>
                  <a:lnTo>
                    <a:pt x="377" y="51282"/>
                  </a:lnTo>
                  <a:lnTo>
                    <a:pt x="1131" y="47485"/>
                  </a:lnTo>
                  <a:lnTo>
                    <a:pt x="1889" y="43688"/>
                  </a:lnTo>
                  <a:lnTo>
                    <a:pt x="3006" y="39992"/>
                  </a:lnTo>
                  <a:lnTo>
                    <a:pt x="4489" y="36423"/>
                  </a:lnTo>
                  <a:lnTo>
                    <a:pt x="5972" y="32842"/>
                  </a:lnTo>
                  <a:lnTo>
                    <a:pt x="7788" y="29438"/>
                  </a:lnTo>
                  <a:lnTo>
                    <a:pt x="9941" y="26225"/>
                  </a:lnTo>
                  <a:lnTo>
                    <a:pt x="12094" y="22999"/>
                  </a:lnTo>
                  <a:lnTo>
                    <a:pt x="14540" y="20015"/>
                  </a:lnTo>
                  <a:lnTo>
                    <a:pt x="17278" y="17284"/>
                  </a:lnTo>
                  <a:lnTo>
                    <a:pt x="20017" y="14541"/>
                  </a:lnTo>
                  <a:lnTo>
                    <a:pt x="22998" y="12090"/>
                  </a:lnTo>
                  <a:lnTo>
                    <a:pt x="26219" y="9944"/>
                  </a:lnTo>
                  <a:lnTo>
                    <a:pt x="29438" y="7785"/>
                  </a:lnTo>
                  <a:lnTo>
                    <a:pt x="32840" y="5969"/>
                  </a:lnTo>
                  <a:lnTo>
                    <a:pt x="36418" y="4495"/>
                  </a:lnTo>
                  <a:lnTo>
                    <a:pt x="39999" y="3009"/>
                  </a:lnTo>
                  <a:lnTo>
                    <a:pt x="43685" y="1892"/>
                  </a:lnTo>
                  <a:lnTo>
                    <a:pt x="47486" y="1130"/>
                  </a:lnTo>
                  <a:lnTo>
                    <a:pt x="51286" y="381"/>
                  </a:lnTo>
                  <a:lnTo>
                    <a:pt x="55120" y="0"/>
                  </a:lnTo>
                  <a:lnTo>
                    <a:pt x="58995" y="0"/>
                  </a:lnTo>
                  <a:lnTo>
                    <a:pt x="341054" y="0"/>
                  </a:lnTo>
                  <a:lnTo>
                    <a:pt x="344929" y="0"/>
                  </a:lnTo>
                  <a:lnTo>
                    <a:pt x="348763" y="381"/>
                  </a:lnTo>
                  <a:lnTo>
                    <a:pt x="352563" y="1130"/>
                  </a:lnTo>
                  <a:lnTo>
                    <a:pt x="356364" y="1892"/>
                  </a:lnTo>
                  <a:lnTo>
                    <a:pt x="360050" y="3009"/>
                  </a:lnTo>
                  <a:lnTo>
                    <a:pt x="363631" y="4495"/>
                  </a:lnTo>
                  <a:lnTo>
                    <a:pt x="367209" y="5969"/>
                  </a:lnTo>
                  <a:lnTo>
                    <a:pt x="370611" y="7785"/>
                  </a:lnTo>
                  <a:lnTo>
                    <a:pt x="373830" y="9944"/>
                  </a:lnTo>
                  <a:lnTo>
                    <a:pt x="377051" y="12090"/>
                  </a:lnTo>
                  <a:lnTo>
                    <a:pt x="380032" y="14541"/>
                  </a:lnTo>
                  <a:lnTo>
                    <a:pt x="382771" y="17284"/>
                  </a:lnTo>
                  <a:lnTo>
                    <a:pt x="385509" y="20015"/>
                  </a:lnTo>
                  <a:lnTo>
                    <a:pt x="387955" y="22999"/>
                  </a:lnTo>
                  <a:lnTo>
                    <a:pt x="390108" y="26225"/>
                  </a:lnTo>
                  <a:lnTo>
                    <a:pt x="392261" y="29438"/>
                  </a:lnTo>
                  <a:lnTo>
                    <a:pt x="394077" y="32842"/>
                  </a:lnTo>
                  <a:lnTo>
                    <a:pt x="395560" y="36423"/>
                  </a:lnTo>
                  <a:lnTo>
                    <a:pt x="397043" y="39992"/>
                  </a:lnTo>
                  <a:lnTo>
                    <a:pt x="398160" y="43688"/>
                  </a:lnTo>
                  <a:lnTo>
                    <a:pt x="398913" y="47485"/>
                  </a:lnTo>
                  <a:lnTo>
                    <a:pt x="399672" y="51282"/>
                  </a:lnTo>
                  <a:lnTo>
                    <a:pt x="400050" y="55118"/>
                  </a:lnTo>
                  <a:lnTo>
                    <a:pt x="400050" y="58991"/>
                  </a:lnTo>
                  <a:lnTo>
                    <a:pt x="400050" y="341058"/>
                  </a:lnTo>
                  <a:lnTo>
                    <a:pt x="400050" y="344919"/>
                  </a:lnTo>
                  <a:lnTo>
                    <a:pt x="399672" y="348767"/>
                  </a:lnTo>
                  <a:lnTo>
                    <a:pt x="398913" y="352564"/>
                  </a:lnTo>
                  <a:lnTo>
                    <a:pt x="398160" y="356362"/>
                  </a:lnTo>
                  <a:lnTo>
                    <a:pt x="397043" y="360045"/>
                  </a:lnTo>
                  <a:lnTo>
                    <a:pt x="395560" y="363626"/>
                  </a:lnTo>
                  <a:lnTo>
                    <a:pt x="394077" y="367207"/>
                  </a:lnTo>
                  <a:lnTo>
                    <a:pt x="392261" y="370611"/>
                  </a:lnTo>
                  <a:lnTo>
                    <a:pt x="390108" y="373824"/>
                  </a:lnTo>
                  <a:lnTo>
                    <a:pt x="387955" y="377050"/>
                  </a:lnTo>
                  <a:lnTo>
                    <a:pt x="385509" y="380034"/>
                  </a:lnTo>
                  <a:lnTo>
                    <a:pt x="382771" y="382765"/>
                  </a:lnTo>
                  <a:lnTo>
                    <a:pt x="380032" y="385508"/>
                  </a:lnTo>
                  <a:lnTo>
                    <a:pt x="377051" y="387959"/>
                  </a:lnTo>
                  <a:lnTo>
                    <a:pt x="373830" y="390105"/>
                  </a:lnTo>
                  <a:lnTo>
                    <a:pt x="370611" y="392252"/>
                  </a:lnTo>
                  <a:lnTo>
                    <a:pt x="344929" y="400050"/>
                  </a:lnTo>
                  <a:lnTo>
                    <a:pt x="341054" y="400050"/>
                  </a:lnTo>
                  <a:lnTo>
                    <a:pt x="58995" y="400050"/>
                  </a:lnTo>
                  <a:lnTo>
                    <a:pt x="55120" y="400050"/>
                  </a:lnTo>
                  <a:lnTo>
                    <a:pt x="51286" y="399669"/>
                  </a:lnTo>
                  <a:lnTo>
                    <a:pt x="26219" y="390105"/>
                  </a:lnTo>
                  <a:lnTo>
                    <a:pt x="22998" y="387959"/>
                  </a:lnTo>
                  <a:lnTo>
                    <a:pt x="20017" y="385508"/>
                  </a:lnTo>
                  <a:lnTo>
                    <a:pt x="17278" y="382765"/>
                  </a:lnTo>
                  <a:lnTo>
                    <a:pt x="14540" y="380034"/>
                  </a:lnTo>
                  <a:lnTo>
                    <a:pt x="12094" y="377050"/>
                  </a:lnTo>
                  <a:lnTo>
                    <a:pt x="9941" y="373824"/>
                  </a:lnTo>
                  <a:lnTo>
                    <a:pt x="7788" y="370611"/>
                  </a:lnTo>
                  <a:lnTo>
                    <a:pt x="5972" y="367207"/>
                  </a:lnTo>
                  <a:lnTo>
                    <a:pt x="4489" y="363626"/>
                  </a:lnTo>
                  <a:lnTo>
                    <a:pt x="3006" y="360045"/>
                  </a:lnTo>
                  <a:lnTo>
                    <a:pt x="1889" y="356362"/>
                  </a:lnTo>
                  <a:lnTo>
                    <a:pt x="1131" y="352564"/>
                  </a:lnTo>
                  <a:lnTo>
                    <a:pt x="377" y="348767"/>
                  </a:lnTo>
                  <a:lnTo>
                    <a:pt x="0" y="344919"/>
                  </a:lnTo>
                  <a:lnTo>
                    <a:pt x="0" y="341058"/>
                  </a:lnTo>
                  <a:close/>
                </a:path>
              </a:pathLst>
            </a:custGeom>
            <a:ln w="9525">
              <a:solidFill>
                <a:srgbClr val="961B54"/>
              </a:solidFill>
            </a:ln>
          </p:spPr>
          <p:txBody>
            <a:bodyPr wrap="square" lIns="0" tIns="0" rIns="0" bIns="0" rtlCol="0"/>
            <a:lstStyle/>
            <a:p/>
          </p:txBody>
        </p:sp>
      </p:grpSp>
      <p:sp>
        <p:nvSpPr>
          <p:cNvPr id="19" name="object 19"/>
          <p:cNvSpPr txBox="1"/>
          <p:nvPr/>
        </p:nvSpPr>
        <p:spPr>
          <a:xfrm>
            <a:off x="756443" y="4197350"/>
            <a:ext cx="179705" cy="334010"/>
          </a:xfrm>
          <a:prstGeom prst="rect">
            <a:avLst/>
          </a:prstGeom>
        </p:spPr>
        <p:txBody>
          <a:bodyPr vert="horz" wrap="square" lIns="0" tIns="15875" rIns="0" bIns="0" rtlCol="0">
            <a:spAutoFit/>
          </a:bodyPr>
          <a:lstStyle/>
          <a:p>
            <a:pPr marL="12700">
              <a:lnSpc>
                <a:spcPct val="100000"/>
              </a:lnSpc>
              <a:spcBef>
                <a:spcPts val="125"/>
              </a:spcBef>
            </a:pPr>
            <a:r>
              <a:rPr sz="2000" b="1" spc="100" dirty="0">
                <a:solidFill>
                  <a:srgbClr val="E5E0DF"/>
                </a:solidFill>
                <a:latin typeface="Arial" panose="020B0604020202020204"/>
                <a:cs typeface="Arial" panose="020B0604020202020204"/>
              </a:rPr>
              <a:t>3</a:t>
            </a:r>
            <a:endParaRPr sz="2000">
              <a:latin typeface="Arial" panose="020B0604020202020204"/>
              <a:cs typeface="Arial" panose="020B0604020202020204"/>
            </a:endParaRPr>
          </a:p>
        </p:txBody>
      </p:sp>
      <p:sp>
        <p:nvSpPr>
          <p:cNvPr id="20" name="object 20"/>
          <p:cNvSpPr txBox="1"/>
          <p:nvPr/>
        </p:nvSpPr>
        <p:spPr>
          <a:xfrm>
            <a:off x="1216917" y="4154487"/>
            <a:ext cx="5126990" cy="952500"/>
          </a:xfrm>
          <a:prstGeom prst="rect">
            <a:avLst/>
          </a:prstGeom>
        </p:spPr>
        <p:txBody>
          <a:bodyPr vert="horz" wrap="square" lIns="0" tIns="17145" rIns="0" bIns="0" rtlCol="0">
            <a:spAutoFit/>
          </a:bodyPr>
          <a:lstStyle/>
          <a:p>
            <a:pPr marL="12700">
              <a:lnSpc>
                <a:spcPct val="100000"/>
              </a:lnSpc>
              <a:spcBef>
                <a:spcPts val="135"/>
              </a:spcBef>
            </a:pPr>
            <a:r>
              <a:rPr sz="1650" b="1" dirty="0">
                <a:solidFill>
                  <a:srgbClr val="E5E0DF"/>
                </a:solidFill>
                <a:latin typeface="Arial" panose="020B0604020202020204"/>
                <a:cs typeface="Arial" panose="020B0604020202020204"/>
              </a:rPr>
              <a:t>3</a:t>
            </a:r>
            <a:r>
              <a:rPr sz="1650" b="1" spc="-50" dirty="0">
                <a:solidFill>
                  <a:srgbClr val="E5E0DF"/>
                </a:solidFill>
                <a:latin typeface="Arial" panose="020B0604020202020204"/>
                <a:cs typeface="Arial" panose="020B0604020202020204"/>
              </a:rPr>
              <a:t>.</a:t>
            </a:r>
            <a:r>
              <a:rPr sz="1650" b="1" spc="-140" dirty="0">
                <a:solidFill>
                  <a:srgbClr val="E5E0DF"/>
                </a:solidFill>
                <a:latin typeface="Arial" panose="020B0604020202020204"/>
                <a:cs typeface="Arial" panose="020B0604020202020204"/>
              </a:rPr>
              <a:t> </a:t>
            </a:r>
            <a:r>
              <a:rPr sz="1650" b="1" spc="-114" dirty="0">
                <a:solidFill>
                  <a:srgbClr val="E5E0DF"/>
                </a:solidFill>
                <a:latin typeface="Arial" panose="020B0604020202020204"/>
                <a:cs typeface="Arial" panose="020B0604020202020204"/>
              </a:rPr>
              <a:t>P</a:t>
            </a:r>
            <a:r>
              <a:rPr sz="1650" b="1" spc="-35" dirty="0">
                <a:solidFill>
                  <a:srgbClr val="E5E0DF"/>
                </a:solidFill>
                <a:latin typeface="Arial" panose="020B0604020202020204"/>
                <a:cs typeface="Arial" panose="020B0604020202020204"/>
              </a:rPr>
              <a:t>a</a:t>
            </a:r>
            <a:r>
              <a:rPr sz="1650" b="1" spc="-145" dirty="0">
                <a:solidFill>
                  <a:srgbClr val="E5E0DF"/>
                </a:solidFill>
                <a:latin typeface="Arial" panose="020B0604020202020204"/>
                <a:cs typeface="Arial" panose="020B0604020202020204"/>
              </a:rPr>
              <a:t>s</a:t>
            </a:r>
            <a:r>
              <a:rPr sz="1650" b="1" spc="-170" dirty="0">
                <a:solidFill>
                  <a:srgbClr val="E5E0DF"/>
                </a:solidFill>
                <a:latin typeface="Arial" panose="020B0604020202020204"/>
                <a:cs typeface="Arial" panose="020B0604020202020204"/>
              </a:rPr>
              <a:t>s</a:t>
            </a:r>
            <a:r>
              <a:rPr sz="1650" b="1" spc="-85" dirty="0">
                <a:solidFill>
                  <a:srgbClr val="E5E0DF"/>
                </a:solidFill>
                <a:latin typeface="Arial" panose="020B0604020202020204"/>
                <a:cs typeface="Arial" panose="020B0604020202020204"/>
              </a:rPr>
              <a:t>w</a:t>
            </a:r>
            <a:r>
              <a:rPr sz="1650" b="1" spc="-125" dirty="0">
                <a:solidFill>
                  <a:srgbClr val="E5E0DF"/>
                </a:solidFill>
                <a:latin typeface="Arial" panose="020B0604020202020204"/>
                <a:cs typeface="Arial" panose="020B0604020202020204"/>
              </a:rPr>
              <a:t>o</a:t>
            </a:r>
            <a:r>
              <a:rPr sz="1650" b="1" spc="-35" dirty="0">
                <a:solidFill>
                  <a:srgbClr val="E5E0DF"/>
                </a:solidFill>
                <a:latin typeface="Arial" panose="020B0604020202020204"/>
                <a:cs typeface="Arial" panose="020B0604020202020204"/>
              </a:rPr>
              <a:t>r</a:t>
            </a:r>
            <a:r>
              <a:rPr sz="1650" b="1" spc="-90" dirty="0">
                <a:solidFill>
                  <a:srgbClr val="E5E0DF"/>
                </a:solidFill>
                <a:latin typeface="Arial" panose="020B0604020202020204"/>
                <a:cs typeface="Arial" panose="020B0604020202020204"/>
              </a:rPr>
              <a:t>d</a:t>
            </a:r>
            <a:r>
              <a:rPr sz="1650" b="1" spc="-25" dirty="0">
                <a:solidFill>
                  <a:srgbClr val="E5E0DF"/>
                </a:solidFill>
                <a:latin typeface="Arial" panose="020B0604020202020204"/>
                <a:cs typeface="Arial" panose="020B0604020202020204"/>
              </a:rPr>
              <a:t>l</a:t>
            </a:r>
            <a:r>
              <a:rPr sz="1650" b="1" spc="-50" dirty="0">
                <a:solidFill>
                  <a:srgbClr val="E5E0DF"/>
                </a:solidFill>
                <a:latin typeface="Arial" panose="020B0604020202020204"/>
                <a:cs typeface="Arial" panose="020B0604020202020204"/>
              </a:rPr>
              <a:t>e</a:t>
            </a:r>
            <a:r>
              <a:rPr sz="1650" b="1" spc="-145" dirty="0">
                <a:solidFill>
                  <a:srgbClr val="E5E0DF"/>
                </a:solidFill>
                <a:latin typeface="Arial" panose="020B0604020202020204"/>
                <a:cs typeface="Arial" panose="020B0604020202020204"/>
              </a:rPr>
              <a:t>s</a:t>
            </a:r>
            <a:r>
              <a:rPr sz="1650" b="1" spc="-90" dirty="0">
                <a:solidFill>
                  <a:srgbClr val="E5E0DF"/>
                </a:solidFill>
                <a:latin typeface="Arial" panose="020B0604020202020204"/>
                <a:cs typeface="Arial" panose="020B0604020202020204"/>
              </a:rPr>
              <a:t>s</a:t>
            </a:r>
            <a:r>
              <a:rPr sz="1650" b="1" spc="-210" dirty="0">
                <a:solidFill>
                  <a:srgbClr val="E5E0DF"/>
                </a:solidFill>
                <a:latin typeface="Arial" panose="020B0604020202020204"/>
                <a:cs typeface="Arial" panose="020B0604020202020204"/>
              </a:rPr>
              <a:t> </a:t>
            </a:r>
            <a:r>
              <a:rPr sz="1650" b="1" spc="-35" dirty="0">
                <a:solidFill>
                  <a:srgbClr val="E5E0DF"/>
                </a:solidFill>
                <a:latin typeface="Arial" panose="020B0604020202020204"/>
                <a:cs typeface="Arial" panose="020B0604020202020204"/>
              </a:rPr>
              <a:t>A</a:t>
            </a:r>
            <a:r>
              <a:rPr sz="1650" b="1" spc="-65" dirty="0">
                <a:solidFill>
                  <a:srgbClr val="E5E0DF"/>
                </a:solidFill>
                <a:latin typeface="Arial" panose="020B0604020202020204"/>
                <a:cs typeface="Arial" panose="020B0604020202020204"/>
              </a:rPr>
              <a:t>u</a:t>
            </a:r>
            <a:r>
              <a:rPr sz="1650" b="1" spc="25" dirty="0">
                <a:solidFill>
                  <a:srgbClr val="E5E0DF"/>
                </a:solidFill>
                <a:latin typeface="Arial" panose="020B0604020202020204"/>
                <a:cs typeface="Arial" panose="020B0604020202020204"/>
              </a:rPr>
              <a:t>t</a:t>
            </a:r>
            <a:r>
              <a:rPr sz="1650" b="1" spc="-55" dirty="0">
                <a:solidFill>
                  <a:srgbClr val="E5E0DF"/>
                </a:solidFill>
                <a:latin typeface="Arial" panose="020B0604020202020204"/>
                <a:cs typeface="Arial" panose="020B0604020202020204"/>
              </a:rPr>
              <a:t>h</a:t>
            </a:r>
            <a:r>
              <a:rPr sz="1650" b="1" spc="-25" dirty="0">
                <a:solidFill>
                  <a:srgbClr val="E5E0DF"/>
                </a:solidFill>
                <a:latin typeface="Arial" panose="020B0604020202020204"/>
                <a:cs typeface="Arial" panose="020B0604020202020204"/>
              </a:rPr>
              <a:t>e</a:t>
            </a:r>
            <a:r>
              <a:rPr sz="1650" b="1" spc="-90" dirty="0">
                <a:solidFill>
                  <a:srgbClr val="E5E0DF"/>
                </a:solidFill>
                <a:latin typeface="Arial" panose="020B0604020202020204"/>
                <a:cs typeface="Arial" panose="020B0604020202020204"/>
              </a:rPr>
              <a:t>n</a:t>
            </a:r>
            <a:r>
              <a:rPr sz="1650" b="1" spc="25" dirty="0">
                <a:solidFill>
                  <a:srgbClr val="E5E0DF"/>
                </a:solidFill>
                <a:latin typeface="Arial" panose="020B0604020202020204"/>
                <a:cs typeface="Arial" panose="020B0604020202020204"/>
              </a:rPr>
              <a:t>t</a:t>
            </a:r>
            <a:r>
              <a:rPr sz="1650" b="1" spc="-40" dirty="0">
                <a:solidFill>
                  <a:srgbClr val="E5E0DF"/>
                </a:solidFill>
                <a:latin typeface="Arial" panose="020B0604020202020204"/>
                <a:cs typeface="Arial" panose="020B0604020202020204"/>
              </a:rPr>
              <a:t>i</a:t>
            </a:r>
            <a:r>
              <a:rPr sz="1650" b="1" spc="-65" dirty="0">
                <a:solidFill>
                  <a:srgbClr val="E5E0DF"/>
                </a:solidFill>
                <a:latin typeface="Arial" panose="020B0604020202020204"/>
                <a:cs typeface="Arial" panose="020B0604020202020204"/>
              </a:rPr>
              <a:t>c</a:t>
            </a:r>
            <a:r>
              <a:rPr sz="1650" b="1" spc="-60" dirty="0">
                <a:solidFill>
                  <a:srgbClr val="E5E0DF"/>
                </a:solidFill>
                <a:latin typeface="Arial" panose="020B0604020202020204"/>
                <a:cs typeface="Arial" panose="020B0604020202020204"/>
              </a:rPr>
              <a:t>a</a:t>
            </a:r>
            <a:r>
              <a:rPr sz="1650" b="1" spc="25" dirty="0">
                <a:solidFill>
                  <a:srgbClr val="E5E0DF"/>
                </a:solidFill>
                <a:latin typeface="Arial" panose="020B0604020202020204"/>
                <a:cs typeface="Arial" panose="020B0604020202020204"/>
              </a:rPr>
              <a:t>t</a:t>
            </a:r>
            <a:r>
              <a:rPr sz="1650" b="1" spc="-40" dirty="0">
                <a:solidFill>
                  <a:srgbClr val="E5E0DF"/>
                </a:solidFill>
                <a:latin typeface="Arial" panose="020B0604020202020204"/>
                <a:cs typeface="Arial" panose="020B0604020202020204"/>
              </a:rPr>
              <a:t>i</a:t>
            </a:r>
            <a:r>
              <a:rPr sz="1650" b="1" spc="-125" dirty="0">
                <a:solidFill>
                  <a:srgbClr val="E5E0DF"/>
                </a:solidFill>
                <a:latin typeface="Arial" panose="020B0604020202020204"/>
                <a:cs typeface="Arial" panose="020B0604020202020204"/>
              </a:rPr>
              <a:t>o</a:t>
            </a:r>
            <a:r>
              <a:rPr sz="1650" b="1" spc="-10" dirty="0">
                <a:solidFill>
                  <a:srgbClr val="E5E0DF"/>
                </a:solidFill>
                <a:latin typeface="Arial" panose="020B0604020202020204"/>
                <a:cs typeface="Arial" panose="020B0604020202020204"/>
              </a:rPr>
              <a:t>n</a:t>
            </a:r>
            <a:endParaRPr sz="1650">
              <a:latin typeface="Arial" panose="020B0604020202020204"/>
              <a:cs typeface="Arial" panose="020B0604020202020204"/>
            </a:endParaRPr>
          </a:p>
          <a:p>
            <a:pPr marL="12700" marR="5080">
              <a:lnSpc>
                <a:spcPct val="134000"/>
              </a:lnSpc>
              <a:spcBef>
                <a:spcPts val="775"/>
              </a:spcBef>
            </a:pPr>
            <a:r>
              <a:rPr sz="1400" spc="40" dirty="0">
                <a:solidFill>
                  <a:srgbClr val="E5E0DF"/>
                </a:solidFill>
                <a:latin typeface="Tahoma" panose="020B0604030504040204"/>
                <a:cs typeface="Tahoma" panose="020B0604030504040204"/>
              </a:rPr>
              <a:t>Explore</a:t>
            </a:r>
            <a:r>
              <a:rPr sz="1400" spc="-100"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alternative</a:t>
            </a:r>
            <a:r>
              <a:rPr sz="1400" spc="-100"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authentication</a:t>
            </a:r>
            <a:r>
              <a:rPr sz="1400" spc="-95"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methods,</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such</a:t>
            </a:r>
            <a:r>
              <a:rPr sz="1400" spc="-95"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as</a:t>
            </a:r>
            <a:r>
              <a:rPr sz="1400" spc="-100" dirty="0">
                <a:solidFill>
                  <a:srgbClr val="E5E0DF"/>
                </a:solidFill>
                <a:latin typeface="Tahoma" panose="020B0604030504040204"/>
                <a:cs typeface="Tahoma" panose="020B0604030504040204"/>
              </a:rPr>
              <a:t> </a:t>
            </a:r>
            <a:r>
              <a:rPr sz="1400" spc="35" dirty="0">
                <a:solidFill>
                  <a:srgbClr val="E5E0DF"/>
                </a:solidFill>
                <a:latin typeface="Tahoma" panose="020B0604030504040204"/>
                <a:cs typeface="Tahoma" panose="020B0604030504040204"/>
              </a:rPr>
              <a:t>biometrics </a:t>
            </a:r>
            <a:r>
              <a:rPr sz="1400" spc="-420"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or</a:t>
            </a:r>
            <a:r>
              <a:rPr sz="1400" spc="-105" dirty="0">
                <a:solidFill>
                  <a:srgbClr val="E5E0DF"/>
                </a:solidFill>
                <a:latin typeface="Tahoma" panose="020B0604030504040204"/>
                <a:cs typeface="Tahoma" panose="020B0604030504040204"/>
              </a:rPr>
              <a:t> </a:t>
            </a:r>
            <a:r>
              <a:rPr sz="1400" spc="40" dirty="0">
                <a:solidFill>
                  <a:srgbClr val="E5E0DF"/>
                </a:solidFill>
                <a:latin typeface="Tahoma" panose="020B0604030504040204"/>
                <a:cs typeface="Tahoma" panose="020B0604030504040204"/>
              </a:rPr>
              <a:t>one-time</a:t>
            </a:r>
            <a:r>
              <a:rPr sz="1400" spc="-100"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codes,</a:t>
            </a:r>
            <a:r>
              <a:rPr sz="1400" spc="-105" dirty="0">
                <a:solidFill>
                  <a:srgbClr val="E5E0DF"/>
                </a:solidFill>
                <a:latin typeface="Tahoma" panose="020B0604030504040204"/>
                <a:cs typeface="Tahoma" panose="020B0604030504040204"/>
              </a:rPr>
              <a:t> </a:t>
            </a:r>
            <a:r>
              <a:rPr sz="1400" spc="45" dirty="0">
                <a:solidFill>
                  <a:srgbClr val="E5E0DF"/>
                </a:solidFill>
                <a:latin typeface="Tahoma" panose="020B0604030504040204"/>
                <a:cs typeface="Tahoma" panose="020B0604030504040204"/>
              </a:rPr>
              <a:t>to</a:t>
            </a:r>
            <a:r>
              <a:rPr sz="1400" spc="-100" dirty="0">
                <a:solidFill>
                  <a:srgbClr val="E5E0DF"/>
                </a:solidFill>
                <a:latin typeface="Tahoma" panose="020B0604030504040204"/>
                <a:cs typeface="Tahoma" panose="020B0604030504040204"/>
              </a:rPr>
              <a:t> </a:t>
            </a:r>
            <a:r>
              <a:rPr sz="1400" spc="30" dirty="0">
                <a:solidFill>
                  <a:srgbClr val="E5E0DF"/>
                </a:solidFill>
                <a:latin typeface="Tahoma" panose="020B0604030504040204"/>
                <a:cs typeface="Tahoma" panose="020B0604030504040204"/>
              </a:rPr>
              <a:t>eliminate</a:t>
            </a:r>
            <a:r>
              <a:rPr sz="1400" spc="-100"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password</a:t>
            </a:r>
            <a:r>
              <a:rPr sz="1400" spc="-105" dirty="0">
                <a:solidFill>
                  <a:srgbClr val="E5E0DF"/>
                </a:solidFill>
                <a:latin typeface="Tahoma" panose="020B0604030504040204"/>
                <a:cs typeface="Tahoma" panose="020B0604030504040204"/>
              </a:rPr>
              <a:t> </a:t>
            </a:r>
            <a:r>
              <a:rPr sz="1400" spc="20" dirty="0">
                <a:solidFill>
                  <a:srgbClr val="E5E0DF"/>
                </a:solidFill>
                <a:latin typeface="Tahoma" panose="020B0604030504040204"/>
                <a:cs typeface="Tahoma" panose="020B0604030504040204"/>
              </a:rPr>
              <a:t>management.</a:t>
            </a:r>
            <a:endParaRPr sz="1400">
              <a:latin typeface="Tahoma" panose="020B0604030504040204"/>
              <a:cs typeface="Tahoma" panose="020B060403050404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39" y="1206500"/>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r>
              <a:rPr lang="en-US" altLang="en-US"/>
              <a:t>CORE CONCEPT</a:t>
            </a:r>
            <a:endParaRPr lang="en-US" altLang="en-US"/>
          </a:p>
        </p:txBody>
      </p:sp>
      <p:grpSp>
        <p:nvGrpSpPr>
          <p:cNvPr id="6" name="object 6"/>
          <p:cNvGrpSpPr/>
          <p:nvPr/>
        </p:nvGrpSpPr>
        <p:grpSpPr>
          <a:xfrm>
            <a:off x="638175" y="2295524"/>
            <a:ext cx="409575" cy="409575"/>
            <a:chOff x="638175" y="2295524"/>
            <a:chExt cx="409575" cy="409575"/>
          </a:xfrm>
        </p:grpSpPr>
        <p:sp>
          <p:nvSpPr>
            <p:cNvPr id="7" name="object 7"/>
            <p:cNvSpPr/>
            <p:nvPr/>
          </p:nvSpPr>
          <p:spPr>
            <a:xfrm>
              <a:off x="642937" y="2300287"/>
              <a:ext cx="400050" cy="400050"/>
            </a:xfrm>
            <a:custGeom>
              <a:avLst/>
              <a:gdLst/>
              <a:ahLst/>
              <a:cxnLst/>
              <a:rect l="l" t="t" r="r" b="b"/>
              <a:pathLst>
                <a:path w="400050" h="400050">
                  <a:moveTo>
                    <a:pt x="344929" y="0"/>
                  </a:moveTo>
                  <a:lnTo>
                    <a:pt x="55120" y="0"/>
                  </a:lnTo>
                  <a:lnTo>
                    <a:pt x="51286" y="381"/>
                  </a:lnTo>
                  <a:lnTo>
                    <a:pt x="14540" y="20015"/>
                  </a:lnTo>
                  <a:lnTo>
                    <a:pt x="0" y="55118"/>
                  </a:lnTo>
                  <a:lnTo>
                    <a:pt x="0" y="341058"/>
                  </a:lnTo>
                  <a:lnTo>
                    <a:pt x="0" y="344919"/>
                  </a:lnTo>
                  <a:lnTo>
                    <a:pt x="20017" y="385508"/>
                  </a:lnTo>
                  <a:lnTo>
                    <a:pt x="55120" y="400050"/>
                  </a:lnTo>
                  <a:lnTo>
                    <a:pt x="344929" y="400050"/>
                  </a:lnTo>
                  <a:lnTo>
                    <a:pt x="385509" y="380034"/>
                  </a:lnTo>
                  <a:lnTo>
                    <a:pt x="400050" y="344919"/>
                  </a:lnTo>
                  <a:lnTo>
                    <a:pt x="400050" y="55118"/>
                  </a:lnTo>
                  <a:lnTo>
                    <a:pt x="380032" y="14541"/>
                  </a:lnTo>
                  <a:lnTo>
                    <a:pt x="348763" y="381"/>
                  </a:lnTo>
                  <a:lnTo>
                    <a:pt x="344929" y="0"/>
                  </a:lnTo>
                  <a:close/>
                </a:path>
              </a:pathLst>
            </a:custGeom>
            <a:solidFill>
              <a:srgbClr val="7E013C"/>
            </a:solidFill>
          </p:spPr>
          <p:txBody>
            <a:bodyPr wrap="square" lIns="0" tIns="0" rIns="0" bIns="0" rtlCol="0"/>
            <a:lstStyle/>
            <a:p/>
          </p:txBody>
        </p:sp>
        <p:sp>
          <p:nvSpPr>
            <p:cNvPr id="8" name="object 8"/>
            <p:cNvSpPr/>
            <p:nvPr/>
          </p:nvSpPr>
          <p:spPr>
            <a:xfrm>
              <a:off x="642937" y="2300287"/>
              <a:ext cx="400050" cy="400050"/>
            </a:xfrm>
            <a:custGeom>
              <a:avLst/>
              <a:gdLst/>
              <a:ahLst/>
              <a:cxnLst/>
              <a:rect l="l" t="t" r="r" b="b"/>
              <a:pathLst>
                <a:path w="400050" h="400050">
                  <a:moveTo>
                    <a:pt x="0" y="341058"/>
                  </a:moveTo>
                  <a:lnTo>
                    <a:pt x="0" y="58991"/>
                  </a:lnTo>
                  <a:lnTo>
                    <a:pt x="0" y="55118"/>
                  </a:lnTo>
                  <a:lnTo>
                    <a:pt x="377" y="51282"/>
                  </a:lnTo>
                  <a:lnTo>
                    <a:pt x="1131" y="47485"/>
                  </a:lnTo>
                  <a:lnTo>
                    <a:pt x="1889" y="43688"/>
                  </a:lnTo>
                  <a:lnTo>
                    <a:pt x="3006" y="39992"/>
                  </a:lnTo>
                  <a:lnTo>
                    <a:pt x="4489" y="36423"/>
                  </a:lnTo>
                  <a:lnTo>
                    <a:pt x="5972" y="32842"/>
                  </a:lnTo>
                  <a:lnTo>
                    <a:pt x="7788" y="29438"/>
                  </a:lnTo>
                  <a:lnTo>
                    <a:pt x="9941" y="26225"/>
                  </a:lnTo>
                  <a:lnTo>
                    <a:pt x="12094" y="22999"/>
                  </a:lnTo>
                  <a:lnTo>
                    <a:pt x="14540" y="20015"/>
                  </a:lnTo>
                  <a:lnTo>
                    <a:pt x="17278" y="17284"/>
                  </a:lnTo>
                  <a:lnTo>
                    <a:pt x="20017" y="14541"/>
                  </a:lnTo>
                  <a:lnTo>
                    <a:pt x="22998" y="12090"/>
                  </a:lnTo>
                  <a:lnTo>
                    <a:pt x="26219" y="9944"/>
                  </a:lnTo>
                  <a:lnTo>
                    <a:pt x="29438" y="7785"/>
                  </a:lnTo>
                  <a:lnTo>
                    <a:pt x="32840" y="5969"/>
                  </a:lnTo>
                  <a:lnTo>
                    <a:pt x="36418" y="4495"/>
                  </a:lnTo>
                  <a:lnTo>
                    <a:pt x="39999" y="3009"/>
                  </a:lnTo>
                  <a:lnTo>
                    <a:pt x="43685" y="1892"/>
                  </a:lnTo>
                  <a:lnTo>
                    <a:pt x="47486" y="1130"/>
                  </a:lnTo>
                  <a:lnTo>
                    <a:pt x="51286" y="381"/>
                  </a:lnTo>
                  <a:lnTo>
                    <a:pt x="55120" y="0"/>
                  </a:lnTo>
                  <a:lnTo>
                    <a:pt x="58995" y="0"/>
                  </a:lnTo>
                  <a:lnTo>
                    <a:pt x="341054" y="0"/>
                  </a:lnTo>
                  <a:lnTo>
                    <a:pt x="344929" y="0"/>
                  </a:lnTo>
                  <a:lnTo>
                    <a:pt x="348763" y="381"/>
                  </a:lnTo>
                  <a:lnTo>
                    <a:pt x="352563" y="1130"/>
                  </a:lnTo>
                  <a:lnTo>
                    <a:pt x="356364" y="1892"/>
                  </a:lnTo>
                  <a:lnTo>
                    <a:pt x="360050" y="3009"/>
                  </a:lnTo>
                  <a:lnTo>
                    <a:pt x="363631" y="4495"/>
                  </a:lnTo>
                  <a:lnTo>
                    <a:pt x="367209" y="5969"/>
                  </a:lnTo>
                  <a:lnTo>
                    <a:pt x="370611" y="7785"/>
                  </a:lnTo>
                  <a:lnTo>
                    <a:pt x="373830" y="9944"/>
                  </a:lnTo>
                  <a:lnTo>
                    <a:pt x="377051" y="12090"/>
                  </a:lnTo>
                  <a:lnTo>
                    <a:pt x="380032" y="14541"/>
                  </a:lnTo>
                  <a:lnTo>
                    <a:pt x="382771" y="17284"/>
                  </a:lnTo>
                  <a:lnTo>
                    <a:pt x="385509" y="20015"/>
                  </a:lnTo>
                  <a:lnTo>
                    <a:pt x="387955" y="22999"/>
                  </a:lnTo>
                  <a:lnTo>
                    <a:pt x="390108" y="26225"/>
                  </a:lnTo>
                  <a:lnTo>
                    <a:pt x="392261" y="29438"/>
                  </a:lnTo>
                  <a:lnTo>
                    <a:pt x="394077" y="32842"/>
                  </a:lnTo>
                  <a:lnTo>
                    <a:pt x="395560" y="36423"/>
                  </a:lnTo>
                  <a:lnTo>
                    <a:pt x="397043" y="39992"/>
                  </a:lnTo>
                  <a:lnTo>
                    <a:pt x="398160" y="43688"/>
                  </a:lnTo>
                  <a:lnTo>
                    <a:pt x="398913" y="47485"/>
                  </a:lnTo>
                  <a:lnTo>
                    <a:pt x="399672" y="51282"/>
                  </a:lnTo>
                  <a:lnTo>
                    <a:pt x="400050" y="55118"/>
                  </a:lnTo>
                  <a:lnTo>
                    <a:pt x="400050" y="58991"/>
                  </a:lnTo>
                  <a:lnTo>
                    <a:pt x="400050" y="341058"/>
                  </a:lnTo>
                  <a:lnTo>
                    <a:pt x="400050" y="344919"/>
                  </a:lnTo>
                  <a:lnTo>
                    <a:pt x="399672" y="348767"/>
                  </a:lnTo>
                  <a:lnTo>
                    <a:pt x="398913" y="352564"/>
                  </a:lnTo>
                  <a:lnTo>
                    <a:pt x="398160" y="356362"/>
                  </a:lnTo>
                  <a:lnTo>
                    <a:pt x="397043" y="360045"/>
                  </a:lnTo>
                  <a:lnTo>
                    <a:pt x="395560" y="363626"/>
                  </a:lnTo>
                  <a:lnTo>
                    <a:pt x="394077" y="367207"/>
                  </a:lnTo>
                  <a:lnTo>
                    <a:pt x="392261" y="370611"/>
                  </a:lnTo>
                  <a:lnTo>
                    <a:pt x="390108" y="373824"/>
                  </a:lnTo>
                  <a:lnTo>
                    <a:pt x="387955" y="377050"/>
                  </a:lnTo>
                  <a:lnTo>
                    <a:pt x="373830" y="390105"/>
                  </a:lnTo>
                  <a:lnTo>
                    <a:pt x="370611" y="392252"/>
                  </a:lnTo>
                  <a:lnTo>
                    <a:pt x="367209" y="394081"/>
                  </a:lnTo>
                  <a:lnTo>
                    <a:pt x="363631" y="395554"/>
                  </a:lnTo>
                  <a:lnTo>
                    <a:pt x="360050" y="397040"/>
                  </a:lnTo>
                  <a:lnTo>
                    <a:pt x="356364" y="398157"/>
                  </a:lnTo>
                  <a:lnTo>
                    <a:pt x="352563" y="398919"/>
                  </a:lnTo>
                  <a:lnTo>
                    <a:pt x="348763" y="399669"/>
                  </a:lnTo>
                  <a:lnTo>
                    <a:pt x="344929" y="400050"/>
                  </a:lnTo>
                  <a:lnTo>
                    <a:pt x="341054" y="400050"/>
                  </a:lnTo>
                  <a:lnTo>
                    <a:pt x="58995" y="400050"/>
                  </a:lnTo>
                  <a:lnTo>
                    <a:pt x="55120" y="400050"/>
                  </a:lnTo>
                  <a:lnTo>
                    <a:pt x="51286" y="399669"/>
                  </a:lnTo>
                  <a:lnTo>
                    <a:pt x="47486" y="398919"/>
                  </a:lnTo>
                  <a:lnTo>
                    <a:pt x="43685" y="398157"/>
                  </a:lnTo>
                  <a:lnTo>
                    <a:pt x="39999" y="397040"/>
                  </a:lnTo>
                  <a:lnTo>
                    <a:pt x="36418" y="395554"/>
                  </a:lnTo>
                  <a:lnTo>
                    <a:pt x="32840" y="394081"/>
                  </a:lnTo>
                  <a:lnTo>
                    <a:pt x="29438" y="392252"/>
                  </a:lnTo>
                  <a:lnTo>
                    <a:pt x="26219" y="390105"/>
                  </a:lnTo>
                  <a:lnTo>
                    <a:pt x="22998" y="387959"/>
                  </a:lnTo>
                  <a:lnTo>
                    <a:pt x="9941" y="373824"/>
                  </a:lnTo>
                  <a:lnTo>
                    <a:pt x="7788" y="370611"/>
                  </a:lnTo>
                  <a:lnTo>
                    <a:pt x="5972" y="367207"/>
                  </a:lnTo>
                  <a:lnTo>
                    <a:pt x="4489" y="363626"/>
                  </a:lnTo>
                  <a:lnTo>
                    <a:pt x="3006" y="360045"/>
                  </a:lnTo>
                  <a:lnTo>
                    <a:pt x="1889" y="356362"/>
                  </a:lnTo>
                  <a:lnTo>
                    <a:pt x="1131" y="352564"/>
                  </a:lnTo>
                  <a:lnTo>
                    <a:pt x="377" y="348767"/>
                  </a:lnTo>
                  <a:lnTo>
                    <a:pt x="0" y="344919"/>
                  </a:lnTo>
                  <a:lnTo>
                    <a:pt x="0" y="341058"/>
                  </a:lnTo>
                  <a:close/>
                </a:path>
              </a:pathLst>
            </a:custGeom>
            <a:ln w="9525">
              <a:solidFill>
                <a:srgbClr val="961B54"/>
              </a:solidFill>
            </a:ln>
          </p:spPr>
          <p:txBody>
            <a:bodyPr wrap="square" lIns="0" tIns="0" rIns="0" bIns="0" rtlCol="0"/>
            <a:lstStyle/>
            <a:p/>
          </p:txBody>
        </p:sp>
      </p:grpSp>
      <p:sp>
        <p:nvSpPr>
          <p:cNvPr id="9" name="object 9"/>
          <p:cNvSpPr txBox="1"/>
          <p:nvPr/>
        </p:nvSpPr>
        <p:spPr>
          <a:xfrm>
            <a:off x="782190" y="2292350"/>
            <a:ext cx="128270" cy="334010"/>
          </a:xfrm>
          <a:prstGeom prst="rect">
            <a:avLst/>
          </a:prstGeom>
        </p:spPr>
        <p:txBody>
          <a:bodyPr vert="horz" wrap="square" lIns="0" tIns="15875" rIns="0" bIns="0" rtlCol="0">
            <a:spAutoFit/>
          </a:bodyPr>
          <a:lstStyle/>
          <a:p>
            <a:pPr marL="12700">
              <a:lnSpc>
                <a:spcPct val="100000"/>
              </a:lnSpc>
              <a:spcBef>
                <a:spcPts val="125"/>
              </a:spcBef>
            </a:pPr>
            <a:r>
              <a:rPr sz="2000" b="1" spc="-305" dirty="0">
                <a:solidFill>
                  <a:srgbClr val="E5E0DF"/>
                </a:solidFill>
                <a:latin typeface="Arial" panose="020B0604020202020204"/>
                <a:cs typeface="Arial" panose="020B0604020202020204"/>
              </a:rPr>
              <a:t>1</a:t>
            </a:r>
            <a:endParaRPr sz="2000">
              <a:latin typeface="Arial" panose="020B0604020202020204"/>
              <a:cs typeface="Arial" panose="020B0604020202020204"/>
            </a:endParaRPr>
          </a:p>
        </p:txBody>
      </p:sp>
      <p:sp>
        <p:nvSpPr>
          <p:cNvPr id="10" name="object 10"/>
          <p:cNvSpPr txBox="1"/>
          <p:nvPr/>
        </p:nvSpPr>
        <p:spPr>
          <a:xfrm>
            <a:off x="1216917" y="2249487"/>
            <a:ext cx="2193925" cy="1559560"/>
          </a:xfrm>
          <a:prstGeom prst="rect">
            <a:avLst/>
          </a:prstGeom>
        </p:spPr>
        <p:txBody>
          <a:bodyPr vert="horz" wrap="square" lIns="0" tIns="17145" rIns="0" bIns="0" rtlCol="0">
            <a:spAutoFit/>
          </a:bodyPr>
          <a:lstStyle/>
          <a:p>
            <a:pPr marL="12700">
              <a:lnSpc>
                <a:spcPct val="100000"/>
              </a:lnSpc>
              <a:spcBef>
                <a:spcPts val="135"/>
              </a:spcBef>
            </a:pPr>
            <a:r>
              <a:rPr lang="en-US" altLang="en-US" sz="1400">
                <a:solidFill>
                  <a:schemeClr val="bg1"/>
                </a:solidFill>
                <a:latin typeface="Tahoma" panose="020B0604030504040204"/>
                <a:cs typeface="Tahoma" panose="020B0604030504040204"/>
              </a:rPr>
              <a:t> User Authentication</a:t>
            </a:r>
            <a:r>
              <a:rPr lang="en-IN" altLang="en-US" sz="1400">
                <a:solidFill>
                  <a:schemeClr val="bg1"/>
                </a:solidFill>
                <a:latin typeface="Tahoma" panose="020B0604030504040204"/>
                <a:cs typeface="Tahoma" panose="020B0604030504040204"/>
              </a:rPr>
              <a:t>:</a:t>
            </a:r>
            <a:endParaRPr lang="en-US" altLang="en-US" sz="1400">
              <a:solidFill>
                <a:schemeClr val="bg1"/>
              </a:solidFill>
              <a:latin typeface="Tahoma" panose="020B0604030504040204"/>
              <a:cs typeface="Tahoma" panose="020B0604030504040204"/>
            </a:endParaRPr>
          </a:p>
          <a:p>
            <a:pPr marL="12700">
              <a:lnSpc>
                <a:spcPct val="100000"/>
              </a:lnSpc>
              <a:spcBef>
                <a:spcPts val="135"/>
              </a:spcBef>
            </a:pPr>
            <a:r>
              <a:rPr lang="en-US" altLang="en-US" sz="1400">
                <a:solidFill>
                  <a:schemeClr val="bg1"/>
                </a:solidFill>
                <a:latin typeface="Tahoma" panose="020B0604030504040204"/>
                <a:cs typeface="Tahoma" panose="020B0604030504040204"/>
              </a:rPr>
              <a:t>Ensures that only valid users can access the system.</a:t>
            </a:r>
            <a:endParaRPr lang="en-US" altLang="en-US" sz="1400">
              <a:solidFill>
                <a:schemeClr val="bg1"/>
              </a:solidFill>
              <a:latin typeface="Tahoma" panose="020B0604030504040204"/>
              <a:cs typeface="Tahoma" panose="020B0604030504040204"/>
            </a:endParaRPr>
          </a:p>
          <a:p>
            <a:pPr marL="12700">
              <a:lnSpc>
                <a:spcPct val="100000"/>
              </a:lnSpc>
              <a:spcBef>
                <a:spcPts val="135"/>
              </a:spcBef>
            </a:pPr>
            <a:r>
              <a:rPr lang="en-US" altLang="en-US" sz="1400">
                <a:solidFill>
                  <a:schemeClr val="bg1"/>
                </a:solidFill>
                <a:latin typeface="Tahoma" panose="020B0604030504040204"/>
                <a:cs typeface="Tahoma" panose="020B0604030504040204"/>
              </a:rPr>
              <a:t>Involves verifying user credentials (like username and password).</a:t>
            </a:r>
            <a:endParaRPr lang="en-US" altLang="en-US" sz="1400">
              <a:solidFill>
                <a:schemeClr val="bg1"/>
              </a:solidFill>
              <a:latin typeface="Tahoma" panose="020B0604030504040204"/>
              <a:cs typeface="Tahoma" panose="020B0604030504040204"/>
            </a:endParaRPr>
          </a:p>
        </p:txBody>
      </p:sp>
      <p:grpSp>
        <p:nvGrpSpPr>
          <p:cNvPr id="11" name="object 11"/>
          <p:cNvGrpSpPr/>
          <p:nvPr/>
        </p:nvGrpSpPr>
        <p:grpSpPr>
          <a:xfrm>
            <a:off x="3667125" y="2295524"/>
            <a:ext cx="409575" cy="409575"/>
            <a:chOff x="3667125" y="2295524"/>
            <a:chExt cx="409575" cy="409575"/>
          </a:xfrm>
        </p:grpSpPr>
        <p:sp>
          <p:nvSpPr>
            <p:cNvPr id="12" name="object 12"/>
            <p:cNvSpPr/>
            <p:nvPr/>
          </p:nvSpPr>
          <p:spPr>
            <a:xfrm>
              <a:off x="3671887" y="2300287"/>
              <a:ext cx="400050" cy="400050"/>
            </a:xfrm>
            <a:custGeom>
              <a:avLst/>
              <a:gdLst/>
              <a:ahLst/>
              <a:cxnLst/>
              <a:rect l="l" t="t" r="r" b="b"/>
              <a:pathLst>
                <a:path w="400050" h="400050">
                  <a:moveTo>
                    <a:pt x="344932" y="0"/>
                  </a:moveTo>
                  <a:lnTo>
                    <a:pt x="55118" y="0"/>
                  </a:lnTo>
                  <a:lnTo>
                    <a:pt x="51282" y="381"/>
                  </a:lnTo>
                  <a:lnTo>
                    <a:pt x="14541" y="20015"/>
                  </a:lnTo>
                  <a:lnTo>
                    <a:pt x="0" y="55118"/>
                  </a:lnTo>
                  <a:lnTo>
                    <a:pt x="0" y="341058"/>
                  </a:lnTo>
                  <a:lnTo>
                    <a:pt x="0" y="344919"/>
                  </a:lnTo>
                  <a:lnTo>
                    <a:pt x="20015" y="385508"/>
                  </a:lnTo>
                  <a:lnTo>
                    <a:pt x="55118" y="400050"/>
                  </a:lnTo>
                  <a:lnTo>
                    <a:pt x="344932" y="400050"/>
                  </a:lnTo>
                  <a:lnTo>
                    <a:pt x="385508" y="380034"/>
                  </a:lnTo>
                  <a:lnTo>
                    <a:pt x="400050" y="344919"/>
                  </a:lnTo>
                  <a:lnTo>
                    <a:pt x="400050" y="55118"/>
                  </a:lnTo>
                  <a:lnTo>
                    <a:pt x="380034" y="14541"/>
                  </a:lnTo>
                  <a:lnTo>
                    <a:pt x="348767" y="381"/>
                  </a:lnTo>
                  <a:lnTo>
                    <a:pt x="344932" y="0"/>
                  </a:lnTo>
                  <a:close/>
                </a:path>
              </a:pathLst>
            </a:custGeom>
            <a:solidFill>
              <a:srgbClr val="7E013C"/>
            </a:solidFill>
          </p:spPr>
          <p:txBody>
            <a:bodyPr wrap="square" lIns="0" tIns="0" rIns="0" bIns="0" rtlCol="0"/>
            <a:lstStyle/>
            <a:p/>
          </p:txBody>
        </p:sp>
        <p:sp>
          <p:nvSpPr>
            <p:cNvPr id="13" name="object 13"/>
            <p:cNvSpPr/>
            <p:nvPr/>
          </p:nvSpPr>
          <p:spPr>
            <a:xfrm>
              <a:off x="3671887" y="2300287"/>
              <a:ext cx="400050" cy="400050"/>
            </a:xfrm>
            <a:custGeom>
              <a:avLst/>
              <a:gdLst/>
              <a:ahLst/>
              <a:cxnLst/>
              <a:rect l="l" t="t" r="r" b="b"/>
              <a:pathLst>
                <a:path w="400050" h="400050">
                  <a:moveTo>
                    <a:pt x="0" y="341058"/>
                  </a:moveTo>
                  <a:lnTo>
                    <a:pt x="0" y="58991"/>
                  </a:lnTo>
                  <a:lnTo>
                    <a:pt x="0" y="55118"/>
                  </a:lnTo>
                  <a:lnTo>
                    <a:pt x="381" y="51282"/>
                  </a:lnTo>
                  <a:lnTo>
                    <a:pt x="1130" y="47485"/>
                  </a:lnTo>
                  <a:lnTo>
                    <a:pt x="1892" y="43688"/>
                  </a:lnTo>
                  <a:lnTo>
                    <a:pt x="3009" y="39992"/>
                  </a:lnTo>
                  <a:lnTo>
                    <a:pt x="4495" y="36423"/>
                  </a:lnTo>
                  <a:lnTo>
                    <a:pt x="5969" y="32842"/>
                  </a:lnTo>
                  <a:lnTo>
                    <a:pt x="7785" y="29438"/>
                  </a:lnTo>
                  <a:lnTo>
                    <a:pt x="9944" y="26225"/>
                  </a:lnTo>
                  <a:lnTo>
                    <a:pt x="12090" y="22999"/>
                  </a:lnTo>
                  <a:lnTo>
                    <a:pt x="14541" y="20015"/>
                  </a:lnTo>
                  <a:lnTo>
                    <a:pt x="17284" y="17284"/>
                  </a:lnTo>
                  <a:lnTo>
                    <a:pt x="20015" y="14541"/>
                  </a:lnTo>
                  <a:lnTo>
                    <a:pt x="22999" y="12090"/>
                  </a:lnTo>
                  <a:lnTo>
                    <a:pt x="26212" y="9944"/>
                  </a:lnTo>
                  <a:lnTo>
                    <a:pt x="29438" y="7785"/>
                  </a:lnTo>
                  <a:lnTo>
                    <a:pt x="32842" y="5969"/>
                  </a:lnTo>
                  <a:lnTo>
                    <a:pt x="36423" y="4495"/>
                  </a:lnTo>
                  <a:lnTo>
                    <a:pt x="39992" y="3009"/>
                  </a:lnTo>
                  <a:lnTo>
                    <a:pt x="43688" y="1892"/>
                  </a:lnTo>
                  <a:lnTo>
                    <a:pt x="47485" y="1130"/>
                  </a:lnTo>
                  <a:lnTo>
                    <a:pt x="51282" y="381"/>
                  </a:lnTo>
                  <a:lnTo>
                    <a:pt x="55118" y="0"/>
                  </a:lnTo>
                  <a:lnTo>
                    <a:pt x="58991" y="0"/>
                  </a:lnTo>
                  <a:lnTo>
                    <a:pt x="341058" y="0"/>
                  </a:lnTo>
                  <a:lnTo>
                    <a:pt x="344932" y="0"/>
                  </a:lnTo>
                  <a:lnTo>
                    <a:pt x="348767" y="381"/>
                  </a:lnTo>
                  <a:lnTo>
                    <a:pt x="352564" y="1130"/>
                  </a:lnTo>
                  <a:lnTo>
                    <a:pt x="356362" y="1892"/>
                  </a:lnTo>
                  <a:lnTo>
                    <a:pt x="360045" y="3009"/>
                  </a:lnTo>
                  <a:lnTo>
                    <a:pt x="363626" y="4495"/>
                  </a:lnTo>
                  <a:lnTo>
                    <a:pt x="367207" y="5969"/>
                  </a:lnTo>
                  <a:lnTo>
                    <a:pt x="370611" y="7785"/>
                  </a:lnTo>
                  <a:lnTo>
                    <a:pt x="373837" y="9944"/>
                  </a:lnTo>
                  <a:lnTo>
                    <a:pt x="377050" y="12090"/>
                  </a:lnTo>
                  <a:lnTo>
                    <a:pt x="380034" y="14541"/>
                  </a:lnTo>
                  <a:lnTo>
                    <a:pt x="382765" y="17284"/>
                  </a:lnTo>
                  <a:lnTo>
                    <a:pt x="385508" y="20015"/>
                  </a:lnTo>
                  <a:lnTo>
                    <a:pt x="387959" y="22999"/>
                  </a:lnTo>
                  <a:lnTo>
                    <a:pt x="390105" y="26225"/>
                  </a:lnTo>
                  <a:lnTo>
                    <a:pt x="392264" y="29438"/>
                  </a:lnTo>
                  <a:lnTo>
                    <a:pt x="394081" y="32842"/>
                  </a:lnTo>
                  <a:lnTo>
                    <a:pt x="395554" y="36423"/>
                  </a:lnTo>
                  <a:lnTo>
                    <a:pt x="397040" y="39992"/>
                  </a:lnTo>
                  <a:lnTo>
                    <a:pt x="398157" y="43688"/>
                  </a:lnTo>
                  <a:lnTo>
                    <a:pt x="398919" y="47485"/>
                  </a:lnTo>
                  <a:lnTo>
                    <a:pt x="399669" y="51282"/>
                  </a:lnTo>
                  <a:lnTo>
                    <a:pt x="400050" y="55118"/>
                  </a:lnTo>
                  <a:lnTo>
                    <a:pt x="400050" y="58991"/>
                  </a:lnTo>
                  <a:lnTo>
                    <a:pt x="400050" y="341058"/>
                  </a:lnTo>
                  <a:lnTo>
                    <a:pt x="400050" y="344919"/>
                  </a:lnTo>
                  <a:lnTo>
                    <a:pt x="399669" y="348767"/>
                  </a:lnTo>
                  <a:lnTo>
                    <a:pt x="398919" y="352564"/>
                  </a:lnTo>
                  <a:lnTo>
                    <a:pt x="398157" y="356362"/>
                  </a:lnTo>
                  <a:lnTo>
                    <a:pt x="397040" y="360045"/>
                  </a:lnTo>
                  <a:lnTo>
                    <a:pt x="395554" y="363626"/>
                  </a:lnTo>
                  <a:lnTo>
                    <a:pt x="394081" y="367207"/>
                  </a:lnTo>
                  <a:lnTo>
                    <a:pt x="392264" y="370611"/>
                  </a:lnTo>
                  <a:lnTo>
                    <a:pt x="390105" y="373824"/>
                  </a:lnTo>
                  <a:lnTo>
                    <a:pt x="387959" y="377050"/>
                  </a:lnTo>
                  <a:lnTo>
                    <a:pt x="363626" y="395554"/>
                  </a:lnTo>
                  <a:lnTo>
                    <a:pt x="360045" y="397040"/>
                  </a:lnTo>
                  <a:lnTo>
                    <a:pt x="356362" y="398157"/>
                  </a:lnTo>
                  <a:lnTo>
                    <a:pt x="352564" y="398919"/>
                  </a:lnTo>
                  <a:lnTo>
                    <a:pt x="348767" y="399669"/>
                  </a:lnTo>
                  <a:lnTo>
                    <a:pt x="344932" y="400050"/>
                  </a:lnTo>
                  <a:lnTo>
                    <a:pt x="341058" y="400050"/>
                  </a:lnTo>
                  <a:lnTo>
                    <a:pt x="58991" y="400050"/>
                  </a:lnTo>
                  <a:lnTo>
                    <a:pt x="55118" y="400050"/>
                  </a:lnTo>
                  <a:lnTo>
                    <a:pt x="51282" y="399669"/>
                  </a:lnTo>
                  <a:lnTo>
                    <a:pt x="47485" y="398919"/>
                  </a:lnTo>
                  <a:lnTo>
                    <a:pt x="43688" y="398157"/>
                  </a:lnTo>
                  <a:lnTo>
                    <a:pt x="39992" y="397040"/>
                  </a:lnTo>
                  <a:lnTo>
                    <a:pt x="36423" y="395554"/>
                  </a:lnTo>
                  <a:lnTo>
                    <a:pt x="32842" y="394081"/>
                  </a:lnTo>
                  <a:lnTo>
                    <a:pt x="9944" y="373824"/>
                  </a:lnTo>
                  <a:lnTo>
                    <a:pt x="7785" y="370611"/>
                  </a:lnTo>
                  <a:lnTo>
                    <a:pt x="5969" y="367207"/>
                  </a:lnTo>
                  <a:lnTo>
                    <a:pt x="4495" y="363626"/>
                  </a:lnTo>
                  <a:lnTo>
                    <a:pt x="3009" y="360045"/>
                  </a:lnTo>
                  <a:lnTo>
                    <a:pt x="1892" y="356362"/>
                  </a:lnTo>
                  <a:lnTo>
                    <a:pt x="1130" y="352564"/>
                  </a:lnTo>
                  <a:lnTo>
                    <a:pt x="381" y="348767"/>
                  </a:lnTo>
                  <a:lnTo>
                    <a:pt x="0" y="344919"/>
                  </a:lnTo>
                  <a:lnTo>
                    <a:pt x="0" y="341058"/>
                  </a:lnTo>
                  <a:close/>
                </a:path>
              </a:pathLst>
            </a:custGeom>
            <a:ln w="9525">
              <a:solidFill>
                <a:srgbClr val="961B54"/>
              </a:solidFill>
            </a:ln>
          </p:spPr>
          <p:txBody>
            <a:bodyPr wrap="square" lIns="0" tIns="0" rIns="0" bIns="0" rtlCol="0"/>
            <a:lstStyle/>
            <a:p/>
          </p:txBody>
        </p:sp>
      </p:grpSp>
      <p:sp>
        <p:nvSpPr>
          <p:cNvPr id="14" name="object 14"/>
          <p:cNvSpPr txBox="1"/>
          <p:nvPr/>
        </p:nvSpPr>
        <p:spPr>
          <a:xfrm>
            <a:off x="3780332" y="2292350"/>
            <a:ext cx="182880" cy="334010"/>
          </a:xfrm>
          <a:prstGeom prst="rect">
            <a:avLst/>
          </a:prstGeom>
        </p:spPr>
        <p:txBody>
          <a:bodyPr vert="horz" wrap="square" lIns="0" tIns="15875" rIns="0" bIns="0" rtlCol="0">
            <a:spAutoFit/>
          </a:bodyPr>
          <a:lstStyle/>
          <a:p>
            <a:pPr marL="12700">
              <a:lnSpc>
                <a:spcPct val="100000"/>
              </a:lnSpc>
              <a:spcBef>
                <a:spcPts val="125"/>
              </a:spcBef>
            </a:pPr>
            <a:r>
              <a:rPr sz="2000" b="1" spc="125" dirty="0">
                <a:solidFill>
                  <a:srgbClr val="E5E0DF"/>
                </a:solidFill>
                <a:latin typeface="Arial" panose="020B0604020202020204"/>
                <a:cs typeface="Arial" panose="020B0604020202020204"/>
              </a:rPr>
              <a:t>2</a:t>
            </a:r>
            <a:endParaRPr sz="2000">
              <a:latin typeface="Arial" panose="020B0604020202020204"/>
              <a:cs typeface="Arial" panose="020B0604020202020204"/>
            </a:endParaRPr>
          </a:p>
        </p:txBody>
      </p:sp>
      <p:sp>
        <p:nvSpPr>
          <p:cNvPr id="15" name="object 15"/>
          <p:cNvSpPr txBox="1"/>
          <p:nvPr/>
        </p:nvSpPr>
        <p:spPr>
          <a:xfrm>
            <a:off x="4332605" y="2299970"/>
            <a:ext cx="3670300" cy="1093470"/>
          </a:xfrm>
          <a:prstGeom prst="rect">
            <a:avLst/>
          </a:prstGeom>
        </p:spPr>
        <p:txBody>
          <a:bodyPr vert="horz" wrap="square" lIns="0" tIns="1905" rIns="0" bIns="0" rtlCol="0">
            <a:noAutofit/>
          </a:bodyPr>
          <a:lstStyle/>
          <a:p>
            <a:pPr marL="12700" marR="847090">
              <a:lnSpc>
                <a:spcPct val="106000"/>
              </a:lnSpc>
              <a:spcBef>
                <a:spcPts val="15"/>
              </a:spcBef>
            </a:pPr>
            <a:r>
              <a:rPr lang="en-US" altLang="en-US" sz="1400" spc="-105" dirty="0">
                <a:solidFill>
                  <a:srgbClr val="E5E0DF"/>
                </a:solidFill>
                <a:latin typeface="Tahoma" panose="020B0604030504040204"/>
                <a:cs typeface="Tahoma" panose="020B0604030504040204"/>
              </a:rPr>
              <a:t>Data Validation</a:t>
            </a:r>
            <a:r>
              <a:rPr lang="en-IN" altLang="en-US" sz="1400" spc="-105" dirty="0">
                <a:solidFill>
                  <a:srgbClr val="E5E0DF"/>
                </a:solidFill>
                <a:latin typeface="Tahoma" panose="020B0604030504040204"/>
                <a:cs typeface="Tahoma" panose="020B0604030504040204"/>
              </a:rPr>
              <a:t> :</a:t>
            </a:r>
            <a:endParaRPr lang="en-IN" altLang="en-US" sz="1400" spc="-105" dirty="0">
              <a:solidFill>
                <a:srgbClr val="E5E0DF"/>
              </a:solidFill>
              <a:latin typeface="Tahoma" panose="020B0604030504040204"/>
              <a:cs typeface="Tahoma" panose="020B0604030504040204"/>
            </a:endParaRPr>
          </a:p>
          <a:p>
            <a:pPr marL="12700" marR="847090">
              <a:lnSpc>
                <a:spcPct val="106000"/>
              </a:lnSpc>
              <a:spcBef>
                <a:spcPts val="15"/>
              </a:spcBef>
            </a:pPr>
            <a:r>
              <a:rPr lang="en-US" altLang="en-US" sz="1400" spc="-105" dirty="0">
                <a:solidFill>
                  <a:srgbClr val="E5E0DF"/>
                </a:solidFill>
                <a:latin typeface="Tahoma" panose="020B0604030504040204"/>
                <a:cs typeface="Tahoma" panose="020B0604030504040204"/>
              </a:rPr>
              <a:t>Checks input fields for proper formatting and validity during registration (e.g., email format, password strength).</a:t>
            </a:r>
            <a:endParaRPr lang="en-US" altLang="en-US" sz="1400" spc="-105" dirty="0">
              <a:solidFill>
                <a:srgbClr val="E5E0DF"/>
              </a:solidFill>
              <a:latin typeface="Tahoma" panose="020B0604030504040204"/>
              <a:cs typeface="Tahoma" panose="020B0604030504040204"/>
            </a:endParaRPr>
          </a:p>
          <a:p>
            <a:pPr marL="12700" marR="847090">
              <a:lnSpc>
                <a:spcPct val="106000"/>
              </a:lnSpc>
              <a:spcBef>
                <a:spcPts val="15"/>
              </a:spcBef>
            </a:pPr>
            <a:r>
              <a:rPr lang="en-US" altLang="en-US" sz="1400" spc="-105" dirty="0">
                <a:solidFill>
                  <a:srgbClr val="E5E0DF"/>
                </a:solidFill>
                <a:latin typeface="Tahoma" panose="020B0604030504040204"/>
                <a:cs typeface="Tahoma" panose="020B0604030504040204"/>
              </a:rPr>
              <a:t>Ensures no invalid or malicious data (e.g., SQL injection) is submitted.</a:t>
            </a:r>
            <a:r>
              <a:rPr sz="1400" spc="-105" dirty="0">
                <a:solidFill>
                  <a:srgbClr val="E5E0DF"/>
                </a:solidFill>
                <a:latin typeface="Tahoma" panose="020B0604030504040204"/>
                <a:cs typeface="Tahoma" panose="020B0604030504040204"/>
              </a:rPr>
              <a:t>.</a:t>
            </a:r>
            <a:endParaRPr sz="1400">
              <a:latin typeface="Tahoma" panose="020B0604030504040204"/>
              <a:cs typeface="Tahoma" panose="020B0604030504040204"/>
            </a:endParaRPr>
          </a:p>
        </p:txBody>
      </p:sp>
      <p:grpSp>
        <p:nvGrpSpPr>
          <p:cNvPr id="16" name="object 16"/>
          <p:cNvGrpSpPr/>
          <p:nvPr/>
        </p:nvGrpSpPr>
        <p:grpSpPr>
          <a:xfrm>
            <a:off x="638175" y="4200525"/>
            <a:ext cx="409575" cy="409575"/>
            <a:chOff x="638175" y="4200525"/>
            <a:chExt cx="409575" cy="409575"/>
          </a:xfrm>
        </p:grpSpPr>
        <p:sp>
          <p:nvSpPr>
            <p:cNvPr id="17" name="object 17"/>
            <p:cNvSpPr/>
            <p:nvPr/>
          </p:nvSpPr>
          <p:spPr>
            <a:xfrm>
              <a:off x="642937" y="4205287"/>
              <a:ext cx="400050" cy="400050"/>
            </a:xfrm>
            <a:custGeom>
              <a:avLst/>
              <a:gdLst/>
              <a:ahLst/>
              <a:cxnLst/>
              <a:rect l="l" t="t" r="r" b="b"/>
              <a:pathLst>
                <a:path w="400050" h="400050">
                  <a:moveTo>
                    <a:pt x="344929" y="0"/>
                  </a:moveTo>
                  <a:lnTo>
                    <a:pt x="55120" y="0"/>
                  </a:lnTo>
                  <a:lnTo>
                    <a:pt x="51286" y="381"/>
                  </a:lnTo>
                  <a:lnTo>
                    <a:pt x="14540" y="20015"/>
                  </a:lnTo>
                  <a:lnTo>
                    <a:pt x="0" y="55118"/>
                  </a:lnTo>
                  <a:lnTo>
                    <a:pt x="0" y="341058"/>
                  </a:lnTo>
                  <a:lnTo>
                    <a:pt x="0" y="344919"/>
                  </a:lnTo>
                  <a:lnTo>
                    <a:pt x="20017" y="385508"/>
                  </a:lnTo>
                  <a:lnTo>
                    <a:pt x="55120" y="400050"/>
                  </a:lnTo>
                  <a:lnTo>
                    <a:pt x="344929" y="400050"/>
                  </a:lnTo>
                  <a:lnTo>
                    <a:pt x="385509" y="380034"/>
                  </a:lnTo>
                  <a:lnTo>
                    <a:pt x="400050" y="344919"/>
                  </a:lnTo>
                  <a:lnTo>
                    <a:pt x="400050" y="55118"/>
                  </a:lnTo>
                  <a:lnTo>
                    <a:pt x="380032" y="14541"/>
                  </a:lnTo>
                  <a:lnTo>
                    <a:pt x="348763" y="381"/>
                  </a:lnTo>
                  <a:lnTo>
                    <a:pt x="344929" y="0"/>
                  </a:lnTo>
                  <a:close/>
                </a:path>
              </a:pathLst>
            </a:custGeom>
            <a:solidFill>
              <a:srgbClr val="7E013C"/>
            </a:solidFill>
          </p:spPr>
          <p:txBody>
            <a:bodyPr wrap="square" lIns="0" tIns="0" rIns="0" bIns="0" rtlCol="0"/>
            <a:lstStyle/>
            <a:p/>
          </p:txBody>
        </p:sp>
        <p:sp>
          <p:nvSpPr>
            <p:cNvPr id="18" name="object 18"/>
            <p:cNvSpPr/>
            <p:nvPr/>
          </p:nvSpPr>
          <p:spPr>
            <a:xfrm>
              <a:off x="642937" y="4205287"/>
              <a:ext cx="400050" cy="400050"/>
            </a:xfrm>
            <a:custGeom>
              <a:avLst/>
              <a:gdLst/>
              <a:ahLst/>
              <a:cxnLst/>
              <a:rect l="l" t="t" r="r" b="b"/>
              <a:pathLst>
                <a:path w="400050" h="400050">
                  <a:moveTo>
                    <a:pt x="0" y="341058"/>
                  </a:moveTo>
                  <a:lnTo>
                    <a:pt x="0" y="58991"/>
                  </a:lnTo>
                  <a:lnTo>
                    <a:pt x="0" y="55118"/>
                  </a:lnTo>
                  <a:lnTo>
                    <a:pt x="377" y="51282"/>
                  </a:lnTo>
                  <a:lnTo>
                    <a:pt x="1131" y="47485"/>
                  </a:lnTo>
                  <a:lnTo>
                    <a:pt x="1889" y="43688"/>
                  </a:lnTo>
                  <a:lnTo>
                    <a:pt x="3006" y="39992"/>
                  </a:lnTo>
                  <a:lnTo>
                    <a:pt x="4489" y="36423"/>
                  </a:lnTo>
                  <a:lnTo>
                    <a:pt x="5972" y="32842"/>
                  </a:lnTo>
                  <a:lnTo>
                    <a:pt x="7788" y="29438"/>
                  </a:lnTo>
                  <a:lnTo>
                    <a:pt x="9941" y="26225"/>
                  </a:lnTo>
                  <a:lnTo>
                    <a:pt x="12094" y="22999"/>
                  </a:lnTo>
                  <a:lnTo>
                    <a:pt x="14540" y="20015"/>
                  </a:lnTo>
                  <a:lnTo>
                    <a:pt x="17278" y="17284"/>
                  </a:lnTo>
                  <a:lnTo>
                    <a:pt x="20017" y="14541"/>
                  </a:lnTo>
                  <a:lnTo>
                    <a:pt x="22998" y="12090"/>
                  </a:lnTo>
                  <a:lnTo>
                    <a:pt x="26219" y="9944"/>
                  </a:lnTo>
                  <a:lnTo>
                    <a:pt x="29438" y="7785"/>
                  </a:lnTo>
                  <a:lnTo>
                    <a:pt x="32840" y="5969"/>
                  </a:lnTo>
                  <a:lnTo>
                    <a:pt x="36418" y="4495"/>
                  </a:lnTo>
                  <a:lnTo>
                    <a:pt x="39999" y="3009"/>
                  </a:lnTo>
                  <a:lnTo>
                    <a:pt x="43685" y="1892"/>
                  </a:lnTo>
                  <a:lnTo>
                    <a:pt x="47486" y="1130"/>
                  </a:lnTo>
                  <a:lnTo>
                    <a:pt x="51286" y="381"/>
                  </a:lnTo>
                  <a:lnTo>
                    <a:pt x="55120" y="0"/>
                  </a:lnTo>
                  <a:lnTo>
                    <a:pt x="58995" y="0"/>
                  </a:lnTo>
                  <a:lnTo>
                    <a:pt x="341054" y="0"/>
                  </a:lnTo>
                  <a:lnTo>
                    <a:pt x="344929" y="0"/>
                  </a:lnTo>
                  <a:lnTo>
                    <a:pt x="348763" y="381"/>
                  </a:lnTo>
                  <a:lnTo>
                    <a:pt x="352563" y="1130"/>
                  </a:lnTo>
                  <a:lnTo>
                    <a:pt x="356364" y="1892"/>
                  </a:lnTo>
                  <a:lnTo>
                    <a:pt x="360050" y="3009"/>
                  </a:lnTo>
                  <a:lnTo>
                    <a:pt x="363631" y="4495"/>
                  </a:lnTo>
                  <a:lnTo>
                    <a:pt x="367209" y="5969"/>
                  </a:lnTo>
                  <a:lnTo>
                    <a:pt x="370611" y="7785"/>
                  </a:lnTo>
                  <a:lnTo>
                    <a:pt x="373830" y="9944"/>
                  </a:lnTo>
                  <a:lnTo>
                    <a:pt x="377051" y="12090"/>
                  </a:lnTo>
                  <a:lnTo>
                    <a:pt x="380032" y="14541"/>
                  </a:lnTo>
                  <a:lnTo>
                    <a:pt x="382771" y="17284"/>
                  </a:lnTo>
                  <a:lnTo>
                    <a:pt x="385509" y="20015"/>
                  </a:lnTo>
                  <a:lnTo>
                    <a:pt x="387955" y="22999"/>
                  </a:lnTo>
                  <a:lnTo>
                    <a:pt x="390108" y="26225"/>
                  </a:lnTo>
                  <a:lnTo>
                    <a:pt x="392261" y="29438"/>
                  </a:lnTo>
                  <a:lnTo>
                    <a:pt x="394077" y="32842"/>
                  </a:lnTo>
                  <a:lnTo>
                    <a:pt x="395560" y="36423"/>
                  </a:lnTo>
                  <a:lnTo>
                    <a:pt x="397043" y="39992"/>
                  </a:lnTo>
                  <a:lnTo>
                    <a:pt x="398160" y="43688"/>
                  </a:lnTo>
                  <a:lnTo>
                    <a:pt x="398913" y="47485"/>
                  </a:lnTo>
                  <a:lnTo>
                    <a:pt x="399672" y="51282"/>
                  </a:lnTo>
                  <a:lnTo>
                    <a:pt x="400050" y="55118"/>
                  </a:lnTo>
                  <a:lnTo>
                    <a:pt x="400050" y="58991"/>
                  </a:lnTo>
                  <a:lnTo>
                    <a:pt x="400050" y="341058"/>
                  </a:lnTo>
                  <a:lnTo>
                    <a:pt x="400050" y="344919"/>
                  </a:lnTo>
                  <a:lnTo>
                    <a:pt x="399672" y="348767"/>
                  </a:lnTo>
                  <a:lnTo>
                    <a:pt x="398913" y="352564"/>
                  </a:lnTo>
                  <a:lnTo>
                    <a:pt x="398160" y="356362"/>
                  </a:lnTo>
                  <a:lnTo>
                    <a:pt x="397043" y="360045"/>
                  </a:lnTo>
                  <a:lnTo>
                    <a:pt x="395560" y="363626"/>
                  </a:lnTo>
                  <a:lnTo>
                    <a:pt x="394077" y="367207"/>
                  </a:lnTo>
                  <a:lnTo>
                    <a:pt x="392261" y="370611"/>
                  </a:lnTo>
                  <a:lnTo>
                    <a:pt x="390108" y="373824"/>
                  </a:lnTo>
                  <a:lnTo>
                    <a:pt x="387955" y="377050"/>
                  </a:lnTo>
                  <a:lnTo>
                    <a:pt x="385509" y="380034"/>
                  </a:lnTo>
                  <a:lnTo>
                    <a:pt x="382771" y="382765"/>
                  </a:lnTo>
                  <a:lnTo>
                    <a:pt x="380032" y="385508"/>
                  </a:lnTo>
                  <a:lnTo>
                    <a:pt x="377051" y="387959"/>
                  </a:lnTo>
                  <a:lnTo>
                    <a:pt x="373830" y="390105"/>
                  </a:lnTo>
                  <a:lnTo>
                    <a:pt x="370611" y="392252"/>
                  </a:lnTo>
                  <a:lnTo>
                    <a:pt x="344929" y="400050"/>
                  </a:lnTo>
                  <a:lnTo>
                    <a:pt x="341054" y="400050"/>
                  </a:lnTo>
                  <a:lnTo>
                    <a:pt x="58995" y="400050"/>
                  </a:lnTo>
                  <a:lnTo>
                    <a:pt x="55120" y="400050"/>
                  </a:lnTo>
                  <a:lnTo>
                    <a:pt x="51286" y="399669"/>
                  </a:lnTo>
                  <a:lnTo>
                    <a:pt x="26219" y="390105"/>
                  </a:lnTo>
                  <a:lnTo>
                    <a:pt x="22998" y="387959"/>
                  </a:lnTo>
                  <a:lnTo>
                    <a:pt x="20017" y="385508"/>
                  </a:lnTo>
                  <a:lnTo>
                    <a:pt x="17278" y="382765"/>
                  </a:lnTo>
                  <a:lnTo>
                    <a:pt x="14540" y="380034"/>
                  </a:lnTo>
                  <a:lnTo>
                    <a:pt x="12094" y="377050"/>
                  </a:lnTo>
                  <a:lnTo>
                    <a:pt x="9941" y="373824"/>
                  </a:lnTo>
                  <a:lnTo>
                    <a:pt x="7788" y="370611"/>
                  </a:lnTo>
                  <a:lnTo>
                    <a:pt x="5972" y="367207"/>
                  </a:lnTo>
                  <a:lnTo>
                    <a:pt x="4489" y="363626"/>
                  </a:lnTo>
                  <a:lnTo>
                    <a:pt x="3006" y="360045"/>
                  </a:lnTo>
                  <a:lnTo>
                    <a:pt x="1889" y="356362"/>
                  </a:lnTo>
                  <a:lnTo>
                    <a:pt x="1131" y="352564"/>
                  </a:lnTo>
                  <a:lnTo>
                    <a:pt x="377" y="348767"/>
                  </a:lnTo>
                  <a:lnTo>
                    <a:pt x="0" y="344919"/>
                  </a:lnTo>
                  <a:lnTo>
                    <a:pt x="0" y="341058"/>
                  </a:lnTo>
                  <a:close/>
                </a:path>
              </a:pathLst>
            </a:custGeom>
            <a:ln w="9525">
              <a:solidFill>
                <a:srgbClr val="961B54"/>
              </a:solidFill>
            </a:ln>
          </p:spPr>
          <p:txBody>
            <a:bodyPr wrap="square" lIns="0" tIns="0" rIns="0" bIns="0" rtlCol="0"/>
            <a:lstStyle/>
            <a:p/>
          </p:txBody>
        </p:sp>
      </p:grpSp>
      <p:sp>
        <p:nvSpPr>
          <p:cNvPr id="19" name="object 19"/>
          <p:cNvSpPr txBox="1"/>
          <p:nvPr/>
        </p:nvSpPr>
        <p:spPr>
          <a:xfrm>
            <a:off x="756443" y="4197350"/>
            <a:ext cx="179705" cy="334010"/>
          </a:xfrm>
          <a:prstGeom prst="rect">
            <a:avLst/>
          </a:prstGeom>
        </p:spPr>
        <p:txBody>
          <a:bodyPr vert="horz" wrap="square" lIns="0" tIns="15875" rIns="0" bIns="0" rtlCol="0">
            <a:spAutoFit/>
          </a:bodyPr>
          <a:lstStyle/>
          <a:p>
            <a:pPr marL="12700">
              <a:lnSpc>
                <a:spcPct val="100000"/>
              </a:lnSpc>
              <a:spcBef>
                <a:spcPts val="125"/>
              </a:spcBef>
            </a:pPr>
            <a:r>
              <a:rPr sz="2000" b="1" spc="100" dirty="0">
                <a:solidFill>
                  <a:srgbClr val="E5E0DF"/>
                </a:solidFill>
                <a:latin typeface="Arial" panose="020B0604020202020204"/>
                <a:cs typeface="Arial" panose="020B0604020202020204"/>
              </a:rPr>
              <a:t>3</a:t>
            </a:r>
            <a:endParaRPr sz="2000">
              <a:latin typeface="Arial" panose="020B0604020202020204"/>
              <a:cs typeface="Arial" panose="020B0604020202020204"/>
            </a:endParaRPr>
          </a:p>
        </p:txBody>
      </p:sp>
      <p:sp>
        <p:nvSpPr>
          <p:cNvPr id="20" name="object 20"/>
          <p:cNvSpPr txBox="1"/>
          <p:nvPr/>
        </p:nvSpPr>
        <p:spPr>
          <a:xfrm>
            <a:off x="1216917" y="4154487"/>
            <a:ext cx="5126990" cy="1128395"/>
          </a:xfrm>
          <a:prstGeom prst="rect">
            <a:avLst/>
          </a:prstGeom>
        </p:spPr>
        <p:txBody>
          <a:bodyPr vert="horz" wrap="square" lIns="0" tIns="17145" rIns="0" bIns="0" rtlCol="0">
            <a:spAutoFit/>
          </a:bodyPr>
          <a:lstStyle/>
          <a:p>
            <a:pPr marL="12700">
              <a:lnSpc>
                <a:spcPct val="100000"/>
              </a:lnSpc>
              <a:spcBef>
                <a:spcPts val="135"/>
              </a:spcBef>
            </a:pPr>
            <a:r>
              <a:rPr lang="en-US" altLang="en-US" sz="1400">
                <a:solidFill>
                  <a:schemeClr val="bg1"/>
                </a:solidFill>
                <a:latin typeface="Tahoma" panose="020B0604030504040204"/>
                <a:cs typeface="Tahoma" panose="020B0604030504040204"/>
              </a:rPr>
              <a:t>Password Management</a:t>
            </a:r>
            <a:r>
              <a:rPr lang="en-IN" altLang="en-US" sz="1400">
                <a:solidFill>
                  <a:schemeClr val="bg1"/>
                </a:solidFill>
                <a:latin typeface="Tahoma" panose="020B0604030504040204"/>
                <a:cs typeface="Tahoma" panose="020B0604030504040204"/>
              </a:rPr>
              <a:t>:</a:t>
            </a:r>
            <a:endParaRPr lang="en-US" altLang="en-US" sz="1400">
              <a:solidFill>
                <a:schemeClr val="bg1"/>
              </a:solidFill>
              <a:latin typeface="Tahoma" panose="020B0604030504040204"/>
              <a:cs typeface="Tahoma" panose="020B0604030504040204"/>
            </a:endParaRPr>
          </a:p>
          <a:p>
            <a:pPr marL="12700">
              <a:lnSpc>
                <a:spcPct val="100000"/>
              </a:lnSpc>
              <a:spcBef>
                <a:spcPts val="135"/>
              </a:spcBef>
            </a:pPr>
            <a:r>
              <a:rPr lang="en-US" altLang="en-US" sz="1400">
                <a:solidFill>
                  <a:schemeClr val="bg1"/>
                </a:solidFill>
                <a:latin typeface="Tahoma" panose="020B0604030504040204"/>
                <a:cs typeface="Tahoma" panose="020B0604030504040204"/>
              </a:rPr>
              <a:t>Hashing: Passwords are not stored in plain text. Instead, they are hashed using secure algorithms like bcrypt, SHA-256, etc.</a:t>
            </a:r>
            <a:endParaRPr lang="en-US" altLang="en-US" sz="1400">
              <a:solidFill>
                <a:schemeClr val="bg1"/>
              </a:solidFill>
              <a:latin typeface="Tahoma" panose="020B0604030504040204"/>
              <a:cs typeface="Tahoma" panose="020B0604030504040204"/>
            </a:endParaRPr>
          </a:p>
          <a:p>
            <a:pPr marL="12700">
              <a:lnSpc>
                <a:spcPct val="100000"/>
              </a:lnSpc>
              <a:spcBef>
                <a:spcPts val="135"/>
              </a:spcBef>
            </a:pPr>
            <a:r>
              <a:rPr lang="en-US" altLang="en-US" sz="1400">
                <a:solidFill>
                  <a:schemeClr val="bg1"/>
                </a:solidFill>
                <a:latin typeface="Tahoma" panose="020B0604030504040204"/>
                <a:cs typeface="Tahoma" panose="020B0604030504040204"/>
              </a:rPr>
              <a:t>Salting: Random data is added to the password before hashing to prevent attacks like rainbow table attacks.</a:t>
            </a:r>
            <a:endParaRPr lang="en-US" altLang="en-US" sz="1400">
              <a:solidFill>
                <a:schemeClr val="bg1"/>
              </a:solidFill>
              <a:latin typeface="Tahoma" panose="020B0604030504040204"/>
              <a:cs typeface="Tahom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CODE</a:t>
            </a:r>
            <a:endParaRPr lang="en-IN" altLang="en-US"/>
          </a:p>
        </p:txBody>
      </p:sp>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1079500"/>
            <a:ext cx="3810000" cy="4892675"/>
          </a:xfrm>
          <a:prstGeom prst="rect">
            <a:avLst/>
          </a:prstGeom>
          <a:noFill/>
        </p:spPr>
        <p:txBody>
          <a:bodyPr wrap="square" rtlCol="0">
            <a:spAutoFit/>
          </a:bodyPr>
          <a:p>
            <a:r>
              <a:rPr lang="en-US" altLang="en-US">
                <a:solidFill>
                  <a:schemeClr val="bg1"/>
                </a:solidFill>
              </a:rPr>
              <a:t>INPUT​</a:t>
            </a:r>
            <a:endParaRPr lang="en-US" altLang="en-US">
              <a:solidFill>
                <a:schemeClr val="bg1"/>
              </a:solidFill>
            </a:endParaRPr>
          </a:p>
          <a:p>
            <a:endParaRPr lang="en-US" altLang="en-US"/>
          </a:p>
          <a:p>
            <a:r>
              <a:rPr lang="en-US" altLang="en-US" sz="1200">
                <a:solidFill>
                  <a:schemeClr val="bg1"/>
                </a:solidFill>
              </a:rPr>
              <a:t>#include &lt;iostream&gt;​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#include &lt;fstream&gt;​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#include &lt;string&gt;​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#include &lt;unordered_map&gt;​</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using namespace std;​</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unordered_map&lt;string, string&gt;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loadUsers()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unordered_map&lt;string, string&gt; users;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ifstream infile("users.txt"); string username, 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while (infile &gt;&gt; username &gt;&gt; password)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users[username] = 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4439" y="447675"/>
            <a:ext cx="5513070" cy="530860"/>
          </a:xfrm>
          <a:prstGeom prst="rect">
            <a:avLst/>
          </a:prstGeom>
        </p:spPr>
        <p:txBody>
          <a:bodyPr vert="horz" wrap="square" lIns="0" tIns="15875" rIns="0" bIns="0" rtlCol="0">
            <a:spAutoFit/>
          </a:bodyPr>
          <a:lstStyle/>
          <a:p>
            <a:pPr marL="12700">
              <a:lnSpc>
                <a:spcPct val="100000"/>
              </a:lnSpc>
              <a:spcBef>
                <a:spcPts val="125"/>
              </a:spcBef>
            </a:pPr>
            <a:r>
              <a:rPr lang="en-IN" altLang="en-US"/>
              <a:t>               </a:t>
            </a:r>
            <a:endParaRPr lang="en-IN" altLang="en-US"/>
          </a:p>
        </p:txBody>
      </p:sp>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1079500"/>
            <a:ext cx="3810000" cy="4154170"/>
          </a:xfrm>
          <a:prstGeom prst="rect">
            <a:avLst/>
          </a:prstGeom>
          <a:noFill/>
        </p:spPr>
        <p:txBody>
          <a:bodyPr wrap="square" rtlCol="0">
            <a:spAutoFit/>
          </a:bodyPr>
          <a:p>
            <a:r>
              <a:rPr lang="en-US" altLang="en-US" sz="1200">
                <a:solidFill>
                  <a:schemeClr val="bg1"/>
                </a:solidFill>
              </a:rPr>
              <a:t>infile.close(); ​</a:t>
            </a:r>
            <a:endParaRPr lang="en-US" altLang="en-US" sz="1200">
              <a:solidFill>
                <a:schemeClr val="bg1"/>
              </a:solidFill>
            </a:endParaRPr>
          </a:p>
          <a:p>
            <a:r>
              <a:rPr lang="en-US" altLang="en-US" sz="1200">
                <a:solidFill>
                  <a:schemeClr val="bg1"/>
                </a:solidFill>
              </a:rPr>
              <a:t>return users;​</a:t>
            </a:r>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a:p>
            <a:r>
              <a:rPr lang="en-US" altLang="en-US" sz="1200">
                <a:solidFill>
                  <a:schemeClr val="bg1"/>
                </a:solidFill>
              </a:rPr>
              <a:t>void saveUsers(const unordered_map&lt;string, string&gt;&amp; users) ​</a:t>
            </a:r>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r>
              <a:rPr lang="en-US" altLang="en-US" sz="1200">
                <a:solidFill>
                  <a:schemeClr val="bg1"/>
                </a:solidFill>
              </a:rPr>
              <a:t>ofstream outfile("users.txt"); ​</a:t>
            </a:r>
            <a:endParaRPr lang="en-US" altLang="en-US" sz="1200">
              <a:solidFill>
                <a:schemeClr val="bg1"/>
              </a:solidFill>
            </a:endParaRPr>
          </a:p>
          <a:p>
            <a:r>
              <a:rPr lang="en-US" altLang="en-US" sz="1200">
                <a:solidFill>
                  <a:schemeClr val="bg1"/>
                </a:solidFill>
              </a:rPr>
              <a:t>for (const auto&amp; user : users) ​</a:t>
            </a:r>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r>
              <a:rPr lang="en-US" altLang="en-US" sz="1200">
                <a:solidFill>
                  <a:schemeClr val="bg1"/>
                </a:solidFill>
              </a:rPr>
              <a:t>outfile &lt;&lt; user.first &lt;&lt; " " &lt;&lt; user.second &lt;&lt; endl;​</a:t>
            </a:r>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r>
              <a:rPr lang="en-US" altLang="en-US" sz="1200">
                <a:solidFill>
                  <a:schemeClr val="bg1"/>
                </a:solidFill>
              </a:rPr>
              <a:t>outfile.close();​</a:t>
            </a:r>
            <a:endParaRPr lang="en-US" altLang="en-US" sz="1200">
              <a:solidFill>
                <a:schemeClr val="bg1"/>
              </a:solidFill>
            </a:endParaRPr>
          </a:p>
          <a:p>
            <a:r>
              <a:rPr lang="en-US" altLang="en-US" sz="1200">
                <a:solidFill>
                  <a:schemeClr val="bg1"/>
                </a:solidFill>
              </a:rPr>
              <a:t>}​</a:t>
            </a:r>
            <a:endParaRPr lang="en-US" altLang="en-US" sz="1200">
              <a:solidFill>
                <a:schemeClr val="bg1"/>
              </a:solidFill>
            </a:endParaRPr>
          </a:p>
          <a:p>
            <a:r>
              <a:rPr lang="en-US" altLang="en-US" sz="1200">
                <a:solidFill>
                  <a:schemeClr val="bg1"/>
                </a:solidFill>
              </a:rPr>
              <a:t>void registerUser(unordered_map​</a:t>
            </a:r>
            <a:endParaRPr lang="en-US" altLang="en-US" sz="1200">
              <a:solidFill>
                <a:schemeClr val="bg1"/>
              </a:solidFill>
            </a:endParaRPr>
          </a:p>
          <a:p>
            <a:r>
              <a:rPr lang="en-US" altLang="en-US" sz="1200">
                <a:solidFill>
                  <a:schemeClr val="bg1"/>
                </a:solidFill>
              </a:rPr>
              <a:t>&lt;string, string&gt;&amp; users){​</a:t>
            </a:r>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r>
              <a:rPr lang="en-US" altLang="en-US" sz="1200">
                <a:solidFill>
                  <a:schemeClr val="bg1"/>
                </a:solidFill>
              </a:rPr>
              <a:t>string username, password; ​</a:t>
            </a:r>
            <a:endParaRPr lang="en-US" altLang="en-US" sz="1200">
              <a:solidFill>
                <a:schemeClr val="bg1"/>
              </a:solidFill>
            </a:endParaRPr>
          </a:p>
          <a:p>
            <a:r>
              <a:rPr lang="en-US" altLang="en-US" sz="1200">
                <a:solidFill>
                  <a:schemeClr val="bg1"/>
                </a:solidFill>
              </a:rPr>
              <a:t>cout &lt;&lt; "Enter a new username: "; ​</a:t>
            </a:r>
            <a:endParaRPr lang="en-US" altLang="en-US" sz="1200">
              <a:solidFill>
                <a:schemeClr val="bg1"/>
              </a:solidFill>
            </a:endParaRPr>
          </a:p>
          <a:p>
            <a:r>
              <a:rPr lang="en-US" altLang="en-US" sz="1200">
                <a:solidFill>
                  <a:schemeClr val="bg1"/>
                </a:solidFill>
              </a:rPr>
              <a:t>cin &gt;&gt; username; if (users.find(username) != users.end())​</a:t>
            </a:r>
            <a:endParaRPr lang="en-US" altLang="en-US" sz="1200">
              <a:solidFill>
                <a:schemeClr val="bg1"/>
              </a:solidFill>
            </a:endParaRPr>
          </a:p>
          <a:p>
            <a:r>
              <a:rPr lang="en-US" altLang="en-US" sz="1200">
                <a:solidFill>
                  <a:schemeClr val="bg1"/>
                </a:solidFill>
              </a:rPr>
              <a:t>{ ​</a:t>
            </a:r>
            <a:endParaRPr lang="en-US" altLang="en-US" sz="1200">
              <a:solidFill>
                <a:schemeClr val="bg1"/>
              </a:solidFill>
            </a:endParaRPr>
          </a:p>
          <a:p>
            <a:r>
              <a:rPr lang="en-US" altLang="en-US" sz="1200">
                <a:solidFill>
                  <a:schemeClr val="bg1"/>
                </a:solidFill>
              </a:rPr>
              <a:t>cout &lt;&lt; "Username already exists. Try another one.\n"; ​</a:t>
            </a:r>
            <a:endParaRPr lang="en-US" altLang="en-US" sz="1200">
              <a:solidFill>
                <a:schemeClr val="bg1"/>
              </a:solidFill>
            </a:endParaRPr>
          </a:p>
          <a:p>
            <a:r>
              <a:rPr lang="en-US" altLang="en-US" sz="1200">
                <a:solidFill>
                  <a:schemeClr val="bg1"/>
                </a:solidFill>
              </a:rPr>
              <a:t>return; }</a:t>
            </a:r>
            <a:endParaRPr lang="en-US" altLang="en-US" sz="1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733800" y="1965325"/>
            <a:ext cx="3670300" cy="1093470"/>
          </a:xfrm>
          <a:prstGeom prst="rect">
            <a:avLst/>
          </a:prstGeom>
        </p:spPr>
        <p:txBody>
          <a:bodyPr vert="horz" wrap="square" lIns="0" tIns="1905" rIns="0" bIns="0" rtlCol="0">
            <a:noAutofit/>
          </a:bodyPr>
          <a:lstStyle/>
          <a:p>
            <a:pPr marL="12700" marR="847090">
              <a:lnSpc>
                <a:spcPct val="106000"/>
              </a:lnSpc>
              <a:spcBef>
                <a:spcPts val="15"/>
              </a:spcBef>
            </a:pPr>
            <a:endParaRPr sz="1400">
              <a:latin typeface="Tahoma" panose="020B0604030504040204"/>
              <a:cs typeface="Tahoma" panose="020B0604030504040204"/>
            </a:endParaRPr>
          </a:p>
        </p:txBody>
      </p:sp>
      <p:sp>
        <p:nvSpPr>
          <p:cNvPr id="4" name="Text Box 3"/>
          <p:cNvSpPr txBox="1"/>
          <p:nvPr/>
        </p:nvSpPr>
        <p:spPr>
          <a:xfrm>
            <a:off x="523875" y="350520"/>
            <a:ext cx="3810000" cy="6040120"/>
          </a:xfrm>
          <a:prstGeom prst="rect">
            <a:avLst/>
          </a:prstGeom>
          <a:noFill/>
        </p:spPr>
        <p:txBody>
          <a:bodyPr wrap="square" rtlCol="0">
            <a:noAutofit/>
          </a:bodyPr>
          <a:p>
            <a:r>
              <a:rPr lang="en-US" altLang="en-US" sz="1200">
                <a:solidFill>
                  <a:schemeClr val="bg1"/>
                </a:solidFill>
              </a:rPr>
              <a:t>cout &lt;&lt; "Enter a new password: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users[username] = 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saveUsers(users);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"Registration successful!\n";}​</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(const unordered_map&lt;string, string&gt;&amp; users)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string username, password;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"Enter username: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username; cout &lt;&lt; "Enter password: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cin &gt;&gt; password;​</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if (users.find(username) != users.end() &amp;&amp; users.at(username) == password)​</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"Login successful! Welcome, " &lt;&lt; username &lt;&lt; ".\n";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 else { ​</a:t>
            </a:r>
            <a:endParaRPr lang="en-US" altLang="en-US" sz="1200">
              <a:solidFill>
                <a:schemeClr val="bg1"/>
              </a:solidFill>
            </a:endParaRPr>
          </a:p>
          <a:p>
            <a:endParaRPr lang="en-US" altLang="en-US" sz="1200">
              <a:solidFill>
                <a:schemeClr val="bg1"/>
              </a:solidFill>
            </a:endParaRPr>
          </a:p>
          <a:p>
            <a:r>
              <a:rPr lang="en-US" altLang="en-US" sz="1200">
                <a:solidFill>
                  <a:schemeClr val="bg1"/>
                </a:solidFill>
              </a:rPr>
              <a:t>cout &lt;&lt; "Invalid username or password.\n"; }}</a:t>
            </a:r>
            <a:endParaRPr lang="en-US" altLang="en-US" sz="12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5045</Words>
  <Application>WPS Presentation</Application>
  <PresentationFormat>On-screen Show (4:3)</PresentationFormat>
  <Paragraphs>290</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Trebuchet MS</vt:lpstr>
      <vt:lpstr>Microsoft Sans Serif</vt:lpstr>
      <vt:lpstr>Tahoma</vt:lpstr>
      <vt:lpstr>Lucida Sans Unicode</vt:lpstr>
      <vt:lpstr>Arial</vt:lpstr>
      <vt:lpstr>Calibri</vt:lpstr>
      <vt:lpstr>Microsoft YaHei</vt:lpstr>
      <vt:lpstr>Arial Unicode MS</vt:lpstr>
      <vt:lpstr>Office Theme</vt:lpstr>
      <vt:lpstr>Registration and  Login                Form</vt:lpstr>
      <vt:lpstr>Done by :</vt:lpstr>
      <vt:lpstr>                             INDEX </vt:lpstr>
      <vt:lpstr>The Problem Statement</vt:lpstr>
      <vt:lpstr>Introduction</vt:lpstr>
      <vt:lpstr>  CORE CONCEPT</vt:lpstr>
      <vt:lpstr>                 CODE</vt:lpstr>
      <vt:lpstr>                 CODE</vt:lpstr>
      <vt:lpstr>                 CODE</vt:lpstr>
      <vt:lpstr>                 CODE</vt:lpstr>
      <vt:lpstr>                 CODE</vt:lpstr>
      <vt:lpstr>                 CODE</vt:lpstr>
      <vt:lpstr>                 CODE</vt:lpstr>
      <vt:lpstr>                            OUTPUT </vt:lpstr>
      <vt:lpstr>                            OUTPUT </vt:lpstr>
      <vt:lpstr>         OUTPUT </vt:lpstr>
      <vt:lpstr>Code Analysis and Evaluation</vt:lpstr>
      <vt:lpstr>                  CONCLUSION      A registration and login form is essential for securely managing user access to applications. It ensures data security through encryption and hashing, provides smooth user experiences with clear validation and error handling, and relies on strong backend systems for reliable authentication and database interaction. A well-designed form balances security, usability, and scalability, making it a critical feature for modern applications.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Registration and  Login Form</dc:title>
  <dc:creator/>
  <cp:lastModifiedBy>Akshay Reddy Battula</cp:lastModifiedBy>
  <cp:revision>6</cp:revision>
  <dcterms:created xsi:type="dcterms:W3CDTF">2024-11-20T15:46:00Z</dcterms:created>
  <dcterms:modified xsi:type="dcterms:W3CDTF">2024-11-20T16:37:18Z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2024-11-20T22:00:00Z</vt:filetime>
  </property>
  <property fmtid="{D5CDD505-2E9C-101B-9397-08002B2CF9AE}" pid="3" name="Creator">
    <vt:lpwstr>pdf-lib (https://github.com/Hopding/pdf-lib)</vt:lpwstr>
  </property>
  <property fmtid="{D5CDD505-2E9C-101B-9397-08002B2CF9AE}" pid="4" name="LastSaved">
    <vt:filetime>2024-11-20T22:00:00Z</vt:filetime>
  </property>
  <property fmtid="{D5CDD505-2E9C-101B-9397-08002B2CF9AE}" pid="5" name="ICV">
    <vt:lpwstr>B1F942FE0BF442CEA61FFE61DE908EB4_13</vt:lpwstr>
  </property>
  <property fmtid="{D5CDD505-2E9C-101B-9397-08002B2CF9AE}" pid="6" name="KSOProductBuildVer">
    <vt:lpwstr>1033-12.2.0.18911</vt:lpwstr>
  </property>
</Properties>
</file>