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c89df3e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c89df3e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63a357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63a357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896df20b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896df20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c1efba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c1efba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63a357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63a357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863a357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863a357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863a357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863a357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896df20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896df20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896df2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896df2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63a357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63a357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863a357c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863a357c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c89df3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c89df3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81525"/>
            <a:ext cx="8520600" cy="28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>
                <a:solidFill>
                  <a:srgbClr val="FF9900"/>
                </a:solidFill>
              </a:rPr>
              <a:t>PYTHON  FUNCTIONS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87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r>
              <a:rPr lang="en">
                <a:solidFill>
                  <a:schemeClr val="dk1"/>
                </a:solidFill>
              </a:rPr>
              <a:t>Presented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Geethu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409575"/>
            <a:ext cx="51530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Scope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variable scope specifies the region where we can access a variable.based on scope, we have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Global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Local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Nonlocal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0" y="150538"/>
            <a:ext cx="34385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/>
        </p:nvSpPr>
        <p:spPr>
          <a:xfrm>
            <a:off x="1248313" y="2108800"/>
            <a:ext cx="1404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Local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975" y="150538"/>
            <a:ext cx="320992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485225" y="2108788"/>
            <a:ext cx="1541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Global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750" y="2571750"/>
            <a:ext cx="5143500" cy="19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410550" y="4473775"/>
            <a:ext cx="18519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Nonlocal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</a:t>
            </a:r>
            <a:r>
              <a:rPr b="1" lang="en">
                <a:solidFill>
                  <a:srgbClr val="FF9900"/>
                </a:solidFill>
              </a:rPr>
              <a:t>THANK YOU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Definition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is a block of code that performs a specific task. There are two types of functions,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Standard library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print()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 defined functions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sum1()...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Declaration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5" y="1502275"/>
            <a:ext cx="3082750" cy="26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775" y="1502275"/>
            <a:ext cx="2880050" cy="25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Function Argument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argument is a value accepted by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Argument with default values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Keyword argument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Arbitrary argument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Arbitrary keyword argument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25" y="1140288"/>
            <a:ext cx="3497050" cy="28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95625" y="4125775"/>
            <a:ext cx="2362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 :Default</a:t>
            </a:r>
            <a:endParaRPr sz="1800">
              <a:solidFill>
                <a:srgbClr val="FF00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388" y="1152463"/>
            <a:ext cx="35528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836000" y="4003200"/>
            <a:ext cx="2144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Arbitrary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50" y="298525"/>
            <a:ext cx="6007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250" y="2571750"/>
            <a:ext cx="5029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329150" y="2004900"/>
            <a:ext cx="2747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Keyword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744500" y="4484500"/>
            <a:ext cx="2948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Ex: Keyword Arbitrary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Recursive function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which calls itself is known as recursive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38" y="1749350"/>
            <a:ext cx="66008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Lambda function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Lambda function is a special type of function without function name.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25" y="1903650"/>
            <a:ext cx="40576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225" y="1903650"/>
            <a:ext cx="31813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400" y="3253150"/>
            <a:ext cx="6096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9900"/>
                </a:solidFill>
              </a:rPr>
              <a:t>Higher Order functions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function that operate with another function or it contains other functions as a parameter,returns a function as output.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Ex: Filter()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Map()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Reduce()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