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93e5f0135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93e5f0135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93e5f013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93e5f013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91da364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91da364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93e5f0135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93e5f0135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93e5f0135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93e5f0135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93e5f0135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93e5f0135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93e5f0135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93e5f0135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93e5f0135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93e5f0135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93e5f0135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93e5f0135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958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6D7A8"/>
                </a:solidFill>
              </a:rPr>
              <a:t>DATA</a:t>
            </a:r>
            <a:endParaRPr b="1">
              <a:solidFill>
                <a:srgbClr val="B6D7A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6D7A8"/>
                </a:solidFill>
              </a:rPr>
              <a:t>PREPROCESSING</a:t>
            </a:r>
            <a:endParaRPr b="1">
              <a:solidFill>
                <a:srgbClr val="B6D7A8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777700"/>
            <a:ext cx="34707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9CB9C"/>
                </a:solidFill>
              </a:rPr>
              <a:t>Presented by</a:t>
            </a:r>
            <a:endParaRPr sz="1900">
              <a:solidFill>
                <a:srgbClr val="F9CB9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9CB9C"/>
                </a:solidFill>
              </a:rPr>
              <a:t>Geethu</a:t>
            </a:r>
            <a:endParaRPr sz="1900">
              <a:solidFill>
                <a:srgbClr val="F9CB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B6D7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MinMax Scalar</a:t>
            </a:r>
            <a:endParaRPr b="1" sz="1800" u="sng">
              <a:solidFill>
                <a:srgbClr val="B6D7A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min-max scaler shrinks the feature values between any range of choice. For example, between 0 and 5.</a:t>
            </a:r>
            <a:endParaRPr sz="18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313" y="2937888"/>
            <a:ext cx="23526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B6D7A8"/>
                </a:solidFill>
              </a:rPr>
              <a:t>Missing Value</a:t>
            </a:r>
            <a:endParaRPr b="1" u="sng">
              <a:solidFill>
                <a:srgbClr val="B6D7A8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86825" y="1307850"/>
            <a:ext cx="7566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75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data is defined as the values or data that is not stored (or not present) for some variable/s in the given dataset. Missing values are common occurrence in data. Missing value will decrease model efficiency.it appears due to</a:t>
            </a:r>
            <a:endParaRPr sz="775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75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• Past data might get corrupted due to improper maintenance.</a:t>
            </a:r>
            <a:endParaRPr sz="775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75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• Observations are not recorded for certain fields due to some reasons</a:t>
            </a:r>
            <a:endParaRPr sz="775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75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• User has not provided value intentionally</a:t>
            </a:r>
            <a:endParaRPr sz="775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B6D7A8"/>
                </a:solidFill>
              </a:rPr>
              <a:t>Data Preprocessing</a:t>
            </a:r>
            <a:endParaRPr b="1" u="sng">
              <a:solidFill>
                <a:srgbClr val="B6D7A8"/>
              </a:solidFill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 is a crucial step in machine learning and AI. It involves cleaning, transforming, and organizing raw data to prepare it for analysis.Preprocessing  aims to ensure that the data is in a suitable format for machine learning models, enhancing their accuracy and effectiveness.</a:t>
            </a:r>
            <a:endParaRPr sz="18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58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B6D7A8"/>
                </a:solidFill>
              </a:rPr>
              <a:t>Data Cleaning</a:t>
            </a:r>
            <a:endParaRPr b="1" u="sng">
              <a:solidFill>
                <a:srgbClr val="B6D7A8"/>
              </a:solidFill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 means fixing bad data in dataset. Bad data could be </a:t>
            </a:r>
            <a:endParaRPr sz="19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Empty cells</a:t>
            </a:r>
            <a:endParaRPr sz="19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 wrong format</a:t>
            </a:r>
            <a:endParaRPr sz="19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Wrong data</a:t>
            </a:r>
            <a:endParaRPr sz="19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Duplicates</a:t>
            </a:r>
            <a:endParaRPr sz="19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B6D7A8"/>
                </a:solidFill>
              </a:rPr>
              <a:t>Missing value Handling</a:t>
            </a:r>
            <a:endParaRPr b="1" u="sng">
              <a:solidFill>
                <a:srgbClr val="B6D7A8"/>
              </a:solidFill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entire column or empty row using drop, dropna() method.</a:t>
            </a:r>
            <a:endParaRPr sz="20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 empty values with specific value using fillna()       method.</a:t>
            </a:r>
            <a:endParaRPr sz="20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Mean,median,mode Imputation.</a:t>
            </a:r>
            <a:endParaRPr sz="20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B6D7A8"/>
                </a:solidFill>
              </a:rPr>
              <a:t>OneHot Encoding</a:t>
            </a:r>
            <a:endParaRPr b="1" u="sng">
              <a:solidFill>
                <a:srgbClr val="B6D7A8"/>
              </a:solidFill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Encoding is the process of converting categorical data into a numerical format that machine learning models can understand.</a:t>
            </a:r>
            <a:endParaRPr sz="17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B6D7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Hot Encoding</a:t>
            </a:r>
            <a:endParaRPr sz="1700" u="sng">
              <a:solidFill>
                <a:srgbClr val="B6D7A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data has no inherent order</a:t>
            </a:r>
            <a:endParaRPr sz="17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hot encoding generates one column for every category and assigns a positive value (1) in whichever row that category is present, and 0 when it’s absent.</a:t>
            </a:r>
            <a:endParaRPr sz="17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B6D7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 Encoding</a:t>
            </a:r>
            <a:endParaRPr b="1" sz="1800" u="sng">
              <a:solidFill>
                <a:srgbClr val="B6D7A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embeds values from 1 to n in an ordinal (sequential) manner. ‘n’ is the number of samples in the column.</a:t>
            </a:r>
            <a:endParaRPr sz="18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method is not recommended when the categorical values have no inherent order</a:t>
            </a:r>
            <a:endParaRPr sz="18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works well with ordered categories.</a:t>
            </a:r>
            <a:endParaRPr sz="18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77175"/>
            <a:ext cx="7038901" cy="330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B6D7A8"/>
                </a:solidFill>
              </a:rPr>
              <a:t>Scaling</a:t>
            </a:r>
            <a:endParaRPr b="1" u="sng">
              <a:solidFill>
                <a:srgbClr val="B6D7A8"/>
              </a:solidFill>
            </a:endParaRPr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214675"/>
            <a:ext cx="75132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Scaling is a technique to standardize the independent features present in the data in a fixed range.</a:t>
            </a:r>
            <a:endParaRPr sz="18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B6D7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Scalar</a:t>
            </a:r>
            <a:endParaRPr b="1" sz="1800" u="sng">
              <a:solidFill>
                <a:srgbClr val="B6D7A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assumes that the variable is normally distributed and then scales it down so that the standard deviation is 1 and the distribution is centered at 0.</a:t>
            </a:r>
            <a:endParaRPr sz="18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413" y="3406338"/>
            <a:ext cx="16859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