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97ba74aad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97ba74aad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97fe63305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97fe63305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97ba74aad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97ba74aad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7c241ea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7c241ea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7fe6330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7fe6330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7fe63305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7fe63305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7c241ea8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7c241ea8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7c241ea8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7c241ea8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558450" y="1843050"/>
            <a:ext cx="82263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LIBRARY MANAGEMENT SYSTEM USING TKINTER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4572000" y="3445750"/>
            <a:ext cx="2891700" cy="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Submitted By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GEETHU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245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FFFF"/>
                </a:solidFill>
              </a:rPr>
              <a:t>Objective</a:t>
            </a:r>
            <a:endParaRPr b="1" u="sng">
              <a:solidFill>
                <a:srgbClr val="00FFFF"/>
              </a:solidFill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❏"/>
            </a:pPr>
            <a:r>
              <a:rPr lang="en">
                <a:solidFill>
                  <a:srgbClr val="FFFF00"/>
                </a:solidFill>
              </a:rPr>
              <a:t>Library Management System using Tkinter Project is a solid GUI-based python project with the help of database.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❏"/>
            </a:pPr>
            <a:r>
              <a:rPr lang="en">
                <a:solidFill>
                  <a:srgbClr val="FFFF00"/>
                </a:solidFill>
              </a:rPr>
              <a:t>It’s a result of concatenation of Python supporting GUI library Tkinter and mysql database.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❏"/>
            </a:pPr>
            <a:r>
              <a:rPr lang="en">
                <a:solidFill>
                  <a:srgbClr val="FFFF00"/>
                </a:solidFill>
              </a:rPr>
              <a:t>This project is useful to implement the key functions used for Library management in a GUI.</a:t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FFFF"/>
                </a:solidFill>
              </a:rPr>
              <a:t>Prerequisite</a:t>
            </a:r>
            <a:endParaRPr b="1" u="sng">
              <a:solidFill>
                <a:srgbClr val="00FFFF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663" y="1771038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5750" y="1953275"/>
            <a:ext cx="2838450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4850" y="1686575"/>
            <a:ext cx="241475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530550"/>
            <a:ext cx="3999900" cy="40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solidFill>
                  <a:srgbClr val="00FFFF"/>
                </a:solidFill>
              </a:rPr>
              <a:t>Tkinter</a:t>
            </a:r>
            <a:endParaRPr b="1" sz="3000" u="sng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FFFF00"/>
                </a:solidFill>
              </a:rPr>
              <a:t>Tkinter is the python binding to the Tk GUI toolkit. It is a standard Python interface to the GUI toolkit. Tkinter is a free software released under a python License.It is portable across all operating systems. It consist of layered design</a:t>
            </a:r>
            <a:endParaRPr b="1" sz="3000" u="sng">
              <a:solidFill>
                <a:srgbClr val="00FFFF"/>
              </a:solidFill>
            </a:endParaRPr>
          </a:p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4756200" y="664575"/>
            <a:ext cx="3999900" cy="3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solidFill>
                  <a:srgbClr val="00FFFF"/>
                </a:solidFill>
              </a:rPr>
              <a:t>MYSQL Connector</a:t>
            </a:r>
            <a:endParaRPr b="1" sz="3000" u="sng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FFFF00"/>
                </a:solidFill>
              </a:rPr>
              <a:t>It is a self contained Python driver for Communicating with MYSQL servers, and how to use it to </a:t>
            </a:r>
            <a:r>
              <a:rPr lang="en" sz="1800">
                <a:solidFill>
                  <a:srgbClr val="FFFF00"/>
                </a:solidFill>
              </a:rPr>
              <a:t>develop database applications.</a:t>
            </a:r>
            <a:endParaRPr sz="18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FFFF"/>
                </a:solidFill>
              </a:rPr>
              <a:t>Tkinter Widgets</a:t>
            </a:r>
            <a:endParaRPr u="sng">
              <a:solidFill>
                <a:srgbClr val="00FFFF"/>
              </a:solidFill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87900" y="1368250"/>
            <a:ext cx="83682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Frame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LabelFrame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Scrollbar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Combobox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Listbox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Button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Cursor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Treeview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FFFF"/>
                </a:solidFill>
              </a:rPr>
              <a:t>Features</a:t>
            </a:r>
            <a:endParaRPr b="1" u="sng">
              <a:solidFill>
                <a:srgbClr val="00FFFF"/>
              </a:solidFill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❖"/>
            </a:pPr>
            <a:r>
              <a:rPr lang="en">
                <a:solidFill>
                  <a:srgbClr val="FFFF00"/>
                </a:solidFill>
              </a:rPr>
              <a:t>DASHBOARD- It will include the details of member and book. It is designed to enable main functions with buttons.It shows the database too. Functions are,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❖"/>
            </a:pPr>
            <a:r>
              <a:rPr lang="en">
                <a:solidFill>
                  <a:srgbClr val="FFFF00"/>
                </a:solidFill>
              </a:rPr>
              <a:t>Add Data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❖"/>
            </a:pPr>
            <a:r>
              <a:rPr lang="en">
                <a:solidFill>
                  <a:srgbClr val="FFFF00"/>
                </a:solidFill>
              </a:rPr>
              <a:t>Show Data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❖"/>
            </a:pPr>
            <a:r>
              <a:rPr lang="en">
                <a:solidFill>
                  <a:srgbClr val="FFFF00"/>
                </a:solidFill>
              </a:rPr>
              <a:t>Update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❖"/>
            </a:pPr>
            <a:r>
              <a:rPr lang="en">
                <a:solidFill>
                  <a:srgbClr val="FFFF00"/>
                </a:solidFill>
              </a:rPr>
              <a:t>Reset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❖"/>
            </a:pPr>
            <a:r>
              <a:rPr lang="en">
                <a:solidFill>
                  <a:srgbClr val="FFFF00"/>
                </a:solidFill>
              </a:rPr>
              <a:t>Delete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❖"/>
            </a:pPr>
            <a:r>
              <a:rPr lang="en">
                <a:solidFill>
                  <a:srgbClr val="FFFF00"/>
                </a:solidFill>
              </a:rPr>
              <a:t>Exit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FFFF"/>
                </a:solidFill>
              </a:rPr>
              <a:t>End Result</a:t>
            </a:r>
            <a:endParaRPr b="1" u="sng">
              <a:solidFill>
                <a:srgbClr val="00FFFF"/>
              </a:solidFill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75" y="1284475"/>
            <a:ext cx="8879650" cy="370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