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48EDC-8E93-4A74-89CE-15732AF944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438509-E5C3-4DB4-A072-80FC33A39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1.Identifying factors affecting bridges and tunnels usage      </a:t>
          </a:r>
        </a:p>
      </dgm:t>
    </dgm:pt>
    <dgm:pt modelId="{BCAA7CB3-9C71-4071-B4BF-8751F5838BE6}" type="parTrans" cxnId="{5195A0FB-E54E-4CC6-846D-687FB4831626}">
      <dgm:prSet/>
      <dgm:spPr/>
      <dgm:t>
        <a:bodyPr/>
        <a:lstStyle/>
        <a:p>
          <a:endParaRPr lang="en-US"/>
        </a:p>
      </dgm:t>
    </dgm:pt>
    <dgm:pt modelId="{0F22E17D-7FC3-4DAA-8308-EB01DADE2E2A}" type="sibTrans" cxnId="{5195A0FB-E54E-4CC6-846D-687FB4831626}">
      <dgm:prSet/>
      <dgm:spPr/>
      <dgm:t>
        <a:bodyPr/>
        <a:lstStyle/>
        <a:p>
          <a:endParaRPr lang="en-US"/>
        </a:p>
      </dgm:t>
    </dgm:pt>
    <dgm:pt modelId="{413D0534-FCB9-452F-A46A-5F8F5D3618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Estimating toll violations     </a:t>
          </a:r>
        </a:p>
      </dgm:t>
    </dgm:pt>
    <dgm:pt modelId="{A02250EE-98A5-42A8-88A7-FC651CCB19A4}" type="parTrans" cxnId="{92C0DB7A-23C1-4556-976F-9805FA20C186}">
      <dgm:prSet/>
      <dgm:spPr/>
      <dgm:t>
        <a:bodyPr/>
        <a:lstStyle/>
        <a:p>
          <a:endParaRPr lang="en-US"/>
        </a:p>
      </dgm:t>
    </dgm:pt>
    <dgm:pt modelId="{E92108B0-9298-4130-AAF3-571255D61ED8}" type="sibTrans" cxnId="{92C0DB7A-23C1-4556-976F-9805FA20C186}">
      <dgm:prSet/>
      <dgm:spPr/>
      <dgm:t>
        <a:bodyPr/>
        <a:lstStyle/>
        <a:p>
          <a:endParaRPr lang="en-US"/>
        </a:p>
      </dgm:t>
    </dgm:pt>
    <dgm:pt modelId="{7F195617-6D67-4CA8-9F4D-7220120A93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Identifying busy times and analyzing traffic patterns </a:t>
          </a:r>
        </a:p>
      </dgm:t>
    </dgm:pt>
    <dgm:pt modelId="{6463A3AC-1120-4700-94E0-8238EE76F3E6}" type="parTrans" cxnId="{A3794679-C0A6-4406-82B8-B03748A11A18}">
      <dgm:prSet/>
      <dgm:spPr/>
      <dgm:t>
        <a:bodyPr/>
        <a:lstStyle/>
        <a:p>
          <a:endParaRPr lang="en-US"/>
        </a:p>
      </dgm:t>
    </dgm:pt>
    <dgm:pt modelId="{3115BE0B-3ACB-451B-9C78-DBBF58D5167B}" type="sibTrans" cxnId="{A3794679-C0A6-4406-82B8-B03748A11A18}">
      <dgm:prSet/>
      <dgm:spPr/>
      <dgm:t>
        <a:bodyPr/>
        <a:lstStyle/>
        <a:p>
          <a:endParaRPr lang="en-US"/>
        </a:p>
      </dgm:t>
    </dgm:pt>
    <dgm:pt modelId="{6E2D0B73-743F-4619-9003-A2C2DBA52375}" type="pres">
      <dgm:prSet presAssocID="{EC448EDC-8E93-4A74-89CE-15732AF9448A}" presName="root" presStyleCnt="0">
        <dgm:presLayoutVars>
          <dgm:dir/>
          <dgm:resizeHandles val="exact"/>
        </dgm:presLayoutVars>
      </dgm:prSet>
      <dgm:spPr/>
    </dgm:pt>
    <dgm:pt modelId="{0C9BF2CD-8EBB-4CBF-B7AE-D9B45EF79DD9}" type="pres">
      <dgm:prSet presAssocID="{C2438509-E5C3-4DB4-A072-80FC33A39C4C}" presName="compNode" presStyleCnt="0"/>
      <dgm:spPr/>
    </dgm:pt>
    <dgm:pt modelId="{2F185DAD-650E-4A93-BB37-FA60581941A3}" type="pres">
      <dgm:prSet presAssocID="{C2438509-E5C3-4DB4-A072-80FC33A39C4C}" presName="bgRect" presStyleLbl="bgShp" presStyleIdx="0" presStyleCnt="3"/>
      <dgm:spPr/>
    </dgm:pt>
    <dgm:pt modelId="{A3F36200-E010-4310-B7A4-E26D7356691D}" type="pres">
      <dgm:prSet presAssocID="{C2438509-E5C3-4DB4-A072-80FC33A39C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946BD997-A95D-4290-BE33-39D93F220F5F}" type="pres">
      <dgm:prSet presAssocID="{C2438509-E5C3-4DB4-A072-80FC33A39C4C}" presName="spaceRect" presStyleCnt="0"/>
      <dgm:spPr/>
    </dgm:pt>
    <dgm:pt modelId="{78B7C805-F264-49FA-9C74-2CAC8DC74F9C}" type="pres">
      <dgm:prSet presAssocID="{C2438509-E5C3-4DB4-A072-80FC33A39C4C}" presName="parTx" presStyleLbl="revTx" presStyleIdx="0" presStyleCnt="3">
        <dgm:presLayoutVars>
          <dgm:chMax val="0"/>
          <dgm:chPref val="0"/>
        </dgm:presLayoutVars>
      </dgm:prSet>
      <dgm:spPr/>
    </dgm:pt>
    <dgm:pt modelId="{0E1269F3-1E90-46F5-A898-0636CA1962C6}" type="pres">
      <dgm:prSet presAssocID="{0F22E17D-7FC3-4DAA-8308-EB01DADE2E2A}" presName="sibTrans" presStyleCnt="0"/>
      <dgm:spPr/>
    </dgm:pt>
    <dgm:pt modelId="{7947193B-7112-4B85-9D75-1D7D7B40D9FC}" type="pres">
      <dgm:prSet presAssocID="{413D0534-FCB9-452F-A46A-5F8F5D361854}" presName="compNode" presStyleCnt="0"/>
      <dgm:spPr/>
    </dgm:pt>
    <dgm:pt modelId="{F6076C03-0976-4A19-BF49-3E7EDC1AA5B1}" type="pres">
      <dgm:prSet presAssocID="{413D0534-FCB9-452F-A46A-5F8F5D361854}" presName="bgRect" presStyleLbl="bgShp" presStyleIdx="1" presStyleCnt="3"/>
      <dgm:spPr/>
    </dgm:pt>
    <dgm:pt modelId="{3AA7AF73-6877-4324-B5DD-B1BF8CE19D6A}" type="pres">
      <dgm:prSet presAssocID="{413D0534-FCB9-452F-A46A-5F8F5D3618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5C6A82DC-5D57-4741-BFB5-C0ADA58B5271}" type="pres">
      <dgm:prSet presAssocID="{413D0534-FCB9-452F-A46A-5F8F5D361854}" presName="spaceRect" presStyleCnt="0"/>
      <dgm:spPr/>
    </dgm:pt>
    <dgm:pt modelId="{808A95B6-B193-475F-B303-ABDF4F34863D}" type="pres">
      <dgm:prSet presAssocID="{413D0534-FCB9-452F-A46A-5F8F5D361854}" presName="parTx" presStyleLbl="revTx" presStyleIdx="1" presStyleCnt="3">
        <dgm:presLayoutVars>
          <dgm:chMax val="0"/>
          <dgm:chPref val="0"/>
        </dgm:presLayoutVars>
      </dgm:prSet>
      <dgm:spPr/>
    </dgm:pt>
    <dgm:pt modelId="{4F16E554-F4ED-480C-8F62-F556522265CE}" type="pres">
      <dgm:prSet presAssocID="{E92108B0-9298-4130-AAF3-571255D61ED8}" presName="sibTrans" presStyleCnt="0"/>
      <dgm:spPr/>
    </dgm:pt>
    <dgm:pt modelId="{074DB78D-C279-4504-8454-394322751F88}" type="pres">
      <dgm:prSet presAssocID="{7F195617-6D67-4CA8-9F4D-7220120A93C2}" presName="compNode" presStyleCnt="0"/>
      <dgm:spPr/>
    </dgm:pt>
    <dgm:pt modelId="{3BFE999D-A5F3-4B6F-BB2C-4139DCE7FEEB}" type="pres">
      <dgm:prSet presAssocID="{7F195617-6D67-4CA8-9F4D-7220120A93C2}" presName="bgRect" presStyleLbl="bgShp" presStyleIdx="2" presStyleCnt="3"/>
      <dgm:spPr/>
    </dgm:pt>
    <dgm:pt modelId="{F775C91C-A7D7-4905-9899-E3F03BCF4083}" type="pres">
      <dgm:prSet presAssocID="{7F195617-6D67-4CA8-9F4D-7220120A93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5C6F27C0-2F9D-48C3-B3DA-36F4698A3926}" type="pres">
      <dgm:prSet presAssocID="{7F195617-6D67-4CA8-9F4D-7220120A93C2}" presName="spaceRect" presStyleCnt="0"/>
      <dgm:spPr/>
    </dgm:pt>
    <dgm:pt modelId="{54D2AAAB-3F75-47AF-89DC-6B51B2210086}" type="pres">
      <dgm:prSet presAssocID="{7F195617-6D67-4CA8-9F4D-7220120A93C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794679-C0A6-4406-82B8-B03748A11A18}" srcId="{EC448EDC-8E93-4A74-89CE-15732AF9448A}" destId="{7F195617-6D67-4CA8-9F4D-7220120A93C2}" srcOrd="2" destOrd="0" parTransId="{6463A3AC-1120-4700-94E0-8238EE76F3E6}" sibTransId="{3115BE0B-3ACB-451B-9C78-DBBF58D5167B}"/>
    <dgm:cxn modelId="{E9AD305A-59A0-480F-AD40-0718A33A1959}" type="presOf" srcId="{EC448EDC-8E93-4A74-89CE-15732AF9448A}" destId="{6E2D0B73-743F-4619-9003-A2C2DBA52375}" srcOrd="0" destOrd="0" presId="urn:microsoft.com/office/officeart/2018/2/layout/IconVerticalSolidList"/>
    <dgm:cxn modelId="{92C0DB7A-23C1-4556-976F-9805FA20C186}" srcId="{EC448EDC-8E93-4A74-89CE-15732AF9448A}" destId="{413D0534-FCB9-452F-A46A-5F8F5D361854}" srcOrd="1" destOrd="0" parTransId="{A02250EE-98A5-42A8-88A7-FC651CCB19A4}" sibTransId="{E92108B0-9298-4130-AAF3-571255D61ED8}"/>
    <dgm:cxn modelId="{CE520E8B-3F0F-4D84-A283-28B8BB73C68F}" type="presOf" srcId="{C2438509-E5C3-4DB4-A072-80FC33A39C4C}" destId="{78B7C805-F264-49FA-9C74-2CAC8DC74F9C}" srcOrd="0" destOrd="0" presId="urn:microsoft.com/office/officeart/2018/2/layout/IconVerticalSolidList"/>
    <dgm:cxn modelId="{C16C10D4-5181-4907-B1A8-DF85D0D3A48E}" type="presOf" srcId="{413D0534-FCB9-452F-A46A-5F8F5D361854}" destId="{808A95B6-B193-475F-B303-ABDF4F34863D}" srcOrd="0" destOrd="0" presId="urn:microsoft.com/office/officeart/2018/2/layout/IconVerticalSolidList"/>
    <dgm:cxn modelId="{0D7781F6-C3AF-4F42-8389-2C0B3C3DF2E5}" type="presOf" srcId="{7F195617-6D67-4CA8-9F4D-7220120A93C2}" destId="{54D2AAAB-3F75-47AF-89DC-6B51B2210086}" srcOrd="0" destOrd="0" presId="urn:microsoft.com/office/officeart/2018/2/layout/IconVerticalSolidList"/>
    <dgm:cxn modelId="{5195A0FB-E54E-4CC6-846D-687FB4831626}" srcId="{EC448EDC-8E93-4A74-89CE-15732AF9448A}" destId="{C2438509-E5C3-4DB4-A072-80FC33A39C4C}" srcOrd="0" destOrd="0" parTransId="{BCAA7CB3-9C71-4071-B4BF-8751F5838BE6}" sibTransId="{0F22E17D-7FC3-4DAA-8308-EB01DADE2E2A}"/>
    <dgm:cxn modelId="{CEF18544-5014-4032-BBA4-CC1D710C0970}" type="presParOf" srcId="{6E2D0B73-743F-4619-9003-A2C2DBA52375}" destId="{0C9BF2CD-8EBB-4CBF-B7AE-D9B45EF79DD9}" srcOrd="0" destOrd="0" presId="urn:microsoft.com/office/officeart/2018/2/layout/IconVerticalSolidList"/>
    <dgm:cxn modelId="{FA7B8635-03FE-48DB-9426-6189A24D744A}" type="presParOf" srcId="{0C9BF2CD-8EBB-4CBF-B7AE-D9B45EF79DD9}" destId="{2F185DAD-650E-4A93-BB37-FA60581941A3}" srcOrd="0" destOrd="0" presId="urn:microsoft.com/office/officeart/2018/2/layout/IconVerticalSolidList"/>
    <dgm:cxn modelId="{D4E5453C-FCDB-4D68-8837-D7F63F844C29}" type="presParOf" srcId="{0C9BF2CD-8EBB-4CBF-B7AE-D9B45EF79DD9}" destId="{A3F36200-E010-4310-B7A4-E26D7356691D}" srcOrd="1" destOrd="0" presId="urn:microsoft.com/office/officeart/2018/2/layout/IconVerticalSolidList"/>
    <dgm:cxn modelId="{1DDF24C1-6C71-4B61-A6B5-C93098C8BB41}" type="presParOf" srcId="{0C9BF2CD-8EBB-4CBF-B7AE-D9B45EF79DD9}" destId="{946BD997-A95D-4290-BE33-39D93F220F5F}" srcOrd="2" destOrd="0" presId="urn:microsoft.com/office/officeart/2018/2/layout/IconVerticalSolidList"/>
    <dgm:cxn modelId="{960C7379-CF76-4C14-9E29-12704CAA4FB4}" type="presParOf" srcId="{0C9BF2CD-8EBB-4CBF-B7AE-D9B45EF79DD9}" destId="{78B7C805-F264-49FA-9C74-2CAC8DC74F9C}" srcOrd="3" destOrd="0" presId="urn:microsoft.com/office/officeart/2018/2/layout/IconVerticalSolidList"/>
    <dgm:cxn modelId="{CBF3733F-504A-455B-8DF7-00233621AF0D}" type="presParOf" srcId="{6E2D0B73-743F-4619-9003-A2C2DBA52375}" destId="{0E1269F3-1E90-46F5-A898-0636CA1962C6}" srcOrd="1" destOrd="0" presId="urn:microsoft.com/office/officeart/2018/2/layout/IconVerticalSolidList"/>
    <dgm:cxn modelId="{A39E95F4-44EC-4E40-ACE8-0D976C511275}" type="presParOf" srcId="{6E2D0B73-743F-4619-9003-A2C2DBA52375}" destId="{7947193B-7112-4B85-9D75-1D7D7B40D9FC}" srcOrd="2" destOrd="0" presId="urn:microsoft.com/office/officeart/2018/2/layout/IconVerticalSolidList"/>
    <dgm:cxn modelId="{DD66D16A-6013-4555-8790-10106F57DD41}" type="presParOf" srcId="{7947193B-7112-4B85-9D75-1D7D7B40D9FC}" destId="{F6076C03-0976-4A19-BF49-3E7EDC1AA5B1}" srcOrd="0" destOrd="0" presId="urn:microsoft.com/office/officeart/2018/2/layout/IconVerticalSolidList"/>
    <dgm:cxn modelId="{F4905F94-7570-48C4-AF99-7BCFEC5F2012}" type="presParOf" srcId="{7947193B-7112-4B85-9D75-1D7D7B40D9FC}" destId="{3AA7AF73-6877-4324-B5DD-B1BF8CE19D6A}" srcOrd="1" destOrd="0" presId="urn:microsoft.com/office/officeart/2018/2/layout/IconVerticalSolidList"/>
    <dgm:cxn modelId="{A8DBEA23-9F42-4EC3-BA49-8A930236BC04}" type="presParOf" srcId="{7947193B-7112-4B85-9D75-1D7D7B40D9FC}" destId="{5C6A82DC-5D57-4741-BFB5-C0ADA58B5271}" srcOrd="2" destOrd="0" presId="urn:microsoft.com/office/officeart/2018/2/layout/IconVerticalSolidList"/>
    <dgm:cxn modelId="{2767A30C-452C-43A5-9BDE-367A5CF5920A}" type="presParOf" srcId="{7947193B-7112-4B85-9D75-1D7D7B40D9FC}" destId="{808A95B6-B193-475F-B303-ABDF4F34863D}" srcOrd="3" destOrd="0" presId="urn:microsoft.com/office/officeart/2018/2/layout/IconVerticalSolidList"/>
    <dgm:cxn modelId="{B984ECA8-377A-4825-ABE2-EDEEE44944B3}" type="presParOf" srcId="{6E2D0B73-743F-4619-9003-A2C2DBA52375}" destId="{4F16E554-F4ED-480C-8F62-F556522265CE}" srcOrd="3" destOrd="0" presId="urn:microsoft.com/office/officeart/2018/2/layout/IconVerticalSolidList"/>
    <dgm:cxn modelId="{2845BC3B-77EC-4699-8035-61E1D941CF2B}" type="presParOf" srcId="{6E2D0B73-743F-4619-9003-A2C2DBA52375}" destId="{074DB78D-C279-4504-8454-394322751F88}" srcOrd="4" destOrd="0" presId="urn:microsoft.com/office/officeart/2018/2/layout/IconVerticalSolidList"/>
    <dgm:cxn modelId="{5D6D9451-E180-4E89-BD9D-2B25AD9745C4}" type="presParOf" srcId="{074DB78D-C279-4504-8454-394322751F88}" destId="{3BFE999D-A5F3-4B6F-BB2C-4139DCE7FEEB}" srcOrd="0" destOrd="0" presId="urn:microsoft.com/office/officeart/2018/2/layout/IconVerticalSolidList"/>
    <dgm:cxn modelId="{B334686B-A960-44E4-8493-2738CFC22F9F}" type="presParOf" srcId="{074DB78D-C279-4504-8454-394322751F88}" destId="{F775C91C-A7D7-4905-9899-E3F03BCF4083}" srcOrd="1" destOrd="0" presId="urn:microsoft.com/office/officeart/2018/2/layout/IconVerticalSolidList"/>
    <dgm:cxn modelId="{BFD163ED-0925-4B94-AA3E-7FBF710F2F9B}" type="presParOf" srcId="{074DB78D-C279-4504-8454-394322751F88}" destId="{5C6F27C0-2F9D-48C3-B3DA-36F4698A3926}" srcOrd="2" destOrd="0" presId="urn:microsoft.com/office/officeart/2018/2/layout/IconVerticalSolidList"/>
    <dgm:cxn modelId="{7543DE1D-540C-4690-BAC9-3B06483FECCD}" type="presParOf" srcId="{074DB78D-C279-4504-8454-394322751F88}" destId="{54D2AAAB-3F75-47AF-89DC-6B51B22100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3F49E8-78D7-4E2C-9BC2-B8162FE6B7A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C9A69F21-2935-4001-955F-02A4D2E9F4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SQL</a:t>
          </a:r>
          <a:r>
            <a:rPr lang="en-US" b="0" i="0" baseline="0"/>
            <a:t> for querying, managing, and aggregating large traffic datasets, extracting key metrics like toll violations and peak traffic trends.</a:t>
          </a:r>
          <a:endParaRPr lang="en-US"/>
        </a:p>
      </dgm:t>
    </dgm:pt>
    <dgm:pt modelId="{D004EAEB-357E-4A7E-9CFA-8A2EB50AB904}" type="parTrans" cxnId="{46BE5D30-BB5E-4A48-8415-96DC3D21583E}">
      <dgm:prSet/>
      <dgm:spPr/>
      <dgm:t>
        <a:bodyPr/>
        <a:lstStyle/>
        <a:p>
          <a:endParaRPr lang="en-US"/>
        </a:p>
      </dgm:t>
    </dgm:pt>
    <dgm:pt modelId="{349B2496-5862-4CB1-9485-CBB316083E3E}" type="sibTrans" cxnId="{46BE5D30-BB5E-4A48-8415-96DC3D21583E}">
      <dgm:prSet/>
      <dgm:spPr/>
      <dgm:t>
        <a:bodyPr/>
        <a:lstStyle/>
        <a:p>
          <a:endParaRPr lang="en-US"/>
        </a:p>
      </dgm:t>
    </dgm:pt>
    <dgm:pt modelId="{84F35509-B5F3-417F-9404-77B14372F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Tableau / Power BI</a:t>
          </a:r>
          <a:r>
            <a:rPr lang="en-US" b="0" i="0" baseline="0"/>
            <a:t> for creating interactive dashboards and visualizations to present traffic patterns and insights effectively.</a:t>
          </a:r>
          <a:endParaRPr lang="en-US"/>
        </a:p>
      </dgm:t>
    </dgm:pt>
    <dgm:pt modelId="{B6D643C3-33B4-4955-9756-EFC84080CFAC}" type="parTrans" cxnId="{ECF3E419-EE4F-40EF-B294-EDB9E5C3008B}">
      <dgm:prSet/>
      <dgm:spPr/>
      <dgm:t>
        <a:bodyPr/>
        <a:lstStyle/>
        <a:p>
          <a:endParaRPr lang="en-US"/>
        </a:p>
      </dgm:t>
    </dgm:pt>
    <dgm:pt modelId="{D03105BC-42CE-450D-ACE2-BB485F791B82}" type="sibTrans" cxnId="{ECF3E419-EE4F-40EF-B294-EDB9E5C3008B}">
      <dgm:prSet/>
      <dgm:spPr/>
      <dgm:t>
        <a:bodyPr/>
        <a:lstStyle/>
        <a:p>
          <a:endParaRPr lang="en-US"/>
        </a:p>
      </dgm:t>
    </dgm:pt>
    <dgm:pt modelId="{C99F53F5-D2C7-4A9D-92BE-0CD1E62E19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Python</a:t>
          </a:r>
          <a:r>
            <a:rPr lang="en-US" b="0" i="0" baseline="0"/>
            <a:t> for data preprocessing, statistical analysis, and predictive modeling using libraries like Pandas, NumPy, and Scikit-learn.</a:t>
          </a:r>
          <a:endParaRPr lang="en-US"/>
        </a:p>
      </dgm:t>
    </dgm:pt>
    <dgm:pt modelId="{35A283C0-8BA4-460C-8184-6B159F9A6B75}" type="parTrans" cxnId="{BC9846E3-F291-4C1C-8744-4EC36BAC2219}">
      <dgm:prSet/>
      <dgm:spPr/>
      <dgm:t>
        <a:bodyPr/>
        <a:lstStyle/>
        <a:p>
          <a:endParaRPr lang="en-US"/>
        </a:p>
      </dgm:t>
    </dgm:pt>
    <dgm:pt modelId="{2F11FA44-D304-4CF2-BB08-E48CA1CE0DBD}" type="sibTrans" cxnId="{BC9846E3-F291-4C1C-8744-4EC36BAC2219}">
      <dgm:prSet/>
      <dgm:spPr/>
      <dgm:t>
        <a:bodyPr/>
        <a:lstStyle/>
        <a:p>
          <a:endParaRPr lang="en-US"/>
        </a:p>
      </dgm:t>
    </dgm:pt>
    <dgm:pt modelId="{90264B76-6BD9-493B-BC61-1ED4B283B8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</a:t>
          </a:r>
          <a:r>
            <a:rPr lang="en-US" b="0" i="0" baseline="0"/>
            <a:t> for advanced statistical analysis, hypothesis testing, and time series forecasting with packages like ggplot2 and dplyr. </a:t>
          </a:r>
          <a:endParaRPr lang="en-US"/>
        </a:p>
      </dgm:t>
    </dgm:pt>
    <dgm:pt modelId="{90618CC6-9596-40F8-AF5A-41E156173AF5}" type="parTrans" cxnId="{0FEB1C0A-9349-4FF0-8E92-789B8115C75B}">
      <dgm:prSet/>
      <dgm:spPr/>
      <dgm:t>
        <a:bodyPr/>
        <a:lstStyle/>
        <a:p>
          <a:endParaRPr lang="en-US"/>
        </a:p>
      </dgm:t>
    </dgm:pt>
    <dgm:pt modelId="{5B414EE7-92F0-4748-B89B-B866BB8AC078}" type="sibTrans" cxnId="{0FEB1C0A-9349-4FF0-8E92-789B8115C75B}">
      <dgm:prSet/>
      <dgm:spPr/>
      <dgm:t>
        <a:bodyPr/>
        <a:lstStyle/>
        <a:p>
          <a:endParaRPr lang="en-US"/>
        </a:p>
      </dgm:t>
    </dgm:pt>
    <dgm:pt modelId="{BB17A599-50CE-4E9F-80E7-ECF9AA0220EB}" type="pres">
      <dgm:prSet presAssocID="{5A3F49E8-78D7-4E2C-9BC2-B8162FE6B7A0}" presName="root" presStyleCnt="0">
        <dgm:presLayoutVars>
          <dgm:dir/>
          <dgm:resizeHandles val="exact"/>
        </dgm:presLayoutVars>
      </dgm:prSet>
      <dgm:spPr/>
    </dgm:pt>
    <dgm:pt modelId="{7EE8B942-3F22-4BDA-B564-07DB894EC862}" type="pres">
      <dgm:prSet presAssocID="{C9A69F21-2935-4001-955F-02A4D2E9F428}" presName="compNode" presStyleCnt="0"/>
      <dgm:spPr/>
    </dgm:pt>
    <dgm:pt modelId="{AC5BF41F-847F-4AE1-9021-A7D803C57132}" type="pres">
      <dgm:prSet presAssocID="{C9A69F21-2935-4001-955F-02A4D2E9F428}" presName="iconRect" presStyleLbl="node1" presStyleIdx="0" presStyleCnt="4" custScaleX="151822" custScaleY="12256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40F125-BCAD-43E7-A435-C1E8061CE73C}" type="pres">
      <dgm:prSet presAssocID="{C9A69F21-2935-4001-955F-02A4D2E9F428}" presName="spaceRect" presStyleCnt="0"/>
      <dgm:spPr/>
    </dgm:pt>
    <dgm:pt modelId="{29383ADC-B9F4-4DF4-AFA8-BF850ED815D5}" type="pres">
      <dgm:prSet presAssocID="{C9A69F21-2935-4001-955F-02A4D2E9F428}" presName="textRect" presStyleLbl="revTx" presStyleIdx="0" presStyleCnt="4">
        <dgm:presLayoutVars>
          <dgm:chMax val="1"/>
          <dgm:chPref val="1"/>
        </dgm:presLayoutVars>
      </dgm:prSet>
      <dgm:spPr/>
    </dgm:pt>
    <dgm:pt modelId="{4EDB22D1-E61E-4C49-8355-1CD9455CCB76}" type="pres">
      <dgm:prSet presAssocID="{349B2496-5862-4CB1-9485-CBB316083E3E}" presName="sibTrans" presStyleCnt="0"/>
      <dgm:spPr/>
    </dgm:pt>
    <dgm:pt modelId="{7FCDF937-CE3F-4B8A-ACB5-FBA1F62B705D}" type="pres">
      <dgm:prSet presAssocID="{84F35509-B5F3-417F-9404-77B14372F6F6}" presName="compNode" presStyleCnt="0"/>
      <dgm:spPr/>
    </dgm:pt>
    <dgm:pt modelId="{EFB71859-572C-43C6-81B4-21EEC23844E6}" type="pres">
      <dgm:prSet presAssocID="{84F35509-B5F3-417F-9404-77B14372F6F6}" presName="iconRect" presStyleLbl="node1" presStyleIdx="1" presStyleCnt="4" custScaleX="183044" custScaleY="111624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4BF383F-CC4C-47E0-B3EA-29C4BAD3EA79}" type="pres">
      <dgm:prSet presAssocID="{84F35509-B5F3-417F-9404-77B14372F6F6}" presName="spaceRect" presStyleCnt="0"/>
      <dgm:spPr/>
    </dgm:pt>
    <dgm:pt modelId="{33E806BD-7729-48CF-8F53-1A894A0B2AAD}" type="pres">
      <dgm:prSet presAssocID="{84F35509-B5F3-417F-9404-77B14372F6F6}" presName="textRect" presStyleLbl="revTx" presStyleIdx="1" presStyleCnt="4">
        <dgm:presLayoutVars>
          <dgm:chMax val="1"/>
          <dgm:chPref val="1"/>
        </dgm:presLayoutVars>
      </dgm:prSet>
      <dgm:spPr/>
    </dgm:pt>
    <dgm:pt modelId="{F1972BC8-3F89-4A5C-AFA7-2846F9B8B422}" type="pres">
      <dgm:prSet presAssocID="{D03105BC-42CE-450D-ACE2-BB485F791B82}" presName="sibTrans" presStyleCnt="0"/>
      <dgm:spPr/>
    </dgm:pt>
    <dgm:pt modelId="{1CB38956-25E8-4103-8C45-7DC91A2B6A66}" type="pres">
      <dgm:prSet presAssocID="{C99F53F5-D2C7-4A9D-92BE-0CD1E62E19BE}" presName="compNode" presStyleCnt="0"/>
      <dgm:spPr/>
    </dgm:pt>
    <dgm:pt modelId="{D933EF40-E5C3-4493-B872-AF85F3DD1815}" type="pres">
      <dgm:prSet presAssocID="{C99F53F5-D2C7-4A9D-92BE-0CD1E62E19BE}" presName="iconRect" presStyleLbl="node1" presStyleIdx="2" presStyleCnt="4" custScaleX="128953" custScaleY="120374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B231645-7527-49BE-AAF2-07AAEB7300CD}" type="pres">
      <dgm:prSet presAssocID="{C99F53F5-D2C7-4A9D-92BE-0CD1E62E19BE}" presName="spaceRect" presStyleCnt="0"/>
      <dgm:spPr/>
    </dgm:pt>
    <dgm:pt modelId="{57B21753-9516-41FD-BD1C-E264D3CE13BD}" type="pres">
      <dgm:prSet presAssocID="{C99F53F5-D2C7-4A9D-92BE-0CD1E62E19BE}" presName="textRect" presStyleLbl="revTx" presStyleIdx="2" presStyleCnt="4">
        <dgm:presLayoutVars>
          <dgm:chMax val="1"/>
          <dgm:chPref val="1"/>
        </dgm:presLayoutVars>
      </dgm:prSet>
      <dgm:spPr/>
    </dgm:pt>
    <dgm:pt modelId="{4E24F985-B070-4B0D-A509-22154C7877C7}" type="pres">
      <dgm:prSet presAssocID="{2F11FA44-D304-4CF2-BB08-E48CA1CE0DBD}" presName="sibTrans" presStyleCnt="0"/>
      <dgm:spPr/>
    </dgm:pt>
    <dgm:pt modelId="{7F7AD08B-E1E6-45B0-8CB7-05DA4C0CF53F}" type="pres">
      <dgm:prSet presAssocID="{90264B76-6BD9-493B-BC61-1ED4B283B8D5}" presName="compNode" presStyleCnt="0"/>
      <dgm:spPr/>
    </dgm:pt>
    <dgm:pt modelId="{BBD58ACE-B495-448F-AF22-45B0A5135812}" type="pres">
      <dgm:prSet presAssocID="{90264B76-6BD9-493B-BC61-1ED4B283B8D5}" presName="iconRect" presStyleLbl="node1" presStyleIdx="3" presStyleCnt="4" custScaleX="136113" custScaleY="96311"/>
      <dgm:spPr>
        <a:blipFill rotWithShape="1">
          <a:blip xmlns:r="http://schemas.openxmlformats.org/officeDocument/2006/relationships" r:embed="rId4"/>
          <a:srcRect/>
          <a:stretch>
            <a:fillRect l="-15000" r="-1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972268E8-6EE8-49BA-8D78-91699D76B948}" type="pres">
      <dgm:prSet presAssocID="{90264B76-6BD9-493B-BC61-1ED4B283B8D5}" presName="spaceRect" presStyleCnt="0"/>
      <dgm:spPr/>
    </dgm:pt>
    <dgm:pt modelId="{0F0F7BF4-7D65-4661-93EB-065380D1911E}" type="pres">
      <dgm:prSet presAssocID="{90264B76-6BD9-493B-BC61-1ED4B283B8D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EB1C0A-9349-4FF0-8E92-789B8115C75B}" srcId="{5A3F49E8-78D7-4E2C-9BC2-B8162FE6B7A0}" destId="{90264B76-6BD9-493B-BC61-1ED4B283B8D5}" srcOrd="3" destOrd="0" parTransId="{90618CC6-9596-40F8-AF5A-41E156173AF5}" sibTransId="{5B414EE7-92F0-4748-B89B-B866BB8AC078}"/>
    <dgm:cxn modelId="{ECF3E419-EE4F-40EF-B294-EDB9E5C3008B}" srcId="{5A3F49E8-78D7-4E2C-9BC2-B8162FE6B7A0}" destId="{84F35509-B5F3-417F-9404-77B14372F6F6}" srcOrd="1" destOrd="0" parTransId="{B6D643C3-33B4-4955-9756-EFC84080CFAC}" sibTransId="{D03105BC-42CE-450D-ACE2-BB485F791B82}"/>
    <dgm:cxn modelId="{46BE5D30-BB5E-4A48-8415-96DC3D21583E}" srcId="{5A3F49E8-78D7-4E2C-9BC2-B8162FE6B7A0}" destId="{C9A69F21-2935-4001-955F-02A4D2E9F428}" srcOrd="0" destOrd="0" parTransId="{D004EAEB-357E-4A7E-9CFA-8A2EB50AB904}" sibTransId="{349B2496-5862-4CB1-9485-CBB316083E3E}"/>
    <dgm:cxn modelId="{0EAD9649-0AFC-4624-812A-D8744E9CB576}" type="presOf" srcId="{90264B76-6BD9-493B-BC61-1ED4B283B8D5}" destId="{0F0F7BF4-7D65-4661-93EB-065380D1911E}" srcOrd="0" destOrd="0" presId="urn:microsoft.com/office/officeart/2018/2/layout/IconLabelList"/>
    <dgm:cxn modelId="{8A4E9DB8-AA11-4DA4-982E-2F225A4604B2}" type="presOf" srcId="{5A3F49E8-78D7-4E2C-9BC2-B8162FE6B7A0}" destId="{BB17A599-50CE-4E9F-80E7-ECF9AA0220EB}" srcOrd="0" destOrd="0" presId="urn:microsoft.com/office/officeart/2018/2/layout/IconLabelList"/>
    <dgm:cxn modelId="{190BD0BE-065E-4EF9-AF59-EFC30A28753C}" type="presOf" srcId="{C99F53F5-D2C7-4A9D-92BE-0CD1E62E19BE}" destId="{57B21753-9516-41FD-BD1C-E264D3CE13BD}" srcOrd="0" destOrd="0" presId="urn:microsoft.com/office/officeart/2018/2/layout/IconLabelList"/>
    <dgm:cxn modelId="{BC9846E3-F291-4C1C-8744-4EC36BAC2219}" srcId="{5A3F49E8-78D7-4E2C-9BC2-B8162FE6B7A0}" destId="{C99F53F5-D2C7-4A9D-92BE-0CD1E62E19BE}" srcOrd="2" destOrd="0" parTransId="{35A283C0-8BA4-460C-8184-6B159F9A6B75}" sibTransId="{2F11FA44-D304-4CF2-BB08-E48CA1CE0DBD}"/>
    <dgm:cxn modelId="{B1FC25F4-E302-461F-B5EC-8C2136E382DB}" type="presOf" srcId="{C9A69F21-2935-4001-955F-02A4D2E9F428}" destId="{29383ADC-B9F4-4DF4-AFA8-BF850ED815D5}" srcOrd="0" destOrd="0" presId="urn:microsoft.com/office/officeart/2018/2/layout/IconLabelList"/>
    <dgm:cxn modelId="{0CF388F5-8137-48DF-8763-8B1E7738FCE3}" type="presOf" srcId="{84F35509-B5F3-417F-9404-77B14372F6F6}" destId="{33E806BD-7729-48CF-8F53-1A894A0B2AAD}" srcOrd="0" destOrd="0" presId="urn:microsoft.com/office/officeart/2018/2/layout/IconLabelList"/>
    <dgm:cxn modelId="{EB4C8375-4673-4DE6-A2BF-2450E36B3D5A}" type="presParOf" srcId="{BB17A599-50CE-4E9F-80E7-ECF9AA0220EB}" destId="{7EE8B942-3F22-4BDA-B564-07DB894EC862}" srcOrd="0" destOrd="0" presId="urn:microsoft.com/office/officeart/2018/2/layout/IconLabelList"/>
    <dgm:cxn modelId="{B8C24F90-753A-4468-B2B2-9AF379C2947A}" type="presParOf" srcId="{7EE8B942-3F22-4BDA-B564-07DB894EC862}" destId="{AC5BF41F-847F-4AE1-9021-A7D803C57132}" srcOrd="0" destOrd="0" presId="urn:microsoft.com/office/officeart/2018/2/layout/IconLabelList"/>
    <dgm:cxn modelId="{38970592-11FA-4A84-9431-C17A4862FFBC}" type="presParOf" srcId="{7EE8B942-3F22-4BDA-B564-07DB894EC862}" destId="{7340F125-BCAD-43E7-A435-C1E8061CE73C}" srcOrd="1" destOrd="0" presId="urn:microsoft.com/office/officeart/2018/2/layout/IconLabelList"/>
    <dgm:cxn modelId="{1F82003B-BBE7-4650-8C1D-4B6459A2CABF}" type="presParOf" srcId="{7EE8B942-3F22-4BDA-B564-07DB894EC862}" destId="{29383ADC-B9F4-4DF4-AFA8-BF850ED815D5}" srcOrd="2" destOrd="0" presId="urn:microsoft.com/office/officeart/2018/2/layout/IconLabelList"/>
    <dgm:cxn modelId="{4DD01524-3334-4FEA-85AA-09CFD863F039}" type="presParOf" srcId="{BB17A599-50CE-4E9F-80E7-ECF9AA0220EB}" destId="{4EDB22D1-E61E-4C49-8355-1CD9455CCB76}" srcOrd="1" destOrd="0" presId="urn:microsoft.com/office/officeart/2018/2/layout/IconLabelList"/>
    <dgm:cxn modelId="{71AD2FCA-1A35-4BDC-95C1-F719881A1B25}" type="presParOf" srcId="{BB17A599-50CE-4E9F-80E7-ECF9AA0220EB}" destId="{7FCDF937-CE3F-4B8A-ACB5-FBA1F62B705D}" srcOrd="2" destOrd="0" presId="urn:microsoft.com/office/officeart/2018/2/layout/IconLabelList"/>
    <dgm:cxn modelId="{C2365437-F5F2-4B42-B64B-3EC44E054E92}" type="presParOf" srcId="{7FCDF937-CE3F-4B8A-ACB5-FBA1F62B705D}" destId="{EFB71859-572C-43C6-81B4-21EEC23844E6}" srcOrd="0" destOrd="0" presId="urn:microsoft.com/office/officeart/2018/2/layout/IconLabelList"/>
    <dgm:cxn modelId="{472AC066-0AE5-48B1-BE6D-BA668EBA3916}" type="presParOf" srcId="{7FCDF937-CE3F-4B8A-ACB5-FBA1F62B705D}" destId="{F4BF383F-CC4C-47E0-B3EA-29C4BAD3EA79}" srcOrd="1" destOrd="0" presId="urn:microsoft.com/office/officeart/2018/2/layout/IconLabelList"/>
    <dgm:cxn modelId="{822600F1-5D3C-465C-9E7D-FE901AA4F9AA}" type="presParOf" srcId="{7FCDF937-CE3F-4B8A-ACB5-FBA1F62B705D}" destId="{33E806BD-7729-48CF-8F53-1A894A0B2AAD}" srcOrd="2" destOrd="0" presId="urn:microsoft.com/office/officeart/2018/2/layout/IconLabelList"/>
    <dgm:cxn modelId="{15FA166F-AA90-4176-8C39-903A0A5CFCD4}" type="presParOf" srcId="{BB17A599-50CE-4E9F-80E7-ECF9AA0220EB}" destId="{F1972BC8-3F89-4A5C-AFA7-2846F9B8B422}" srcOrd="3" destOrd="0" presId="urn:microsoft.com/office/officeart/2018/2/layout/IconLabelList"/>
    <dgm:cxn modelId="{4309E89C-A763-4220-9587-F580F9D5D9DB}" type="presParOf" srcId="{BB17A599-50CE-4E9F-80E7-ECF9AA0220EB}" destId="{1CB38956-25E8-4103-8C45-7DC91A2B6A66}" srcOrd="4" destOrd="0" presId="urn:microsoft.com/office/officeart/2018/2/layout/IconLabelList"/>
    <dgm:cxn modelId="{434258E3-F9C0-43D3-A34B-FE11E761DA15}" type="presParOf" srcId="{1CB38956-25E8-4103-8C45-7DC91A2B6A66}" destId="{D933EF40-E5C3-4493-B872-AF85F3DD1815}" srcOrd="0" destOrd="0" presId="urn:microsoft.com/office/officeart/2018/2/layout/IconLabelList"/>
    <dgm:cxn modelId="{06C5A61D-3CDD-446F-A60F-14565DCAEB36}" type="presParOf" srcId="{1CB38956-25E8-4103-8C45-7DC91A2B6A66}" destId="{FB231645-7527-49BE-AAF2-07AAEB7300CD}" srcOrd="1" destOrd="0" presId="urn:microsoft.com/office/officeart/2018/2/layout/IconLabelList"/>
    <dgm:cxn modelId="{6E3B2E41-DC97-4C56-88C5-62311A84EA28}" type="presParOf" srcId="{1CB38956-25E8-4103-8C45-7DC91A2B6A66}" destId="{57B21753-9516-41FD-BD1C-E264D3CE13BD}" srcOrd="2" destOrd="0" presId="urn:microsoft.com/office/officeart/2018/2/layout/IconLabelList"/>
    <dgm:cxn modelId="{DC9679A5-56A1-47D0-B415-54FC02020080}" type="presParOf" srcId="{BB17A599-50CE-4E9F-80E7-ECF9AA0220EB}" destId="{4E24F985-B070-4B0D-A509-22154C7877C7}" srcOrd="5" destOrd="0" presId="urn:microsoft.com/office/officeart/2018/2/layout/IconLabelList"/>
    <dgm:cxn modelId="{7C3CFE6C-810D-48D0-880E-E9EE92B19C28}" type="presParOf" srcId="{BB17A599-50CE-4E9F-80E7-ECF9AA0220EB}" destId="{7F7AD08B-E1E6-45B0-8CB7-05DA4C0CF53F}" srcOrd="6" destOrd="0" presId="urn:microsoft.com/office/officeart/2018/2/layout/IconLabelList"/>
    <dgm:cxn modelId="{2E64C678-433C-4629-8311-DC22453CCF91}" type="presParOf" srcId="{7F7AD08B-E1E6-45B0-8CB7-05DA4C0CF53F}" destId="{BBD58ACE-B495-448F-AF22-45B0A5135812}" srcOrd="0" destOrd="0" presId="urn:microsoft.com/office/officeart/2018/2/layout/IconLabelList"/>
    <dgm:cxn modelId="{B5B78740-C7A3-4D06-B569-476E5F32435E}" type="presParOf" srcId="{7F7AD08B-E1E6-45B0-8CB7-05DA4C0CF53F}" destId="{972268E8-6EE8-49BA-8D78-91699D76B948}" srcOrd="1" destOrd="0" presId="urn:microsoft.com/office/officeart/2018/2/layout/IconLabelList"/>
    <dgm:cxn modelId="{8FF19A08-18DC-41E5-A335-666CBA840F8B}" type="presParOf" srcId="{7F7AD08B-E1E6-45B0-8CB7-05DA4C0CF53F}" destId="{0F0F7BF4-7D65-4661-93EB-065380D191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DD2566-4CA1-49DC-ABFB-7EB2A756783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52A39C-9E11-47E0-B5BE-27A923B0D1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 Series Forecasting (ARIMA, Prophet) for future traffic prediction   </a:t>
          </a:r>
        </a:p>
      </dgm:t>
    </dgm:pt>
    <dgm:pt modelId="{D6510847-0963-4F76-90A5-91C643B86018}" type="parTrans" cxnId="{78A879B4-55CD-48EE-B0C5-D72D133D8E00}">
      <dgm:prSet/>
      <dgm:spPr/>
      <dgm:t>
        <a:bodyPr/>
        <a:lstStyle/>
        <a:p>
          <a:endParaRPr lang="en-US"/>
        </a:p>
      </dgm:t>
    </dgm:pt>
    <dgm:pt modelId="{798552B3-8359-4C23-82A2-0E652FD2757B}" type="sibTrans" cxnId="{78A879B4-55CD-48EE-B0C5-D72D133D8E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48051F-8F64-422D-815E-1B68806DB3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Regression Analysis for understanding relationships between variables    </a:t>
          </a:r>
        </a:p>
      </dgm:t>
    </dgm:pt>
    <dgm:pt modelId="{E597755F-C354-480A-82B8-C5594BBC2392}" type="parTrans" cxnId="{E456F86E-5CDF-4E14-9BD8-2723F4B70420}">
      <dgm:prSet/>
      <dgm:spPr/>
      <dgm:t>
        <a:bodyPr/>
        <a:lstStyle/>
        <a:p>
          <a:endParaRPr lang="en-US"/>
        </a:p>
      </dgm:t>
    </dgm:pt>
    <dgm:pt modelId="{38EB7982-BC05-479D-B133-3CB4AAF5F5CD}" type="sibTrans" cxnId="{E456F86E-5CDF-4E14-9BD8-2723F4B704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E400FE-7A49-4B8B-99C3-C0676C96AB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Classification (Logistic Regression, Decision Trees) for toll violation prediction   </a:t>
          </a:r>
        </a:p>
      </dgm:t>
    </dgm:pt>
    <dgm:pt modelId="{4478F6A5-A9B8-4469-B993-C62AAF9138C6}" type="parTrans" cxnId="{7085E572-9C1C-4C2E-8D12-827800D17EF7}">
      <dgm:prSet/>
      <dgm:spPr/>
      <dgm:t>
        <a:bodyPr/>
        <a:lstStyle/>
        <a:p>
          <a:endParaRPr lang="en-US"/>
        </a:p>
      </dgm:t>
    </dgm:pt>
    <dgm:pt modelId="{F17F9A41-EDAC-42E6-B87F-EB8072F92717}" type="sibTrans" cxnId="{7085E572-9C1C-4C2E-8D12-827800D17E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B990E2-DFB2-4C6B-A188-B51DF3E5E4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SQL-based Segmentation for clustering traffic periods</a:t>
          </a:r>
        </a:p>
      </dgm:t>
    </dgm:pt>
    <dgm:pt modelId="{2AB7D73B-B183-42EA-B341-7FE1616FAA79}" type="parTrans" cxnId="{E2D9218F-7007-4F47-9F67-DB30D80D27AB}">
      <dgm:prSet/>
      <dgm:spPr/>
      <dgm:t>
        <a:bodyPr/>
        <a:lstStyle/>
        <a:p>
          <a:endParaRPr lang="en-US"/>
        </a:p>
      </dgm:t>
    </dgm:pt>
    <dgm:pt modelId="{FB98E838-C73E-424E-8D82-B5DFF30CB38B}" type="sibTrans" cxnId="{E2D9218F-7007-4F47-9F67-DB30D80D27AB}">
      <dgm:prSet/>
      <dgm:spPr/>
      <dgm:t>
        <a:bodyPr/>
        <a:lstStyle/>
        <a:p>
          <a:endParaRPr lang="en-US"/>
        </a:p>
      </dgm:t>
    </dgm:pt>
    <dgm:pt modelId="{9AA070B5-0DC9-40E8-B26D-D2DFB07012A8}" type="pres">
      <dgm:prSet presAssocID="{74DD2566-4CA1-49DC-ABFB-7EB2A7567834}" presName="root" presStyleCnt="0">
        <dgm:presLayoutVars>
          <dgm:dir/>
          <dgm:resizeHandles val="exact"/>
        </dgm:presLayoutVars>
      </dgm:prSet>
      <dgm:spPr/>
    </dgm:pt>
    <dgm:pt modelId="{9C3E3EE5-7F73-44B9-B2A2-CA815DDD4C36}" type="pres">
      <dgm:prSet presAssocID="{74DD2566-4CA1-49DC-ABFB-7EB2A7567834}" presName="container" presStyleCnt="0">
        <dgm:presLayoutVars>
          <dgm:dir/>
          <dgm:resizeHandles val="exact"/>
        </dgm:presLayoutVars>
      </dgm:prSet>
      <dgm:spPr/>
    </dgm:pt>
    <dgm:pt modelId="{4B116F9B-01A7-4533-A0B4-1899D1FC998A}" type="pres">
      <dgm:prSet presAssocID="{CA52A39C-9E11-47E0-B5BE-27A923B0D186}" presName="compNode" presStyleCnt="0"/>
      <dgm:spPr/>
    </dgm:pt>
    <dgm:pt modelId="{15FBCD39-7F49-4C47-A0B2-40E419D56DE9}" type="pres">
      <dgm:prSet presAssocID="{CA52A39C-9E11-47E0-B5BE-27A923B0D186}" presName="iconBgRect" presStyleLbl="bgShp" presStyleIdx="0" presStyleCnt="4"/>
      <dgm:spPr/>
    </dgm:pt>
    <dgm:pt modelId="{15C66F2F-8A5E-4BDF-B89E-2BF0E80B04BA}" type="pres">
      <dgm:prSet presAssocID="{CA52A39C-9E11-47E0-B5BE-27A923B0D1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E7141D76-9438-475B-BF78-997425F632A3}" type="pres">
      <dgm:prSet presAssocID="{CA52A39C-9E11-47E0-B5BE-27A923B0D186}" presName="spaceRect" presStyleCnt="0"/>
      <dgm:spPr/>
    </dgm:pt>
    <dgm:pt modelId="{5E8FD561-5215-4B85-86E6-495E3D7DCB9A}" type="pres">
      <dgm:prSet presAssocID="{CA52A39C-9E11-47E0-B5BE-27A923B0D186}" presName="textRect" presStyleLbl="revTx" presStyleIdx="0" presStyleCnt="4">
        <dgm:presLayoutVars>
          <dgm:chMax val="1"/>
          <dgm:chPref val="1"/>
        </dgm:presLayoutVars>
      </dgm:prSet>
      <dgm:spPr/>
    </dgm:pt>
    <dgm:pt modelId="{0330F172-115E-4A39-A3C3-2D2528FC4E04}" type="pres">
      <dgm:prSet presAssocID="{798552B3-8359-4C23-82A2-0E652FD2757B}" presName="sibTrans" presStyleLbl="sibTrans2D1" presStyleIdx="0" presStyleCnt="0"/>
      <dgm:spPr/>
    </dgm:pt>
    <dgm:pt modelId="{175D4CB6-30E8-4B3A-9BB3-2F5E1B8FD117}" type="pres">
      <dgm:prSet presAssocID="{A148051F-8F64-422D-815E-1B68806DB35A}" presName="compNode" presStyleCnt="0"/>
      <dgm:spPr/>
    </dgm:pt>
    <dgm:pt modelId="{08F8F374-0E4D-4874-9B41-E76E32D10055}" type="pres">
      <dgm:prSet presAssocID="{A148051F-8F64-422D-815E-1B68806DB35A}" presName="iconBgRect" presStyleLbl="bgShp" presStyleIdx="1" presStyleCnt="4"/>
      <dgm:spPr/>
    </dgm:pt>
    <dgm:pt modelId="{8C39D582-C2A7-4915-AA98-7AA0D9FB4038}" type="pres">
      <dgm:prSet presAssocID="{A148051F-8F64-422D-815E-1B68806DB3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A2DB063-182A-4B7B-B96F-6CD55E1102AE}" type="pres">
      <dgm:prSet presAssocID="{A148051F-8F64-422D-815E-1B68806DB35A}" presName="spaceRect" presStyleCnt="0"/>
      <dgm:spPr/>
    </dgm:pt>
    <dgm:pt modelId="{9BBA4821-8E8E-4F6B-8141-BB83AA72EBA7}" type="pres">
      <dgm:prSet presAssocID="{A148051F-8F64-422D-815E-1B68806DB35A}" presName="textRect" presStyleLbl="revTx" presStyleIdx="1" presStyleCnt="4">
        <dgm:presLayoutVars>
          <dgm:chMax val="1"/>
          <dgm:chPref val="1"/>
        </dgm:presLayoutVars>
      </dgm:prSet>
      <dgm:spPr/>
    </dgm:pt>
    <dgm:pt modelId="{52A2ADCA-8A12-4E3F-ABD8-8AD8BE40482B}" type="pres">
      <dgm:prSet presAssocID="{38EB7982-BC05-479D-B133-3CB4AAF5F5CD}" presName="sibTrans" presStyleLbl="sibTrans2D1" presStyleIdx="0" presStyleCnt="0"/>
      <dgm:spPr/>
    </dgm:pt>
    <dgm:pt modelId="{F31E5ED5-7EE5-422A-BE20-8D54A948F08E}" type="pres">
      <dgm:prSet presAssocID="{CFE400FE-7A49-4B8B-99C3-C0676C96ABB7}" presName="compNode" presStyleCnt="0"/>
      <dgm:spPr/>
    </dgm:pt>
    <dgm:pt modelId="{0D77170B-2D3B-41DF-BBF5-A1CBA5730584}" type="pres">
      <dgm:prSet presAssocID="{CFE400FE-7A49-4B8B-99C3-C0676C96ABB7}" presName="iconBgRect" presStyleLbl="bgShp" presStyleIdx="2" presStyleCnt="4"/>
      <dgm:spPr/>
    </dgm:pt>
    <dgm:pt modelId="{67315D03-2EC6-42F1-AEA6-A3E97FCAFED7}" type="pres">
      <dgm:prSet presAssocID="{CFE400FE-7A49-4B8B-99C3-C0676C96AB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B7399A1B-887C-4AC7-8599-1BC6D0660353}" type="pres">
      <dgm:prSet presAssocID="{CFE400FE-7A49-4B8B-99C3-C0676C96ABB7}" presName="spaceRect" presStyleCnt="0"/>
      <dgm:spPr/>
    </dgm:pt>
    <dgm:pt modelId="{2E956F4C-CC85-4764-84DA-C8C54F0F1675}" type="pres">
      <dgm:prSet presAssocID="{CFE400FE-7A49-4B8B-99C3-C0676C96ABB7}" presName="textRect" presStyleLbl="revTx" presStyleIdx="2" presStyleCnt="4">
        <dgm:presLayoutVars>
          <dgm:chMax val="1"/>
          <dgm:chPref val="1"/>
        </dgm:presLayoutVars>
      </dgm:prSet>
      <dgm:spPr/>
    </dgm:pt>
    <dgm:pt modelId="{47E8F4AB-16F2-482A-97C8-2E5C241779B4}" type="pres">
      <dgm:prSet presAssocID="{F17F9A41-EDAC-42E6-B87F-EB8072F92717}" presName="sibTrans" presStyleLbl="sibTrans2D1" presStyleIdx="0" presStyleCnt="0"/>
      <dgm:spPr/>
    </dgm:pt>
    <dgm:pt modelId="{8E713937-2AAE-4021-836C-378E4C1804A5}" type="pres">
      <dgm:prSet presAssocID="{CFB990E2-DFB2-4C6B-A188-B51DF3E5E45D}" presName="compNode" presStyleCnt="0"/>
      <dgm:spPr/>
    </dgm:pt>
    <dgm:pt modelId="{1D6CE37E-2C1E-4B7C-A9C5-0AA189035C23}" type="pres">
      <dgm:prSet presAssocID="{CFB990E2-DFB2-4C6B-A188-B51DF3E5E45D}" presName="iconBgRect" presStyleLbl="bgShp" presStyleIdx="3" presStyleCnt="4"/>
      <dgm:spPr/>
    </dgm:pt>
    <dgm:pt modelId="{9A8FC204-04F8-4300-B0CC-4E8BCBC7ECC0}" type="pres">
      <dgm:prSet presAssocID="{CFB990E2-DFB2-4C6B-A188-B51DF3E5E4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233C5E-B768-4523-8205-F2FDA9B0C357}" type="pres">
      <dgm:prSet presAssocID="{CFB990E2-DFB2-4C6B-A188-B51DF3E5E45D}" presName="spaceRect" presStyleCnt="0"/>
      <dgm:spPr/>
    </dgm:pt>
    <dgm:pt modelId="{67C71C2C-4C55-4716-9666-7E6EB09E0A82}" type="pres">
      <dgm:prSet presAssocID="{CFB990E2-DFB2-4C6B-A188-B51DF3E5E45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934740-8390-4E05-B697-1F048EDB3FE9}" type="presOf" srcId="{CFB990E2-DFB2-4C6B-A188-B51DF3E5E45D}" destId="{67C71C2C-4C55-4716-9666-7E6EB09E0A82}" srcOrd="0" destOrd="0" presId="urn:microsoft.com/office/officeart/2018/2/layout/IconCircleList"/>
    <dgm:cxn modelId="{192A8965-26C9-412D-B3A4-7F2FEACFF0C3}" type="presOf" srcId="{F17F9A41-EDAC-42E6-B87F-EB8072F92717}" destId="{47E8F4AB-16F2-482A-97C8-2E5C241779B4}" srcOrd="0" destOrd="0" presId="urn:microsoft.com/office/officeart/2018/2/layout/IconCircleList"/>
    <dgm:cxn modelId="{E456F86E-5CDF-4E14-9BD8-2723F4B70420}" srcId="{74DD2566-4CA1-49DC-ABFB-7EB2A7567834}" destId="{A148051F-8F64-422D-815E-1B68806DB35A}" srcOrd="1" destOrd="0" parTransId="{E597755F-C354-480A-82B8-C5594BBC2392}" sibTransId="{38EB7982-BC05-479D-B133-3CB4AAF5F5CD}"/>
    <dgm:cxn modelId="{7085E572-9C1C-4C2E-8D12-827800D17EF7}" srcId="{74DD2566-4CA1-49DC-ABFB-7EB2A7567834}" destId="{CFE400FE-7A49-4B8B-99C3-C0676C96ABB7}" srcOrd="2" destOrd="0" parTransId="{4478F6A5-A9B8-4469-B993-C62AAF9138C6}" sibTransId="{F17F9A41-EDAC-42E6-B87F-EB8072F92717}"/>
    <dgm:cxn modelId="{C2DC8D86-23CF-42C7-88A6-9B329FAAED19}" type="presOf" srcId="{CFE400FE-7A49-4B8B-99C3-C0676C96ABB7}" destId="{2E956F4C-CC85-4764-84DA-C8C54F0F1675}" srcOrd="0" destOrd="0" presId="urn:microsoft.com/office/officeart/2018/2/layout/IconCircleList"/>
    <dgm:cxn modelId="{6C66648C-808A-4D36-B48A-1A9FFA701D6A}" type="presOf" srcId="{74DD2566-4CA1-49DC-ABFB-7EB2A7567834}" destId="{9AA070B5-0DC9-40E8-B26D-D2DFB07012A8}" srcOrd="0" destOrd="0" presId="urn:microsoft.com/office/officeart/2018/2/layout/IconCircleList"/>
    <dgm:cxn modelId="{E2D9218F-7007-4F47-9F67-DB30D80D27AB}" srcId="{74DD2566-4CA1-49DC-ABFB-7EB2A7567834}" destId="{CFB990E2-DFB2-4C6B-A188-B51DF3E5E45D}" srcOrd="3" destOrd="0" parTransId="{2AB7D73B-B183-42EA-B341-7FE1616FAA79}" sibTransId="{FB98E838-C73E-424E-8D82-B5DFF30CB38B}"/>
    <dgm:cxn modelId="{5620229A-A435-43AA-A606-DE553C040F75}" type="presOf" srcId="{CA52A39C-9E11-47E0-B5BE-27A923B0D186}" destId="{5E8FD561-5215-4B85-86E6-495E3D7DCB9A}" srcOrd="0" destOrd="0" presId="urn:microsoft.com/office/officeart/2018/2/layout/IconCircleList"/>
    <dgm:cxn modelId="{78A879B4-55CD-48EE-B0C5-D72D133D8E00}" srcId="{74DD2566-4CA1-49DC-ABFB-7EB2A7567834}" destId="{CA52A39C-9E11-47E0-B5BE-27A923B0D186}" srcOrd="0" destOrd="0" parTransId="{D6510847-0963-4F76-90A5-91C643B86018}" sibTransId="{798552B3-8359-4C23-82A2-0E652FD2757B}"/>
    <dgm:cxn modelId="{68F4EBC0-77B4-4F05-97D5-339025828F05}" type="presOf" srcId="{A148051F-8F64-422D-815E-1B68806DB35A}" destId="{9BBA4821-8E8E-4F6B-8141-BB83AA72EBA7}" srcOrd="0" destOrd="0" presId="urn:microsoft.com/office/officeart/2018/2/layout/IconCircleList"/>
    <dgm:cxn modelId="{1A3DE4D3-65F2-4DFE-BE41-6EA69145646B}" type="presOf" srcId="{38EB7982-BC05-479D-B133-3CB4AAF5F5CD}" destId="{52A2ADCA-8A12-4E3F-ABD8-8AD8BE40482B}" srcOrd="0" destOrd="0" presId="urn:microsoft.com/office/officeart/2018/2/layout/IconCircleList"/>
    <dgm:cxn modelId="{686B99E9-798D-4FCD-829E-DED9C5E895AF}" type="presOf" srcId="{798552B3-8359-4C23-82A2-0E652FD2757B}" destId="{0330F172-115E-4A39-A3C3-2D2528FC4E04}" srcOrd="0" destOrd="0" presId="urn:microsoft.com/office/officeart/2018/2/layout/IconCircleList"/>
    <dgm:cxn modelId="{339C15B4-D50D-460C-A00E-6A19B34A986B}" type="presParOf" srcId="{9AA070B5-0DC9-40E8-B26D-D2DFB07012A8}" destId="{9C3E3EE5-7F73-44B9-B2A2-CA815DDD4C36}" srcOrd="0" destOrd="0" presId="urn:microsoft.com/office/officeart/2018/2/layout/IconCircleList"/>
    <dgm:cxn modelId="{204BCF95-5281-4143-8D13-3D7F91B1B95D}" type="presParOf" srcId="{9C3E3EE5-7F73-44B9-B2A2-CA815DDD4C36}" destId="{4B116F9B-01A7-4533-A0B4-1899D1FC998A}" srcOrd="0" destOrd="0" presId="urn:microsoft.com/office/officeart/2018/2/layout/IconCircleList"/>
    <dgm:cxn modelId="{8666A99A-86F0-4721-805B-2AE497358481}" type="presParOf" srcId="{4B116F9B-01A7-4533-A0B4-1899D1FC998A}" destId="{15FBCD39-7F49-4C47-A0B2-40E419D56DE9}" srcOrd="0" destOrd="0" presId="urn:microsoft.com/office/officeart/2018/2/layout/IconCircleList"/>
    <dgm:cxn modelId="{F69B0898-CB9E-470F-91D7-B905B4F0BF30}" type="presParOf" srcId="{4B116F9B-01A7-4533-A0B4-1899D1FC998A}" destId="{15C66F2F-8A5E-4BDF-B89E-2BF0E80B04BA}" srcOrd="1" destOrd="0" presId="urn:microsoft.com/office/officeart/2018/2/layout/IconCircleList"/>
    <dgm:cxn modelId="{5B92AC32-B4B9-4EAD-B455-56CB7D018E38}" type="presParOf" srcId="{4B116F9B-01A7-4533-A0B4-1899D1FC998A}" destId="{E7141D76-9438-475B-BF78-997425F632A3}" srcOrd="2" destOrd="0" presId="urn:microsoft.com/office/officeart/2018/2/layout/IconCircleList"/>
    <dgm:cxn modelId="{665D08C6-0D7E-40B5-8D58-343256003ABC}" type="presParOf" srcId="{4B116F9B-01A7-4533-A0B4-1899D1FC998A}" destId="{5E8FD561-5215-4B85-86E6-495E3D7DCB9A}" srcOrd="3" destOrd="0" presId="urn:microsoft.com/office/officeart/2018/2/layout/IconCircleList"/>
    <dgm:cxn modelId="{3E66BE2A-7A6C-4CD8-BF05-4C6562F9343C}" type="presParOf" srcId="{9C3E3EE5-7F73-44B9-B2A2-CA815DDD4C36}" destId="{0330F172-115E-4A39-A3C3-2D2528FC4E04}" srcOrd="1" destOrd="0" presId="urn:microsoft.com/office/officeart/2018/2/layout/IconCircleList"/>
    <dgm:cxn modelId="{8D179665-9424-4708-8BD5-41957FC8EB22}" type="presParOf" srcId="{9C3E3EE5-7F73-44B9-B2A2-CA815DDD4C36}" destId="{175D4CB6-30E8-4B3A-9BB3-2F5E1B8FD117}" srcOrd="2" destOrd="0" presId="urn:microsoft.com/office/officeart/2018/2/layout/IconCircleList"/>
    <dgm:cxn modelId="{59126351-3F89-4019-B520-C11EA1E006D5}" type="presParOf" srcId="{175D4CB6-30E8-4B3A-9BB3-2F5E1B8FD117}" destId="{08F8F374-0E4D-4874-9B41-E76E32D10055}" srcOrd="0" destOrd="0" presId="urn:microsoft.com/office/officeart/2018/2/layout/IconCircleList"/>
    <dgm:cxn modelId="{5EC9A37E-828E-4F87-862F-5C411CB49F13}" type="presParOf" srcId="{175D4CB6-30E8-4B3A-9BB3-2F5E1B8FD117}" destId="{8C39D582-C2A7-4915-AA98-7AA0D9FB4038}" srcOrd="1" destOrd="0" presId="urn:microsoft.com/office/officeart/2018/2/layout/IconCircleList"/>
    <dgm:cxn modelId="{A8425A3A-85BD-4E02-A5EB-23A97C47CE5A}" type="presParOf" srcId="{175D4CB6-30E8-4B3A-9BB3-2F5E1B8FD117}" destId="{CA2DB063-182A-4B7B-B96F-6CD55E1102AE}" srcOrd="2" destOrd="0" presId="urn:microsoft.com/office/officeart/2018/2/layout/IconCircleList"/>
    <dgm:cxn modelId="{1041235A-C81A-4729-B89B-5D31635960AF}" type="presParOf" srcId="{175D4CB6-30E8-4B3A-9BB3-2F5E1B8FD117}" destId="{9BBA4821-8E8E-4F6B-8141-BB83AA72EBA7}" srcOrd="3" destOrd="0" presId="urn:microsoft.com/office/officeart/2018/2/layout/IconCircleList"/>
    <dgm:cxn modelId="{89C273C3-FA0B-45D6-AB09-85D161BC260C}" type="presParOf" srcId="{9C3E3EE5-7F73-44B9-B2A2-CA815DDD4C36}" destId="{52A2ADCA-8A12-4E3F-ABD8-8AD8BE40482B}" srcOrd="3" destOrd="0" presId="urn:microsoft.com/office/officeart/2018/2/layout/IconCircleList"/>
    <dgm:cxn modelId="{BDA14714-7878-46DF-B556-84A2CF034EA3}" type="presParOf" srcId="{9C3E3EE5-7F73-44B9-B2A2-CA815DDD4C36}" destId="{F31E5ED5-7EE5-422A-BE20-8D54A948F08E}" srcOrd="4" destOrd="0" presId="urn:microsoft.com/office/officeart/2018/2/layout/IconCircleList"/>
    <dgm:cxn modelId="{AC7C2C4D-2292-4BC3-8D81-94CC7B5340B1}" type="presParOf" srcId="{F31E5ED5-7EE5-422A-BE20-8D54A948F08E}" destId="{0D77170B-2D3B-41DF-BBF5-A1CBA5730584}" srcOrd="0" destOrd="0" presId="urn:microsoft.com/office/officeart/2018/2/layout/IconCircleList"/>
    <dgm:cxn modelId="{DD297E72-E999-4E16-AAEC-E86F35E161F0}" type="presParOf" srcId="{F31E5ED5-7EE5-422A-BE20-8D54A948F08E}" destId="{67315D03-2EC6-42F1-AEA6-A3E97FCAFED7}" srcOrd="1" destOrd="0" presId="urn:microsoft.com/office/officeart/2018/2/layout/IconCircleList"/>
    <dgm:cxn modelId="{CA34E9DE-F5EF-402E-B180-019510E49A26}" type="presParOf" srcId="{F31E5ED5-7EE5-422A-BE20-8D54A948F08E}" destId="{B7399A1B-887C-4AC7-8599-1BC6D0660353}" srcOrd="2" destOrd="0" presId="urn:microsoft.com/office/officeart/2018/2/layout/IconCircleList"/>
    <dgm:cxn modelId="{9DD5375D-BE23-467A-8E5B-D237CFD361A6}" type="presParOf" srcId="{F31E5ED5-7EE5-422A-BE20-8D54A948F08E}" destId="{2E956F4C-CC85-4764-84DA-C8C54F0F1675}" srcOrd="3" destOrd="0" presId="urn:microsoft.com/office/officeart/2018/2/layout/IconCircleList"/>
    <dgm:cxn modelId="{475A2E02-FB67-4CE6-BD3D-2AAA64A7144A}" type="presParOf" srcId="{9C3E3EE5-7F73-44B9-B2A2-CA815DDD4C36}" destId="{47E8F4AB-16F2-482A-97C8-2E5C241779B4}" srcOrd="5" destOrd="0" presId="urn:microsoft.com/office/officeart/2018/2/layout/IconCircleList"/>
    <dgm:cxn modelId="{9FB99E4D-E385-4DE5-8B6F-95303FBA6049}" type="presParOf" srcId="{9C3E3EE5-7F73-44B9-B2A2-CA815DDD4C36}" destId="{8E713937-2AAE-4021-836C-378E4C1804A5}" srcOrd="6" destOrd="0" presId="urn:microsoft.com/office/officeart/2018/2/layout/IconCircleList"/>
    <dgm:cxn modelId="{64DF56EB-D616-4654-B8E8-1AE7B4320E98}" type="presParOf" srcId="{8E713937-2AAE-4021-836C-378E4C1804A5}" destId="{1D6CE37E-2C1E-4B7C-A9C5-0AA189035C23}" srcOrd="0" destOrd="0" presId="urn:microsoft.com/office/officeart/2018/2/layout/IconCircleList"/>
    <dgm:cxn modelId="{12F784A3-9FAC-4E33-A234-5D5AD4862118}" type="presParOf" srcId="{8E713937-2AAE-4021-836C-378E4C1804A5}" destId="{9A8FC204-04F8-4300-B0CC-4E8BCBC7ECC0}" srcOrd="1" destOrd="0" presId="urn:microsoft.com/office/officeart/2018/2/layout/IconCircleList"/>
    <dgm:cxn modelId="{EAB97BD5-F904-4140-8950-97C62A880126}" type="presParOf" srcId="{8E713937-2AAE-4021-836C-378E4C1804A5}" destId="{5B233C5E-B768-4523-8205-F2FDA9B0C357}" srcOrd="2" destOrd="0" presId="urn:microsoft.com/office/officeart/2018/2/layout/IconCircleList"/>
    <dgm:cxn modelId="{B94B6954-B6E1-4A3A-BADF-B2E9BC19D7BF}" type="presParOf" srcId="{8E713937-2AAE-4021-836C-378E4C1804A5}" destId="{67C71C2C-4C55-4716-9666-7E6EB09E0A8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85DAD-650E-4A93-BB37-FA60581941A3}">
      <dsp:nvSpPr>
        <dsp:cNvPr id="0" name=""/>
        <dsp:cNvSpPr/>
      </dsp:nvSpPr>
      <dsp:spPr>
        <a:xfrm>
          <a:off x="0" y="660"/>
          <a:ext cx="4754563" cy="15453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36200-E010-4310-B7A4-E26D7356691D}">
      <dsp:nvSpPr>
        <dsp:cNvPr id="0" name=""/>
        <dsp:cNvSpPr/>
      </dsp:nvSpPr>
      <dsp:spPr>
        <a:xfrm>
          <a:off x="467481" y="348374"/>
          <a:ext cx="849966" cy="849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7C805-F264-49FA-9C74-2CAC8DC74F9C}">
      <dsp:nvSpPr>
        <dsp:cNvPr id="0" name=""/>
        <dsp:cNvSpPr/>
      </dsp:nvSpPr>
      <dsp:spPr>
        <a:xfrm>
          <a:off x="1784930" y="660"/>
          <a:ext cx="2969632" cy="1545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54" tIns="163554" rIns="163554" bIns="16355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1.Identifying factors affecting bridges and tunnels usage      </a:t>
          </a:r>
        </a:p>
      </dsp:txBody>
      <dsp:txXfrm>
        <a:off x="1784930" y="660"/>
        <a:ext cx="2969632" cy="1545394"/>
      </dsp:txXfrm>
    </dsp:sp>
    <dsp:sp modelId="{F6076C03-0976-4A19-BF49-3E7EDC1AA5B1}">
      <dsp:nvSpPr>
        <dsp:cNvPr id="0" name=""/>
        <dsp:cNvSpPr/>
      </dsp:nvSpPr>
      <dsp:spPr>
        <a:xfrm>
          <a:off x="0" y="1932402"/>
          <a:ext cx="4754563" cy="15453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7AF73-6877-4324-B5DD-B1BF8CE19D6A}">
      <dsp:nvSpPr>
        <dsp:cNvPr id="0" name=""/>
        <dsp:cNvSpPr/>
      </dsp:nvSpPr>
      <dsp:spPr>
        <a:xfrm>
          <a:off x="467481" y="2280116"/>
          <a:ext cx="849966" cy="8499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A95B6-B193-475F-B303-ABDF4F34863D}">
      <dsp:nvSpPr>
        <dsp:cNvPr id="0" name=""/>
        <dsp:cNvSpPr/>
      </dsp:nvSpPr>
      <dsp:spPr>
        <a:xfrm>
          <a:off x="1784930" y="1932402"/>
          <a:ext cx="2969632" cy="1545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54" tIns="163554" rIns="163554" bIns="16355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Estimating toll violations     </a:t>
          </a:r>
        </a:p>
      </dsp:txBody>
      <dsp:txXfrm>
        <a:off x="1784930" y="1932402"/>
        <a:ext cx="2969632" cy="1545394"/>
      </dsp:txXfrm>
    </dsp:sp>
    <dsp:sp modelId="{3BFE999D-A5F3-4B6F-BB2C-4139DCE7FEEB}">
      <dsp:nvSpPr>
        <dsp:cNvPr id="0" name=""/>
        <dsp:cNvSpPr/>
      </dsp:nvSpPr>
      <dsp:spPr>
        <a:xfrm>
          <a:off x="0" y="3864145"/>
          <a:ext cx="4754563" cy="15453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5C91C-A7D7-4905-9899-E3F03BCF4083}">
      <dsp:nvSpPr>
        <dsp:cNvPr id="0" name=""/>
        <dsp:cNvSpPr/>
      </dsp:nvSpPr>
      <dsp:spPr>
        <a:xfrm>
          <a:off x="467481" y="4211859"/>
          <a:ext cx="849966" cy="8499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2AAAB-3F75-47AF-89DC-6B51B2210086}">
      <dsp:nvSpPr>
        <dsp:cNvPr id="0" name=""/>
        <dsp:cNvSpPr/>
      </dsp:nvSpPr>
      <dsp:spPr>
        <a:xfrm>
          <a:off x="1784930" y="3864145"/>
          <a:ext cx="2969632" cy="1545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54" tIns="163554" rIns="163554" bIns="16355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Identifying busy times and analyzing traffic patterns </a:t>
          </a:r>
        </a:p>
      </dsp:txBody>
      <dsp:txXfrm>
        <a:off x="1784930" y="3864145"/>
        <a:ext cx="2969632" cy="1545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BF41F-847F-4AE1-9021-A7D803C57132}">
      <dsp:nvSpPr>
        <dsp:cNvPr id="0" name=""/>
        <dsp:cNvSpPr/>
      </dsp:nvSpPr>
      <dsp:spPr>
        <a:xfrm>
          <a:off x="784286" y="496017"/>
          <a:ext cx="1410277" cy="113848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83ADC-B9F4-4DF4-AFA8-BF850ED815D5}">
      <dsp:nvSpPr>
        <dsp:cNvPr id="0" name=""/>
        <dsp:cNvSpPr/>
      </dsp:nvSpPr>
      <dsp:spPr>
        <a:xfrm>
          <a:off x="457312" y="1876001"/>
          <a:ext cx="2064226" cy="103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SQL</a:t>
          </a:r>
          <a:r>
            <a:rPr lang="en-US" sz="1100" b="0" i="0" kern="1200" baseline="0"/>
            <a:t> for querying, managing, and aggregating large traffic datasets, extracting key metrics like toll violations and peak traffic trends.</a:t>
          </a:r>
          <a:endParaRPr lang="en-US" sz="1100" kern="1200"/>
        </a:p>
      </dsp:txBody>
      <dsp:txXfrm>
        <a:off x="457312" y="1876001"/>
        <a:ext cx="2064226" cy="1031748"/>
      </dsp:txXfrm>
    </dsp:sp>
    <dsp:sp modelId="{EFB71859-572C-43C6-81B4-21EEC23844E6}">
      <dsp:nvSpPr>
        <dsp:cNvPr id="0" name=""/>
        <dsp:cNvSpPr/>
      </dsp:nvSpPr>
      <dsp:spPr>
        <a:xfrm>
          <a:off x="3064742" y="521418"/>
          <a:ext cx="1700299" cy="103687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806BD-7729-48CF-8F53-1A894A0B2AAD}">
      <dsp:nvSpPr>
        <dsp:cNvPr id="0" name=""/>
        <dsp:cNvSpPr/>
      </dsp:nvSpPr>
      <dsp:spPr>
        <a:xfrm>
          <a:off x="2882778" y="1850601"/>
          <a:ext cx="2064226" cy="103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Tableau / Power BI</a:t>
          </a:r>
          <a:r>
            <a:rPr lang="en-US" sz="1100" b="0" i="0" kern="1200" baseline="0"/>
            <a:t> for creating interactive dashboards and visualizations to present traffic patterns and insights effectively.</a:t>
          </a:r>
          <a:endParaRPr lang="en-US" sz="1100" kern="1200"/>
        </a:p>
      </dsp:txBody>
      <dsp:txXfrm>
        <a:off x="2882778" y="1850601"/>
        <a:ext cx="2064226" cy="1031748"/>
      </dsp:txXfrm>
    </dsp:sp>
    <dsp:sp modelId="{D933EF40-E5C3-4493-B872-AF85F3DD1815}">
      <dsp:nvSpPr>
        <dsp:cNvPr id="0" name=""/>
        <dsp:cNvSpPr/>
      </dsp:nvSpPr>
      <dsp:spPr>
        <a:xfrm>
          <a:off x="5741434" y="501099"/>
          <a:ext cx="1197846" cy="1118156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21753-9516-41FD-BD1C-E264D3CE13BD}">
      <dsp:nvSpPr>
        <dsp:cNvPr id="0" name=""/>
        <dsp:cNvSpPr/>
      </dsp:nvSpPr>
      <dsp:spPr>
        <a:xfrm>
          <a:off x="5308244" y="1870920"/>
          <a:ext cx="2064226" cy="103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Python</a:t>
          </a:r>
          <a:r>
            <a:rPr lang="en-US" sz="1100" b="0" i="0" kern="1200" baseline="0"/>
            <a:t> for data preprocessing, statistical analysis, and predictive modeling using libraries like Pandas, NumPy, and Scikit-learn.</a:t>
          </a:r>
          <a:endParaRPr lang="en-US" sz="1100" kern="1200"/>
        </a:p>
      </dsp:txBody>
      <dsp:txXfrm>
        <a:off x="5308244" y="1870920"/>
        <a:ext cx="2064226" cy="1031748"/>
      </dsp:txXfrm>
    </dsp:sp>
    <dsp:sp modelId="{BBD58ACE-B495-448F-AF22-45B0A5135812}">
      <dsp:nvSpPr>
        <dsp:cNvPr id="0" name=""/>
        <dsp:cNvSpPr/>
      </dsp:nvSpPr>
      <dsp:spPr>
        <a:xfrm>
          <a:off x="8133646" y="556979"/>
          <a:ext cx="1264356" cy="894634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l="-15000" r="-15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F7BF4-7D65-4661-93EB-065380D1911E}">
      <dsp:nvSpPr>
        <dsp:cNvPr id="0" name=""/>
        <dsp:cNvSpPr/>
      </dsp:nvSpPr>
      <dsp:spPr>
        <a:xfrm>
          <a:off x="7733711" y="1815040"/>
          <a:ext cx="2064226" cy="1031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R</a:t>
          </a:r>
          <a:r>
            <a:rPr lang="en-US" sz="1100" b="0" i="0" kern="1200" baseline="0"/>
            <a:t> for advanced statistical analysis, hypothesis testing, and time series forecasting with packages like ggplot2 and dplyr. </a:t>
          </a:r>
          <a:endParaRPr lang="en-US" sz="1100" kern="1200"/>
        </a:p>
      </dsp:txBody>
      <dsp:txXfrm>
        <a:off x="7733711" y="1815040"/>
        <a:ext cx="2064226" cy="1031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BCD39-7F49-4C47-A0B2-40E419D56DE9}">
      <dsp:nvSpPr>
        <dsp:cNvPr id="0" name=""/>
        <dsp:cNvSpPr/>
      </dsp:nvSpPr>
      <dsp:spPr>
        <a:xfrm>
          <a:off x="87113" y="393332"/>
          <a:ext cx="1106784" cy="11067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66F2F-8A5E-4BDF-B89E-2BF0E80B04BA}">
      <dsp:nvSpPr>
        <dsp:cNvPr id="0" name=""/>
        <dsp:cNvSpPr/>
      </dsp:nvSpPr>
      <dsp:spPr>
        <a:xfrm>
          <a:off x="319538" y="625756"/>
          <a:ext cx="641934" cy="6419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FD561-5215-4B85-86E6-495E3D7DCB9A}">
      <dsp:nvSpPr>
        <dsp:cNvPr id="0" name=""/>
        <dsp:cNvSpPr/>
      </dsp:nvSpPr>
      <dsp:spPr>
        <a:xfrm>
          <a:off x="1431065" y="393332"/>
          <a:ext cx="2608848" cy="1106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Time Series Forecasting (ARIMA, Prophet) for future traffic prediction   </a:t>
          </a:r>
        </a:p>
      </dsp:txBody>
      <dsp:txXfrm>
        <a:off x="1431065" y="393332"/>
        <a:ext cx="2608848" cy="1106784"/>
      </dsp:txXfrm>
    </dsp:sp>
    <dsp:sp modelId="{08F8F374-0E4D-4874-9B41-E76E32D10055}">
      <dsp:nvSpPr>
        <dsp:cNvPr id="0" name=""/>
        <dsp:cNvSpPr/>
      </dsp:nvSpPr>
      <dsp:spPr>
        <a:xfrm>
          <a:off x="4494486" y="393332"/>
          <a:ext cx="1106784" cy="11067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9D582-C2A7-4915-AA98-7AA0D9FB4038}">
      <dsp:nvSpPr>
        <dsp:cNvPr id="0" name=""/>
        <dsp:cNvSpPr/>
      </dsp:nvSpPr>
      <dsp:spPr>
        <a:xfrm>
          <a:off x="4726910" y="625756"/>
          <a:ext cx="641934" cy="6419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A4821-8E8E-4F6B-8141-BB83AA72EBA7}">
      <dsp:nvSpPr>
        <dsp:cNvPr id="0" name=""/>
        <dsp:cNvSpPr/>
      </dsp:nvSpPr>
      <dsp:spPr>
        <a:xfrm>
          <a:off x="5838438" y="393332"/>
          <a:ext cx="2608848" cy="1106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Regression Analysis for understanding relationships between variables    </a:t>
          </a:r>
        </a:p>
      </dsp:txBody>
      <dsp:txXfrm>
        <a:off x="5838438" y="393332"/>
        <a:ext cx="2608848" cy="1106784"/>
      </dsp:txXfrm>
    </dsp:sp>
    <dsp:sp modelId="{0D77170B-2D3B-41DF-BBF5-A1CBA5730584}">
      <dsp:nvSpPr>
        <dsp:cNvPr id="0" name=""/>
        <dsp:cNvSpPr/>
      </dsp:nvSpPr>
      <dsp:spPr>
        <a:xfrm>
          <a:off x="87113" y="2114621"/>
          <a:ext cx="1106784" cy="11067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15D03-2EC6-42F1-AEA6-A3E97FCAFED7}">
      <dsp:nvSpPr>
        <dsp:cNvPr id="0" name=""/>
        <dsp:cNvSpPr/>
      </dsp:nvSpPr>
      <dsp:spPr>
        <a:xfrm>
          <a:off x="319538" y="2347046"/>
          <a:ext cx="641934" cy="6419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56F4C-CC85-4764-84DA-C8C54F0F1675}">
      <dsp:nvSpPr>
        <dsp:cNvPr id="0" name=""/>
        <dsp:cNvSpPr/>
      </dsp:nvSpPr>
      <dsp:spPr>
        <a:xfrm>
          <a:off x="1431065" y="2114621"/>
          <a:ext cx="2608848" cy="1106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Classification (Logistic Regression, Decision Trees) for toll violation prediction   </a:t>
          </a:r>
        </a:p>
      </dsp:txBody>
      <dsp:txXfrm>
        <a:off x="1431065" y="2114621"/>
        <a:ext cx="2608848" cy="1106784"/>
      </dsp:txXfrm>
    </dsp:sp>
    <dsp:sp modelId="{1D6CE37E-2C1E-4B7C-A9C5-0AA189035C23}">
      <dsp:nvSpPr>
        <dsp:cNvPr id="0" name=""/>
        <dsp:cNvSpPr/>
      </dsp:nvSpPr>
      <dsp:spPr>
        <a:xfrm>
          <a:off x="4494486" y="2114621"/>
          <a:ext cx="1106784" cy="11067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FC204-04F8-4300-B0CC-4E8BCBC7ECC0}">
      <dsp:nvSpPr>
        <dsp:cNvPr id="0" name=""/>
        <dsp:cNvSpPr/>
      </dsp:nvSpPr>
      <dsp:spPr>
        <a:xfrm>
          <a:off x="4726910" y="2347046"/>
          <a:ext cx="641934" cy="6419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71C2C-4C55-4716-9666-7E6EB09E0A82}">
      <dsp:nvSpPr>
        <dsp:cNvPr id="0" name=""/>
        <dsp:cNvSpPr/>
      </dsp:nvSpPr>
      <dsp:spPr>
        <a:xfrm>
          <a:off x="5838438" y="2114621"/>
          <a:ext cx="2608848" cy="1106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SQL-based Segmentation for clustering traffic periods</a:t>
          </a:r>
        </a:p>
      </dsp:txBody>
      <dsp:txXfrm>
        <a:off x="5838438" y="2114621"/>
        <a:ext cx="2608848" cy="1106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5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3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55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765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44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372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6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1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08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6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5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6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4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2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707D2A-1B4E-4B22-A892-700AAEAAD1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567235-C33A-4DE5-9FDC-E8DEDA99F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5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icago cityscape against sky">
            <a:extLst>
              <a:ext uri="{FF2B5EF4-FFF2-40B4-BE49-F238E27FC236}">
                <a16:creationId xmlns:a16="http://schemas.microsoft.com/office/drawing/2014/main" id="{095EFD15-931A-78D6-7818-D84FA0C31B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5730"/>
          <a:stretch/>
        </p:blipFill>
        <p:spPr>
          <a:xfrm>
            <a:off x="-14817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235F2-14FE-F196-F0DF-636488D41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925" y="169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Port Authority of New York and NJ Data Analytics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502FE-ED10-251D-BEF1-9FE3123DC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08" y="3114041"/>
            <a:ext cx="853440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600" dirty="0">
                <a:solidFill>
                  <a:schemeClr val="tx1"/>
                </a:solidFill>
              </a:rPr>
              <a:t>Group 2: 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600" dirty="0">
                <a:solidFill>
                  <a:schemeClr val="tx1"/>
                </a:solidFill>
              </a:rPr>
              <a:t>Abisha Pandey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600" dirty="0" err="1">
                <a:solidFill>
                  <a:schemeClr val="tx1"/>
                </a:solidFill>
              </a:rPr>
              <a:t>Luzaw</a:t>
            </a:r>
            <a:r>
              <a:rPr lang="en-US" sz="1600" dirty="0">
                <a:solidFill>
                  <a:schemeClr val="tx1"/>
                </a:solidFill>
              </a:rPr>
              <a:t> Shrestha 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600" dirty="0">
                <a:solidFill>
                  <a:schemeClr val="tx1"/>
                </a:solidFill>
              </a:rPr>
              <a:t>Geetika </a:t>
            </a:r>
            <a:r>
              <a:rPr lang="en-US" sz="1600" dirty="0" err="1">
                <a:solidFill>
                  <a:schemeClr val="tx1"/>
                </a:solidFill>
              </a:rPr>
              <a:t>Gorremkala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600" dirty="0" err="1">
                <a:solidFill>
                  <a:schemeClr val="tx1"/>
                </a:solidFill>
              </a:rPr>
              <a:t>Iswarya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Cherukuri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 3" panose="05040102010807070707" pitchFamily="18" charset="2"/>
              <a:buChar char=""/>
            </a:pPr>
            <a:r>
              <a:rPr lang="en-US" sz="1600" dirty="0" err="1">
                <a:solidFill>
                  <a:schemeClr val="tx1"/>
                </a:solidFill>
              </a:rPr>
              <a:t>Saidun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Nazam</a:t>
            </a:r>
            <a:r>
              <a:rPr lang="en-US" sz="1600" dirty="0">
                <a:solidFill>
                  <a:schemeClr val="tx1"/>
                </a:solidFill>
              </a:rPr>
              <a:t> Shakil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1F6BB-0C49-E439-CB1F-683E8CE77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532" y="169332"/>
            <a:ext cx="3314700" cy="123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FB82-2EA7-69F8-3AB8-0D22D8C96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919" y="685800"/>
            <a:ext cx="3705269" cy="53085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Business Goals of the Project: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2FEE0-1EC1-E4E3-9610-856828CD1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35941"/>
              </p:ext>
            </p:extLst>
          </p:nvPr>
        </p:nvGraphicFramePr>
        <p:xfrm>
          <a:off x="6516553" y="685800"/>
          <a:ext cx="4754563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354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B418-10C5-EB0D-6D3C-41C03E68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799010"/>
            <a:ext cx="9269412" cy="11552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                    TOOLS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OVERVIEW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7FE8863-7B63-E69E-D89A-46F34A11F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086257"/>
              </p:ext>
            </p:extLst>
          </p:nvPr>
        </p:nvGraphicFramePr>
        <p:xfrm>
          <a:off x="965200" y="642939"/>
          <a:ext cx="10255250" cy="340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693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D623-2A7D-E51E-448F-BA62DEE3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and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555645-52A2-9792-A127-C4A62C5D47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03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6020F-C11C-5CD4-F846-58A24856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2057" y="685800"/>
            <a:ext cx="3592286" cy="5308599"/>
          </a:xfrm>
        </p:spPr>
        <p:txBody>
          <a:bodyPr>
            <a:normAutofit/>
          </a:bodyPr>
          <a:lstStyle/>
          <a:p>
            <a:r>
              <a:rPr lang="en-US" sz="3200"/>
              <a:t>Rationale for  Tool and Model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CE4A-FA50-04E9-B043-ACD41A642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4754563" cy="5410200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b="1">
                <a:solidFill>
                  <a:schemeClr val="tx1"/>
                </a:solidFill>
              </a:rPr>
              <a:t>SQL and Database Management : </a:t>
            </a:r>
            <a:r>
              <a:rPr lang="en-US" sz="1800">
                <a:solidFill>
                  <a:schemeClr val="tx1"/>
                </a:solidFill>
              </a:rPr>
              <a:t>essential for handling large traffic datasets    </a:t>
            </a:r>
          </a:p>
          <a:p>
            <a:r>
              <a:rPr lang="en-US" sz="1800" b="1">
                <a:solidFill>
                  <a:schemeClr val="tx1"/>
                </a:solidFill>
              </a:rPr>
              <a:t>Tableau and Power BI:</a:t>
            </a:r>
            <a:r>
              <a:rPr lang="en-US" sz="1800">
                <a:solidFill>
                  <a:schemeClr val="tx1"/>
                </a:solidFill>
              </a:rPr>
              <a:t> helps communicate insights to stakeholders    </a:t>
            </a:r>
          </a:p>
          <a:p>
            <a:r>
              <a:rPr lang="en-US" sz="1800">
                <a:solidFill>
                  <a:schemeClr val="tx1"/>
                </a:solidFill>
              </a:rPr>
              <a:t> </a:t>
            </a:r>
            <a:r>
              <a:rPr lang="en-US" sz="1800" b="1">
                <a:solidFill>
                  <a:schemeClr val="tx1"/>
                </a:solidFill>
              </a:rPr>
              <a:t>Python and R : </a:t>
            </a:r>
            <a:r>
              <a:rPr lang="en-US" sz="1800">
                <a:solidFill>
                  <a:schemeClr val="tx1"/>
                </a:solidFill>
              </a:rPr>
              <a:t>for statistical analysis and forecasting    </a:t>
            </a:r>
          </a:p>
          <a:p>
            <a:r>
              <a:rPr lang="en-US" sz="1800" b="1">
                <a:solidFill>
                  <a:schemeClr val="tx1"/>
                </a:solidFill>
              </a:rPr>
              <a:t>Time series, Regression, Classification Models : </a:t>
            </a:r>
            <a:r>
              <a:rPr lang="en-US" sz="1800">
                <a:solidFill>
                  <a:schemeClr val="tx1"/>
                </a:solidFill>
              </a:rPr>
              <a:t>are ideal for addressing the business goals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282914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CA7C4-987A-C383-5369-C2C93A72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680" y="628617"/>
            <a:ext cx="7714932" cy="33575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THANK YOU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1A5154F-B40F-0777-28C7-5DF2EA0D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34" y="423266"/>
            <a:ext cx="3070860" cy="11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640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113</TotalTime>
  <Words>236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Port Authority of New York and NJ Data Analytics Project</vt:lpstr>
      <vt:lpstr>Business Goals of the Project:</vt:lpstr>
      <vt:lpstr>                    TOOLS OVERVIEW</vt:lpstr>
      <vt:lpstr>Algorithms and Models</vt:lpstr>
      <vt:lpstr>Rationale for  Tool and Model Choices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Pandey, Abisha</dc:creator>
  <cp:lastModifiedBy>Pandey, Abisha</cp:lastModifiedBy>
  <cp:revision>2</cp:revision>
  <dcterms:created xsi:type="dcterms:W3CDTF">2025-02-18T17:03:19Z</dcterms:created>
  <dcterms:modified xsi:type="dcterms:W3CDTF">2025-02-18T19:06:43Z</dcterms:modified>
</cp:coreProperties>
</file>