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7D27-3188-9D37-CA1A-EA8A9AAF4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93F7A-2FEB-7135-3AF2-EDFE42C0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6FA0-1205-5FCC-6C15-5D558760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C42F-41D4-6A3B-EE32-CC4A4BAA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273-C7DB-DF22-6246-62618450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2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806F-7C40-B34E-3A7E-3203C46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F264-83AE-E287-3FCE-33535111D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B1A1-5EC0-9910-6875-4E3E68A9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619D-8AA9-B909-FCA8-9ACAE675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6073-D73A-2F2B-130E-6264F016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7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A6379-596F-22F0-4D0D-2BC32255A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EA4E3-4F9A-6ED1-1816-B15EE595A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C663-8E31-ED8A-CE40-C8BEA52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339-5443-60DC-78D0-E3B21342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1BFA-3509-8A31-54E3-6BF26E4C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D66B-7B0C-2883-DBA0-54EB6244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5FCD-3E66-1410-8856-8D200121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5EEE-4C52-D1AE-5D15-0810ED43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6196-106F-3C86-39A7-830BC723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D5F1-E3CC-FC7F-B3E4-E0C73AD6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A75E-20B0-13DA-945A-4906BBBC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064A-6534-F5F6-B04E-D4BEAC38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C26A-98DA-6B8E-2423-A56BFED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5B05-1029-5D48-C3F6-8832D8B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2EEB-4571-C118-05FF-EA1B6EAA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23E7-39E4-98CE-D9D6-F6E35419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B441-544A-0988-44C0-B03595AC3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C309-1A5A-5C55-3F5C-A42C53CC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E1110-50F2-8EE3-BA7E-640BB270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894F1-1121-463F-83CF-35C842C9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02CC2-FA24-A72D-B3FC-9367358D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27C2-33F2-A914-30D9-89C69505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F410D-F8D9-6998-61D0-BAF858E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3E7E-7A0C-6BE8-F3C5-25C003D1C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7C319-25F7-3A46-5CA5-606947481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91A5C-87AF-D012-6BEB-697CED182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BC03B-1848-A12A-D86E-18447116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5F771-66E8-AC30-F76D-A9F13867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ED9C6-F2D1-AD9A-7168-E777BB17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1ED-F43C-0D92-63B6-D00DA1E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4BD81-282C-55DB-49C9-2DFFC05D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2889D-81A0-3FA6-B3DC-AE748D07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4AAE5-5796-5EBF-A82C-57FE6E1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F3D58-D146-3ECD-0057-864965E3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DA29F-EEEF-01E8-F51D-EF21BBCD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55FAA-C846-109E-0C37-09EF3E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9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77E-9387-B121-C0E6-C49E29F6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13C4-CDAC-C35B-FBCD-965D149F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9F15E-EC88-550E-D9E1-EB2701F7B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8C1D1-A7B9-125C-F03B-8D7476EE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C0BF-408A-AEB2-8336-337A6BE6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FB344-846B-8F2D-E973-02B9B4BC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D62D-917A-DFB7-9931-2F865F6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8E0E8-13A4-4CD1-1C86-D8C6CDCBE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9042-6B92-44CE-518C-61F4B96C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86E79-BF03-B15F-D35A-681891D7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5CEF7-CE35-E3D2-F786-353C4E7C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1022-6D5F-F6F6-429F-DA5A555C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0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779CB-E2B9-EA02-14DE-585687BE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F52A-CCEE-2C6E-EDC4-CF7AC1BF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4AA2-37AB-211B-3A97-0DDFC0B1E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9B0D-50F9-48A5-AD65-7D297DE7C5E7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40EE-5761-BFC8-0DC0-E5B3651D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F1CA-3CD0-79DE-7A82-DEB22A438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F23E-7F24-4B9B-9D1B-709A6A6E0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CF5593-2C84-7486-3D7D-57EB7EA60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8F0DEA-71EB-C74B-9949-2D1ECCB394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614246" y="3214932"/>
            <a:ext cx="9144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FE7362-36CE-6AAD-B4D3-65D36F76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AA3AD8-314D-9A6A-D990-19FE78009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FA896EB-442B-D490-85D0-E67D3395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E63780-28C6-970A-7700-ACC01759E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025EE-3527-F627-4EE9-0C37E2BDD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6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4330-113B-8564-6264-2F0FD68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D95E4-B3E4-BBEA-0BC8-8FF88D08D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501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A755-2163-7D16-0BFE-7422724A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160E3-34B8-C6AB-38E4-C53425BD5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398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FEF4940-A1EA-9C59-4E69-8199F900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1872DC-A2C6-8746-7916-AE8A480B5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F0984-5B1F-2FBB-15F7-40DE81727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94747-60DF-C47F-5714-6AD7170A1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B6022A-0732-5DEF-4710-B1643286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9B4A6-AC72-FB67-9A40-1B0D91A0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4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6BA98-69E9-6553-B48E-681D16D09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2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8F32E-BD88-65F0-1F52-513E0443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surinder</dc:creator>
  <cp:lastModifiedBy>surinder</cp:lastModifiedBy>
  <cp:revision>3</cp:revision>
  <dcterms:created xsi:type="dcterms:W3CDTF">2024-05-16T15:42:42Z</dcterms:created>
  <dcterms:modified xsi:type="dcterms:W3CDTF">2024-05-17T06:46:18Z</dcterms:modified>
</cp:coreProperties>
</file>