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F11C87E-F673-43B2-A39E-C1A57C03C5DB}" type="datetimeFigureOut">
              <a:rPr lang="en-IN" smtClean="0"/>
              <a:pPr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AB36936-5F3D-41C2-B22C-41F476FDB0F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24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C87E-F673-43B2-A39E-C1A57C03C5DB}" type="datetimeFigureOut">
              <a:rPr lang="en-IN" smtClean="0"/>
              <a:pPr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6936-5F3D-41C2-B22C-41F476FDB0F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17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C87E-F673-43B2-A39E-C1A57C03C5DB}" type="datetimeFigureOut">
              <a:rPr lang="en-IN" smtClean="0"/>
              <a:pPr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6936-5F3D-41C2-B22C-41F476FDB0F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8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C87E-F673-43B2-A39E-C1A57C03C5DB}" type="datetimeFigureOut">
              <a:rPr lang="en-IN" smtClean="0"/>
              <a:pPr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6936-5F3D-41C2-B22C-41F476FDB0F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051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C87E-F673-43B2-A39E-C1A57C03C5DB}" type="datetimeFigureOut">
              <a:rPr lang="en-IN" smtClean="0"/>
              <a:pPr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6936-5F3D-41C2-B22C-41F476FDB0F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336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C87E-F673-43B2-A39E-C1A57C03C5DB}" type="datetimeFigureOut">
              <a:rPr lang="en-IN" smtClean="0"/>
              <a:pPr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6936-5F3D-41C2-B22C-41F476FDB0F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444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C87E-F673-43B2-A39E-C1A57C03C5DB}" type="datetimeFigureOut">
              <a:rPr lang="en-IN" smtClean="0"/>
              <a:pPr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6936-5F3D-41C2-B22C-41F476FDB0F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077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F11C87E-F673-43B2-A39E-C1A57C03C5DB}" type="datetimeFigureOut">
              <a:rPr lang="en-IN" smtClean="0"/>
              <a:pPr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6936-5F3D-41C2-B22C-41F476FDB0F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448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F11C87E-F673-43B2-A39E-C1A57C03C5DB}" type="datetimeFigureOut">
              <a:rPr lang="en-IN" smtClean="0"/>
              <a:pPr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6936-5F3D-41C2-B22C-41F476FDB0F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91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C87E-F673-43B2-A39E-C1A57C03C5DB}" type="datetimeFigureOut">
              <a:rPr lang="en-IN" smtClean="0"/>
              <a:pPr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6936-5F3D-41C2-B22C-41F476FDB0F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97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C87E-F673-43B2-A39E-C1A57C03C5DB}" type="datetimeFigureOut">
              <a:rPr lang="en-IN" smtClean="0"/>
              <a:pPr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6936-5F3D-41C2-B22C-41F476FDB0F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46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C87E-F673-43B2-A39E-C1A57C03C5DB}" type="datetimeFigureOut">
              <a:rPr lang="en-IN" smtClean="0"/>
              <a:pPr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6936-5F3D-41C2-B22C-41F476FDB0F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75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C87E-F673-43B2-A39E-C1A57C03C5DB}" type="datetimeFigureOut">
              <a:rPr lang="en-IN" smtClean="0"/>
              <a:pPr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6936-5F3D-41C2-B22C-41F476FDB0F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50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C87E-F673-43B2-A39E-C1A57C03C5DB}" type="datetimeFigureOut">
              <a:rPr lang="en-IN" smtClean="0"/>
              <a:pPr/>
              <a:t>28-02-2024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6936-5F3D-41C2-B22C-41F476FDB0F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51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C87E-F673-43B2-A39E-C1A57C03C5DB}" type="datetimeFigureOut">
              <a:rPr lang="en-IN" smtClean="0"/>
              <a:pPr/>
              <a:t>28-02-2024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6936-5F3D-41C2-B22C-41F476FDB0F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87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C87E-F673-43B2-A39E-C1A57C03C5DB}" type="datetimeFigureOut">
              <a:rPr lang="en-IN" smtClean="0"/>
              <a:pPr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6936-5F3D-41C2-B22C-41F476FDB0F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80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C87E-F673-43B2-A39E-C1A57C03C5DB}" type="datetimeFigureOut">
              <a:rPr lang="en-IN" smtClean="0"/>
              <a:pPr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6936-5F3D-41C2-B22C-41F476FDB0F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4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F11C87E-F673-43B2-A39E-C1A57C03C5DB}" type="datetimeFigureOut">
              <a:rPr lang="en-IN" smtClean="0"/>
              <a:pPr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AB36936-5F3D-41C2-B22C-41F476FDB0F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35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E167C3-95F3-DBDE-4F4F-913D1FA8B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6186878" cy="687855"/>
          </a:xfrm>
        </p:spPr>
        <p:txBody>
          <a:bodyPr/>
          <a:lstStyle/>
          <a:p>
            <a:r>
              <a:rPr lang="en-US" dirty="0"/>
              <a:t>Staff Selection Software In Java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6135348-34A2-7E6D-75BD-74A8EA46A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869" y="3285931"/>
            <a:ext cx="8825658" cy="1907506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Project </a:t>
            </a:r>
            <a:r>
              <a:rPr lang="en-US" dirty="0">
                <a:solidFill>
                  <a:schemeClr val="bg1"/>
                </a:solidFill>
              </a:rPr>
              <a:t>By : Geetika </a:t>
            </a:r>
            <a:r>
              <a:rPr lang="en-US" dirty="0" err="1" smtClean="0">
                <a:solidFill>
                  <a:schemeClr val="bg1"/>
                </a:solidFill>
              </a:rPr>
              <a:t>Bhardwaj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004975E7-05D5-BC59-3084-5194BC50A541}"/>
              </a:ext>
            </a:extLst>
          </p:cNvPr>
          <p:cNvCxnSpPr>
            <a:cxnSpLocks/>
          </p:cNvCxnSpPr>
          <p:nvPr/>
        </p:nvCxnSpPr>
        <p:spPr>
          <a:xfrm>
            <a:off x="488272" y="2956264"/>
            <a:ext cx="11221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99005841-5D01-0353-4263-62096769FBBE}"/>
              </a:ext>
            </a:extLst>
          </p:cNvPr>
          <p:cNvCxnSpPr>
            <a:cxnSpLocks/>
          </p:cNvCxnSpPr>
          <p:nvPr/>
        </p:nvCxnSpPr>
        <p:spPr>
          <a:xfrm>
            <a:off x="488272" y="3045041"/>
            <a:ext cx="11345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342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5179FA-879B-0241-AF02-7F44CD66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JOB AND FEEDING DATA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1C81ACE-C062-FE50-FD79-74D861D4D0C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6237" y="2451628"/>
            <a:ext cx="7990130" cy="19547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682FA63-E525-7D83-DE58-DD8F04429FD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94528" y="4930166"/>
            <a:ext cx="5931718" cy="163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97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EC9F99-C9CD-737C-8C28-A39F2ED0E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81147"/>
            <a:ext cx="8825658" cy="670100"/>
          </a:xfrm>
        </p:spPr>
        <p:txBody>
          <a:bodyPr/>
          <a:lstStyle/>
          <a:p>
            <a:r>
              <a:rPr lang="en-US" sz="3600" dirty="0"/>
              <a:t>TEST CASES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6315017-7BFF-92D6-C24F-B12C64656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828799"/>
            <a:ext cx="8825658" cy="1384918"/>
          </a:xfrm>
        </p:spPr>
        <p:txBody>
          <a:bodyPr>
            <a:normAutofit fontScale="40000" lnSpcReduction="20000"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bg1"/>
                </a:solidFill>
              </a:rPr>
              <a:t>Login denied if password /Username is wrong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bg1"/>
                </a:solidFill>
              </a:rPr>
              <a:t>Male/female Candidates were selected as per the data provided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bg1"/>
                </a:solidFill>
              </a:rPr>
              <a:t>All candidates were chosen if gender not provided while selecting candidates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bg1"/>
                </a:solidFill>
              </a:rPr>
              <a:t>SUCCESSFUL INSERT UPDATE OF DATA</a:t>
            </a:r>
          </a:p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1F6B7273-FA24-E468-F58E-9C43CABD41EF}"/>
              </a:ext>
            </a:extLst>
          </p:cNvPr>
          <p:cNvSpPr txBox="1">
            <a:spLocks/>
          </p:cNvSpPr>
          <p:nvPr/>
        </p:nvSpPr>
        <p:spPr bwMode="gray">
          <a:xfrm>
            <a:off x="1023269" y="3765610"/>
            <a:ext cx="8825658" cy="1384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8572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5A023419-8194-E37E-92B5-8293DD6773B5}"/>
              </a:ext>
            </a:extLst>
          </p:cNvPr>
          <p:cNvSpPr txBox="1">
            <a:spLocks/>
          </p:cNvSpPr>
          <p:nvPr/>
        </p:nvSpPr>
        <p:spPr bwMode="gray">
          <a:xfrm>
            <a:off x="1023269" y="3213717"/>
            <a:ext cx="8825658" cy="6701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FUTURE ENHANCEMENT </a:t>
            </a:r>
            <a:endParaRPr lang="en-IN" sz="3600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D4A21409-B350-4736-C9A6-C101BE3C910C}"/>
              </a:ext>
            </a:extLst>
          </p:cNvPr>
          <p:cNvSpPr txBox="1">
            <a:spLocks/>
          </p:cNvSpPr>
          <p:nvPr/>
        </p:nvSpPr>
        <p:spPr bwMode="gray">
          <a:xfrm>
            <a:off x="1023269" y="4037532"/>
            <a:ext cx="8825658" cy="670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SAVING DIGITAL PHOTOS ,IDENTIFICATION CARDS,DIGITAL SIGNATURES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7CFE864C-826B-9C2D-C853-A50F28321FC0}"/>
              </a:ext>
            </a:extLst>
          </p:cNvPr>
          <p:cNvSpPr txBox="1">
            <a:spLocks/>
          </p:cNvSpPr>
          <p:nvPr/>
        </p:nvSpPr>
        <p:spPr bwMode="gray">
          <a:xfrm rot="10800000" flipV="1">
            <a:off x="1154955" y="5539665"/>
            <a:ext cx="8825658" cy="441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                                                          THANKS</a:t>
            </a:r>
            <a:endParaRPr lang="en-IN" dirty="0"/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B094C495-8BB8-3F5C-688E-3B11CA921D48}"/>
              </a:ext>
            </a:extLst>
          </p:cNvPr>
          <p:cNvSpPr txBox="1">
            <a:spLocks/>
          </p:cNvSpPr>
          <p:nvPr/>
        </p:nvSpPr>
        <p:spPr bwMode="gray">
          <a:xfrm>
            <a:off x="1262967" y="4861347"/>
            <a:ext cx="8825658" cy="11222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00" dirty="0">
                <a:solidFill>
                  <a:schemeClr val="bg1"/>
                </a:solidFill>
              </a:rPr>
              <a:t>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8462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FEADB7-692A-4106-A390-B9136B87D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74561"/>
            <a:ext cx="8825658" cy="861420"/>
          </a:xfrm>
        </p:spPr>
        <p:txBody>
          <a:bodyPr/>
          <a:lstStyle/>
          <a:p>
            <a:r>
              <a:rPr lang="en-US" sz="3600" dirty="0"/>
              <a:t>                  </a:t>
            </a:r>
            <a:r>
              <a:rPr lang="en-US" sz="3600" u="sng" dirty="0"/>
              <a:t>PROFILE OF THE PROBLEM</a:t>
            </a:r>
            <a:endParaRPr lang="en-IN" sz="3600" u="sng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319E7FB-3474-3117-EF6E-E0240845D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766656"/>
            <a:ext cx="8825658" cy="3986073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Hiring Fast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Attracting Top Talent in corporate 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 prevent the Lack of Quality Candidates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Technology Misalignment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Driven Recruitment for improving future Hiring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Recruiting Fairly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435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54941E-3094-FF67-91B0-4A37B8738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1348" y="963391"/>
            <a:ext cx="8708992" cy="927552"/>
          </a:xfrm>
        </p:spPr>
        <p:txBody>
          <a:bodyPr/>
          <a:lstStyle/>
          <a:p>
            <a:r>
              <a:rPr lang="en-US" sz="3600" u="sng" dirty="0"/>
              <a:t>PROCESSING ENVIRONMENT </a:t>
            </a:r>
            <a:r>
              <a:rPr lang="en-US" sz="3600" dirty="0"/>
              <a:t>(HARDWARE AND SOFTWARE USED)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DC1EF2D-0819-DB10-5B38-D12BBDF64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348" y="2095130"/>
            <a:ext cx="8708993" cy="354367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Software used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Apache NetBeans ide (version 12.5)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XAMPP SERVER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Java development toolkit (version 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Hardware Used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Windows 10 (or 8.x)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Ram 4 gigabyte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Processor i3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397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21EFDE-07D8-C3F2-5C0F-312BB5A5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BD81E0B-50E6-DB6C-C3E6-E6E38C4A1EC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7735" y="2328897"/>
            <a:ext cx="6145244" cy="452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9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4A9202-553A-500F-FF9A-98C16C6B7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DESIGN(TABLES USED)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575CDF8-04CC-D459-A7C1-5118E8E7B0A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59112" y="2577193"/>
            <a:ext cx="6991420" cy="375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57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BE1F02D-0DB8-29A8-73E1-EC08E1E3439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8220" y="254077"/>
            <a:ext cx="7648575" cy="1681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33D16BA-1053-2B95-6FD1-97A1D2C52FC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5548" y="2093744"/>
            <a:ext cx="7648575" cy="1794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3A17590-C00A-DAAA-D716-014A9A15C20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5548" y="3778881"/>
            <a:ext cx="7600950" cy="13879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5F2A014-502B-8EFC-1E90-A925861EC0BC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5548" y="5045335"/>
            <a:ext cx="7239000" cy="105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6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94A827E-53BB-8DD1-3676-96DAEDFBDE6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407" y="2295016"/>
            <a:ext cx="10115550" cy="1628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610A0FF-CD56-C727-532F-60F22EA21A7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2146" y="714975"/>
            <a:ext cx="56292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38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DA83CA-FF48-9E45-1A04-F436DFA9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OF THE SYSTEM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C49D2D7-9169-10A7-4B50-A14C45D26D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Homepage</a:t>
            </a:r>
          </a:p>
          <a:p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5E2DBBED-E880-3AF1-07AA-EF3CB8EEAE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F6BDCB5C-1CE8-3965-810A-409B85F1A60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4954" y="3215705"/>
            <a:ext cx="2905126" cy="17668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26E4BF45-FEC0-CA5B-091F-C6D0384D2B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86124" y="3003289"/>
            <a:ext cx="4891596" cy="269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21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B75097-50B1-7BD3-E2FF-3F9A5159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OF THE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BAA3CD-591C-AFC8-8F77-4E44E2C5D8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PERSONAL /CANDIDATE DATA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1F2ED9E-2A69-8488-603A-DD2A679BD3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EXAM DATA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5E0F20E-57F0-82A5-150A-4CDD4E16B6A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4954" y="3029504"/>
            <a:ext cx="4491038" cy="3209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C5F1A69-C144-437D-A9A8-44647CDDDC9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98241" y="3277294"/>
            <a:ext cx="5491810" cy="296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79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182</TotalTime>
  <Words>157</Words>
  <Application>Microsoft Office PowerPoint</Application>
  <PresentationFormat>Custom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 Boardroom</vt:lpstr>
      <vt:lpstr>Staff Selection Software In Java</vt:lpstr>
      <vt:lpstr>                  PROFILE OF THE PROBLEM</vt:lpstr>
      <vt:lpstr>PROCESSING ENVIRONMENT (HARDWARE AND SOFTWARE USED)</vt:lpstr>
      <vt:lpstr>DATA FLOW DIAGRAM</vt:lpstr>
      <vt:lpstr>DATABASE DESIGN(TABLES USED)</vt:lpstr>
      <vt:lpstr>PowerPoint Presentation</vt:lpstr>
      <vt:lpstr>PowerPoint Presentation</vt:lpstr>
      <vt:lpstr>SNAPSHOT OF THE SYSTEM</vt:lpstr>
      <vt:lpstr>SNAPSHOT OF THE SYSTEM</vt:lpstr>
      <vt:lpstr>CREATING JOB AND FEEDING DATA </vt:lpstr>
      <vt:lpstr>TEST CASES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Staff Selection Software In Java</dc:title>
  <dc:creator>geetika1212@outlook.com</dc:creator>
  <cp:lastModifiedBy>hp</cp:lastModifiedBy>
  <cp:revision>3</cp:revision>
  <dcterms:created xsi:type="dcterms:W3CDTF">2022-05-26T13:41:35Z</dcterms:created>
  <dcterms:modified xsi:type="dcterms:W3CDTF">2024-02-28T08:08:42Z</dcterms:modified>
</cp:coreProperties>
</file>