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 id="265" r:id="rId7"/>
    <p:sldId id="261" r:id="rId8"/>
    <p:sldId id="267" r:id="rId9"/>
    <p:sldId id="262" r:id="rId10"/>
    <p:sldId id="268" r:id="rId11"/>
    <p:sldId id="269" r:id="rId12"/>
    <p:sldId id="270" r:id="rId13"/>
    <p:sldId id="271" r:id="rId14"/>
    <p:sldId id="272" r:id="rId15"/>
    <p:sldId id="263" r:id="rId16"/>
    <p:sldId id="273" r:id="rId17"/>
    <p:sldId id="274" r:id="rId18"/>
    <p:sldId id="276" r:id="rId19"/>
    <p:sldId id="277" r:id="rId20"/>
    <p:sldId id="264"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6" Type="http://schemas.openxmlformats.org/officeDocument/2006/relationships/image" Target="../media/image54.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6" Type="http://schemas.openxmlformats.org/officeDocument/2006/relationships/image" Target="../media/image54.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DF3D1B-69A0-4023-B851-037106D57D94}"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D4D4C962-D673-4B51-8787-C3FF0FE0B801}">
      <dgm:prSet/>
      <dgm:spPr/>
      <dgm:t>
        <a:bodyPr/>
        <a:lstStyle/>
        <a:p>
          <a:r>
            <a:rPr lang="en-US" dirty="0"/>
            <a:t>Problem Definition</a:t>
          </a:r>
        </a:p>
      </dgm:t>
    </dgm:pt>
    <dgm:pt modelId="{BA84B4BA-05CB-4480-B7A5-EC2B6E5DA690}" type="parTrans" cxnId="{DAD3AE4D-CCFA-441A-A9D6-F34DC45E08B1}">
      <dgm:prSet/>
      <dgm:spPr/>
      <dgm:t>
        <a:bodyPr/>
        <a:lstStyle/>
        <a:p>
          <a:endParaRPr lang="en-US"/>
        </a:p>
      </dgm:t>
    </dgm:pt>
    <dgm:pt modelId="{BF6725AA-6173-4E60-88DA-8D83A4E0FD5C}" type="sibTrans" cxnId="{DAD3AE4D-CCFA-441A-A9D6-F34DC45E08B1}">
      <dgm:prSet/>
      <dgm:spPr/>
      <dgm:t>
        <a:bodyPr/>
        <a:lstStyle/>
        <a:p>
          <a:endParaRPr lang="en-US"/>
        </a:p>
      </dgm:t>
    </dgm:pt>
    <dgm:pt modelId="{B920B29B-450C-4005-994A-D69171690BB7}">
      <dgm:prSet/>
      <dgm:spPr/>
      <dgm:t>
        <a:bodyPr/>
        <a:lstStyle/>
        <a:p>
          <a:r>
            <a:rPr lang="en-US" b="0" i="0" dirty="0"/>
            <a:t>Work flow stages employed</a:t>
          </a:r>
          <a:endParaRPr lang="en-US" dirty="0"/>
        </a:p>
      </dgm:t>
    </dgm:pt>
    <dgm:pt modelId="{554095FC-8742-4976-B136-9F74C53D7AD3}" type="parTrans" cxnId="{FB95C2C9-FA30-4CD2-9E60-99933CDB96CF}">
      <dgm:prSet/>
      <dgm:spPr/>
      <dgm:t>
        <a:bodyPr/>
        <a:lstStyle/>
        <a:p>
          <a:endParaRPr lang="en-US"/>
        </a:p>
      </dgm:t>
    </dgm:pt>
    <dgm:pt modelId="{51BBC6F3-7AFC-49BC-A949-87FA073E0516}" type="sibTrans" cxnId="{FB95C2C9-FA30-4CD2-9E60-99933CDB96CF}">
      <dgm:prSet/>
      <dgm:spPr/>
      <dgm:t>
        <a:bodyPr/>
        <a:lstStyle/>
        <a:p>
          <a:endParaRPr lang="en-US"/>
        </a:p>
      </dgm:t>
    </dgm:pt>
    <dgm:pt modelId="{77310289-385C-4DAE-9B36-BDA32594394E}">
      <dgm:prSet/>
      <dgm:spPr/>
      <dgm:t>
        <a:bodyPr/>
        <a:lstStyle/>
        <a:p>
          <a:r>
            <a:rPr lang="en-US" b="0" i="0" dirty="0"/>
            <a:t>Distribution of features</a:t>
          </a:r>
          <a:endParaRPr lang="en-US" dirty="0"/>
        </a:p>
      </dgm:t>
    </dgm:pt>
    <dgm:pt modelId="{ED540E46-3D46-4E64-9FDD-DE21AF634538}" type="parTrans" cxnId="{D762C23A-2F7D-426C-A79D-388CC0E6F657}">
      <dgm:prSet/>
      <dgm:spPr/>
      <dgm:t>
        <a:bodyPr/>
        <a:lstStyle/>
        <a:p>
          <a:endParaRPr lang="en-US"/>
        </a:p>
      </dgm:t>
    </dgm:pt>
    <dgm:pt modelId="{B00585F9-E0B9-4B74-B75C-7136E3C38F93}" type="sibTrans" cxnId="{D762C23A-2F7D-426C-A79D-388CC0E6F657}">
      <dgm:prSet/>
      <dgm:spPr/>
      <dgm:t>
        <a:bodyPr/>
        <a:lstStyle/>
        <a:p>
          <a:endParaRPr lang="en-US"/>
        </a:p>
      </dgm:t>
    </dgm:pt>
    <dgm:pt modelId="{EA2F6E7A-883E-4568-98E5-B33783C17599}">
      <dgm:prSet/>
      <dgm:spPr/>
      <dgm:t>
        <a:bodyPr/>
        <a:lstStyle/>
        <a:p>
          <a:r>
            <a:rPr lang="en-US" b="0" i="0"/>
            <a:t>Data cleaning and its insights</a:t>
          </a:r>
          <a:endParaRPr lang="en-US"/>
        </a:p>
      </dgm:t>
    </dgm:pt>
    <dgm:pt modelId="{12A8303E-8B8F-4A0C-88FC-E6D316584091}" type="parTrans" cxnId="{EAA3B228-6987-4C29-B630-151336900ADF}">
      <dgm:prSet/>
      <dgm:spPr/>
      <dgm:t>
        <a:bodyPr/>
        <a:lstStyle/>
        <a:p>
          <a:endParaRPr lang="en-US"/>
        </a:p>
      </dgm:t>
    </dgm:pt>
    <dgm:pt modelId="{09FD070D-CDAB-4AE2-854E-ABDD1A6D8955}" type="sibTrans" cxnId="{EAA3B228-6987-4C29-B630-151336900ADF}">
      <dgm:prSet/>
      <dgm:spPr/>
      <dgm:t>
        <a:bodyPr/>
        <a:lstStyle/>
        <a:p>
          <a:endParaRPr lang="en-US"/>
        </a:p>
      </dgm:t>
    </dgm:pt>
    <dgm:pt modelId="{2E99D5B7-7A6B-4715-BB77-24DEBF1D5FB4}">
      <dgm:prSet/>
      <dgm:spPr/>
      <dgm:t>
        <a:bodyPr/>
        <a:lstStyle/>
        <a:p>
          <a:r>
            <a:rPr lang="en-US" b="0" i="0" dirty="0"/>
            <a:t>Wrangling, aggregation  and its insights</a:t>
          </a:r>
          <a:endParaRPr lang="en-US" dirty="0"/>
        </a:p>
      </dgm:t>
    </dgm:pt>
    <dgm:pt modelId="{DDC76D91-18E6-4137-B15E-7C9483995E0D}" type="parTrans" cxnId="{609E0AA5-00DC-4384-A130-127C9D275A5E}">
      <dgm:prSet/>
      <dgm:spPr/>
      <dgm:t>
        <a:bodyPr/>
        <a:lstStyle/>
        <a:p>
          <a:endParaRPr lang="en-US"/>
        </a:p>
      </dgm:t>
    </dgm:pt>
    <dgm:pt modelId="{9E780A4E-264B-4B01-B575-BC2676DD7D33}" type="sibTrans" cxnId="{609E0AA5-00DC-4384-A130-127C9D275A5E}">
      <dgm:prSet/>
      <dgm:spPr/>
      <dgm:t>
        <a:bodyPr/>
        <a:lstStyle/>
        <a:p>
          <a:endParaRPr lang="en-US"/>
        </a:p>
      </dgm:t>
    </dgm:pt>
    <dgm:pt modelId="{6F170F22-4222-4849-8482-9C9E12628644}">
      <dgm:prSet/>
      <dgm:spPr/>
      <dgm:t>
        <a:bodyPr/>
        <a:lstStyle/>
        <a:p>
          <a:r>
            <a:rPr lang="en-US" b="0" i="0"/>
            <a:t>Model , predict and solve </a:t>
          </a:r>
          <a:endParaRPr lang="en-US"/>
        </a:p>
      </dgm:t>
    </dgm:pt>
    <dgm:pt modelId="{A9E45842-2119-4B83-B88C-0D77D2982E40}" type="parTrans" cxnId="{E95348AF-D97B-4F21-8FD7-CA75C6B6EA89}">
      <dgm:prSet/>
      <dgm:spPr/>
      <dgm:t>
        <a:bodyPr/>
        <a:lstStyle/>
        <a:p>
          <a:endParaRPr lang="en-US"/>
        </a:p>
      </dgm:t>
    </dgm:pt>
    <dgm:pt modelId="{A007F9FD-CB4E-42A5-A4C3-5F1A19CEA777}" type="sibTrans" cxnId="{E95348AF-D97B-4F21-8FD7-CA75C6B6EA89}">
      <dgm:prSet/>
      <dgm:spPr/>
      <dgm:t>
        <a:bodyPr/>
        <a:lstStyle/>
        <a:p>
          <a:endParaRPr lang="en-US"/>
        </a:p>
      </dgm:t>
    </dgm:pt>
    <dgm:pt modelId="{FBF41FBA-EE82-40D9-BD31-D5CE1052EF28}">
      <dgm:prSet/>
      <dgm:spPr/>
      <dgm:t>
        <a:bodyPr/>
        <a:lstStyle/>
        <a:p>
          <a:r>
            <a:rPr lang="en-US" b="0" i="0"/>
            <a:t>Solution analysis and conclusion</a:t>
          </a:r>
          <a:endParaRPr lang="en-US"/>
        </a:p>
      </dgm:t>
    </dgm:pt>
    <dgm:pt modelId="{528C83F8-B948-4825-B73B-9170F066E2F9}" type="parTrans" cxnId="{7AFF7175-B255-45B9-93FC-702FD5502AE0}">
      <dgm:prSet/>
      <dgm:spPr/>
      <dgm:t>
        <a:bodyPr/>
        <a:lstStyle/>
        <a:p>
          <a:endParaRPr lang="en-US"/>
        </a:p>
      </dgm:t>
    </dgm:pt>
    <dgm:pt modelId="{86FC8F2B-09D0-4510-80E0-5AF220CF8C64}" type="sibTrans" cxnId="{7AFF7175-B255-45B9-93FC-702FD5502AE0}">
      <dgm:prSet/>
      <dgm:spPr/>
      <dgm:t>
        <a:bodyPr/>
        <a:lstStyle/>
        <a:p>
          <a:endParaRPr lang="en-US"/>
        </a:p>
      </dgm:t>
    </dgm:pt>
    <dgm:pt modelId="{C0508A73-020E-4DC1-A751-095AC4883D87}" type="pres">
      <dgm:prSet presAssocID="{54DF3D1B-69A0-4023-B851-037106D57D94}" presName="Name0" presStyleCnt="0">
        <dgm:presLayoutVars>
          <dgm:dir/>
          <dgm:resizeHandles val="exact"/>
        </dgm:presLayoutVars>
      </dgm:prSet>
      <dgm:spPr/>
    </dgm:pt>
    <dgm:pt modelId="{3B98D5A0-A54E-4F67-B150-22B2182F4219}" type="pres">
      <dgm:prSet presAssocID="{D4D4C962-D673-4B51-8787-C3FF0FE0B801}" presName="node" presStyleLbl="node1" presStyleIdx="0" presStyleCnt="7">
        <dgm:presLayoutVars>
          <dgm:bulletEnabled val="1"/>
        </dgm:presLayoutVars>
      </dgm:prSet>
      <dgm:spPr/>
    </dgm:pt>
    <dgm:pt modelId="{C4090E55-4823-4F0E-92C1-ED531D1353C0}" type="pres">
      <dgm:prSet presAssocID="{BF6725AA-6173-4E60-88DA-8D83A4E0FD5C}" presName="sibTrans" presStyleLbl="sibTrans1D1" presStyleIdx="0" presStyleCnt="6"/>
      <dgm:spPr/>
    </dgm:pt>
    <dgm:pt modelId="{7E44B600-176F-4B31-AE08-AD34B4194300}" type="pres">
      <dgm:prSet presAssocID="{BF6725AA-6173-4E60-88DA-8D83A4E0FD5C}" presName="connectorText" presStyleLbl="sibTrans1D1" presStyleIdx="0" presStyleCnt="6"/>
      <dgm:spPr/>
    </dgm:pt>
    <dgm:pt modelId="{4794F8A8-9D43-491C-93A8-A6CBDAB5CE40}" type="pres">
      <dgm:prSet presAssocID="{B920B29B-450C-4005-994A-D69171690BB7}" presName="node" presStyleLbl="node1" presStyleIdx="1" presStyleCnt="7">
        <dgm:presLayoutVars>
          <dgm:bulletEnabled val="1"/>
        </dgm:presLayoutVars>
      </dgm:prSet>
      <dgm:spPr/>
    </dgm:pt>
    <dgm:pt modelId="{AB628120-45B6-44A5-810B-91E5D47F09F6}" type="pres">
      <dgm:prSet presAssocID="{51BBC6F3-7AFC-49BC-A949-87FA073E0516}" presName="sibTrans" presStyleLbl="sibTrans1D1" presStyleIdx="1" presStyleCnt="6"/>
      <dgm:spPr/>
    </dgm:pt>
    <dgm:pt modelId="{F43909E1-CFDC-43A0-BB31-3C2A342687C5}" type="pres">
      <dgm:prSet presAssocID="{51BBC6F3-7AFC-49BC-A949-87FA073E0516}" presName="connectorText" presStyleLbl="sibTrans1D1" presStyleIdx="1" presStyleCnt="6"/>
      <dgm:spPr/>
    </dgm:pt>
    <dgm:pt modelId="{1E1E0AEE-398C-41BB-8FC9-C717CE3B0BB8}" type="pres">
      <dgm:prSet presAssocID="{77310289-385C-4DAE-9B36-BDA32594394E}" presName="node" presStyleLbl="node1" presStyleIdx="2" presStyleCnt="7">
        <dgm:presLayoutVars>
          <dgm:bulletEnabled val="1"/>
        </dgm:presLayoutVars>
      </dgm:prSet>
      <dgm:spPr/>
    </dgm:pt>
    <dgm:pt modelId="{A9B4FB39-2B7F-44AB-BE21-2153648D27E8}" type="pres">
      <dgm:prSet presAssocID="{B00585F9-E0B9-4B74-B75C-7136E3C38F93}" presName="sibTrans" presStyleLbl="sibTrans1D1" presStyleIdx="2" presStyleCnt="6"/>
      <dgm:spPr/>
    </dgm:pt>
    <dgm:pt modelId="{8C6CFDE9-C662-4E93-850D-96E5B1D00E1A}" type="pres">
      <dgm:prSet presAssocID="{B00585F9-E0B9-4B74-B75C-7136E3C38F93}" presName="connectorText" presStyleLbl="sibTrans1D1" presStyleIdx="2" presStyleCnt="6"/>
      <dgm:spPr/>
    </dgm:pt>
    <dgm:pt modelId="{B10C1257-30B6-4CAD-BFB8-164BD3FAA3DA}" type="pres">
      <dgm:prSet presAssocID="{EA2F6E7A-883E-4568-98E5-B33783C17599}" presName="node" presStyleLbl="node1" presStyleIdx="3" presStyleCnt="7">
        <dgm:presLayoutVars>
          <dgm:bulletEnabled val="1"/>
        </dgm:presLayoutVars>
      </dgm:prSet>
      <dgm:spPr/>
    </dgm:pt>
    <dgm:pt modelId="{5C2D8C89-086A-4391-AD50-C1875D2B52D1}" type="pres">
      <dgm:prSet presAssocID="{09FD070D-CDAB-4AE2-854E-ABDD1A6D8955}" presName="sibTrans" presStyleLbl="sibTrans1D1" presStyleIdx="3" presStyleCnt="6"/>
      <dgm:spPr/>
    </dgm:pt>
    <dgm:pt modelId="{A7EFDA73-8745-43B7-8221-A294DC97BE9A}" type="pres">
      <dgm:prSet presAssocID="{09FD070D-CDAB-4AE2-854E-ABDD1A6D8955}" presName="connectorText" presStyleLbl="sibTrans1D1" presStyleIdx="3" presStyleCnt="6"/>
      <dgm:spPr/>
    </dgm:pt>
    <dgm:pt modelId="{EB70C627-9266-4B72-B934-1D3506C0A227}" type="pres">
      <dgm:prSet presAssocID="{2E99D5B7-7A6B-4715-BB77-24DEBF1D5FB4}" presName="node" presStyleLbl="node1" presStyleIdx="4" presStyleCnt="7">
        <dgm:presLayoutVars>
          <dgm:bulletEnabled val="1"/>
        </dgm:presLayoutVars>
      </dgm:prSet>
      <dgm:spPr/>
    </dgm:pt>
    <dgm:pt modelId="{4F9E43D1-8BC5-47DA-B483-011F01B36375}" type="pres">
      <dgm:prSet presAssocID="{9E780A4E-264B-4B01-B575-BC2676DD7D33}" presName="sibTrans" presStyleLbl="sibTrans1D1" presStyleIdx="4" presStyleCnt="6"/>
      <dgm:spPr/>
    </dgm:pt>
    <dgm:pt modelId="{9FF2C334-247A-4309-9B4D-F8C356C2210D}" type="pres">
      <dgm:prSet presAssocID="{9E780A4E-264B-4B01-B575-BC2676DD7D33}" presName="connectorText" presStyleLbl="sibTrans1D1" presStyleIdx="4" presStyleCnt="6"/>
      <dgm:spPr/>
    </dgm:pt>
    <dgm:pt modelId="{6BAA57B1-2ED5-4E31-BA9D-2DF7BFC7270A}" type="pres">
      <dgm:prSet presAssocID="{6F170F22-4222-4849-8482-9C9E12628644}" presName="node" presStyleLbl="node1" presStyleIdx="5" presStyleCnt="7">
        <dgm:presLayoutVars>
          <dgm:bulletEnabled val="1"/>
        </dgm:presLayoutVars>
      </dgm:prSet>
      <dgm:spPr/>
    </dgm:pt>
    <dgm:pt modelId="{8142BFE5-9DBE-402E-86F5-7E5FB97A7561}" type="pres">
      <dgm:prSet presAssocID="{A007F9FD-CB4E-42A5-A4C3-5F1A19CEA777}" presName="sibTrans" presStyleLbl="sibTrans1D1" presStyleIdx="5" presStyleCnt="6"/>
      <dgm:spPr/>
    </dgm:pt>
    <dgm:pt modelId="{CA7ABB91-EF1D-426C-BF86-34AAF307648B}" type="pres">
      <dgm:prSet presAssocID="{A007F9FD-CB4E-42A5-A4C3-5F1A19CEA777}" presName="connectorText" presStyleLbl="sibTrans1D1" presStyleIdx="5" presStyleCnt="6"/>
      <dgm:spPr/>
    </dgm:pt>
    <dgm:pt modelId="{53399A53-812F-4C56-BDBC-2D73C267C348}" type="pres">
      <dgm:prSet presAssocID="{FBF41FBA-EE82-40D9-BD31-D5CE1052EF28}" presName="node" presStyleLbl="node1" presStyleIdx="6" presStyleCnt="7">
        <dgm:presLayoutVars>
          <dgm:bulletEnabled val="1"/>
        </dgm:presLayoutVars>
      </dgm:prSet>
      <dgm:spPr/>
    </dgm:pt>
  </dgm:ptLst>
  <dgm:cxnLst>
    <dgm:cxn modelId="{6DB78C05-F59A-4A77-96EA-B45F5DE9ED8A}" type="presOf" srcId="{2E99D5B7-7A6B-4715-BB77-24DEBF1D5FB4}" destId="{EB70C627-9266-4B72-B934-1D3506C0A227}" srcOrd="0" destOrd="0" presId="urn:microsoft.com/office/officeart/2016/7/layout/RepeatingBendingProcessNew"/>
    <dgm:cxn modelId="{B3D0E10B-84D6-4876-8B38-C3515D75A5FC}" type="presOf" srcId="{51BBC6F3-7AFC-49BC-A949-87FA073E0516}" destId="{AB628120-45B6-44A5-810B-91E5D47F09F6}" srcOrd="0" destOrd="0" presId="urn:microsoft.com/office/officeart/2016/7/layout/RepeatingBendingProcessNew"/>
    <dgm:cxn modelId="{1A5FBC0D-5609-4FE1-8EC3-818973CABCD4}" type="presOf" srcId="{54DF3D1B-69A0-4023-B851-037106D57D94}" destId="{C0508A73-020E-4DC1-A751-095AC4883D87}" srcOrd="0" destOrd="0" presId="urn:microsoft.com/office/officeart/2016/7/layout/RepeatingBendingProcessNew"/>
    <dgm:cxn modelId="{9A778B1B-961C-43C7-9A90-41DC8F930488}" type="presOf" srcId="{51BBC6F3-7AFC-49BC-A949-87FA073E0516}" destId="{F43909E1-CFDC-43A0-BB31-3C2A342687C5}" srcOrd="1" destOrd="0" presId="urn:microsoft.com/office/officeart/2016/7/layout/RepeatingBendingProcessNew"/>
    <dgm:cxn modelId="{0D6E4E24-982C-4829-9992-47BF5A2EB2D4}" type="presOf" srcId="{BF6725AA-6173-4E60-88DA-8D83A4E0FD5C}" destId="{7E44B600-176F-4B31-AE08-AD34B4194300}" srcOrd="1" destOrd="0" presId="urn:microsoft.com/office/officeart/2016/7/layout/RepeatingBendingProcessNew"/>
    <dgm:cxn modelId="{EAA3B228-6987-4C29-B630-151336900ADF}" srcId="{54DF3D1B-69A0-4023-B851-037106D57D94}" destId="{EA2F6E7A-883E-4568-98E5-B33783C17599}" srcOrd="3" destOrd="0" parTransId="{12A8303E-8B8F-4A0C-88FC-E6D316584091}" sibTransId="{09FD070D-CDAB-4AE2-854E-ABDD1A6D8955}"/>
    <dgm:cxn modelId="{76895929-91FC-4546-A93E-5B3F0D4C75F3}" type="presOf" srcId="{B00585F9-E0B9-4B74-B75C-7136E3C38F93}" destId="{8C6CFDE9-C662-4E93-850D-96E5B1D00E1A}" srcOrd="1" destOrd="0" presId="urn:microsoft.com/office/officeart/2016/7/layout/RepeatingBendingProcessNew"/>
    <dgm:cxn modelId="{B2E7812A-9034-4053-AC1D-3DE92DDDA9B4}" type="presOf" srcId="{BF6725AA-6173-4E60-88DA-8D83A4E0FD5C}" destId="{C4090E55-4823-4F0E-92C1-ED531D1353C0}" srcOrd="0" destOrd="0" presId="urn:microsoft.com/office/officeart/2016/7/layout/RepeatingBendingProcessNew"/>
    <dgm:cxn modelId="{EE9DF730-9678-4725-8C9B-27197BB52301}" type="presOf" srcId="{09FD070D-CDAB-4AE2-854E-ABDD1A6D8955}" destId="{5C2D8C89-086A-4391-AD50-C1875D2B52D1}" srcOrd="0" destOrd="0" presId="urn:microsoft.com/office/officeart/2016/7/layout/RepeatingBendingProcessNew"/>
    <dgm:cxn modelId="{0F49A83A-D6B0-4797-BADD-BB2E48BDAE82}" type="presOf" srcId="{77310289-385C-4DAE-9B36-BDA32594394E}" destId="{1E1E0AEE-398C-41BB-8FC9-C717CE3B0BB8}" srcOrd="0" destOrd="0" presId="urn:microsoft.com/office/officeart/2016/7/layout/RepeatingBendingProcessNew"/>
    <dgm:cxn modelId="{D762C23A-2F7D-426C-A79D-388CC0E6F657}" srcId="{54DF3D1B-69A0-4023-B851-037106D57D94}" destId="{77310289-385C-4DAE-9B36-BDA32594394E}" srcOrd="2" destOrd="0" parTransId="{ED540E46-3D46-4E64-9FDD-DE21AF634538}" sibTransId="{B00585F9-E0B9-4B74-B75C-7136E3C38F93}"/>
    <dgm:cxn modelId="{5639DC6C-42E9-441C-A203-C2F87B434037}" type="presOf" srcId="{9E780A4E-264B-4B01-B575-BC2676DD7D33}" destId="{4F9E43D1-8BC5-47DA-B483-011F01B36375}" srcOrd="0" destOrd="0" presId="urn:microsoft.com/office/officeart/2016/7/layout/RepeatingBendingProcessNew"/>
    <dgm:cxn modelId="{DAD3AE4D-CCFA-441A-A9D6-F34DC45E08B1}" srcId="{54DF3D1B-69A0-4023-B851-037106D57D94}" destId="{D4D4C962-D673-4B51-8787-C3FF0FE0B801}" srcOrd="0" destOrd="0" parTransId="{BA84B4BA-05CB-4480-B7A5-EC2B6E5DA690}" sibTransId="{BF6725AA-6173-4E60-88DA-8D83A4E0FD5C}"/>
    <dgm:cxn modelId="{D7E32C6E-882D-4E2F-9876-D69CA5557E51}" type="presOf" srcId="{D4D4C962-D673-4B51-8787-C3FF0FE0B801}" destId="{3B98D5A0-A54E-4F67-B150-22B2182F4219}" srcOrd="0" destOrd="0" presId="urn:microsoft.com/office/officeart/2016/7/layout/RepeatingBendingProcessNew"/>
    <dgm:cxn modelId="{7AFF7175-B255-45B9-93FC-702FD5502AE0}" srcId="{54DF3D1B-69A0-4023-B851-037106D57D94}" destId="{FBF41FBA-EE82-40D9-BD31-D5CE1052EF28}" srcOrd="6" destOrd="0" parTransId="{528C83F8-B948-4825-B73B-9170F066E2F9}" sibTransId="{86FC8F2B-09D0-4510-80E0-5AF220CF8C64}"/>
    <dgm:cxn modelId="{D2C1FB76-E702-4A77-9102-C2FC143F448F}" type="presOf" srcId="{9E780A4E-264B-4B01-B575-BC2676DD7D33}" destId="{9FF2C334-247A-4309-9B4D-F8C356C2210D}" srcOrd="1" destOrd="0" presId="urn:microsoft.com/office/officeart/2016/7/layout/RepeatingBendingProcessNew"/>
    <dgm:cxn modelId="{0A940484-BE68-4E9F-A86F-D175C87A2686}" type="presOf" srcId="{FBF41FBA-EE82-40D9-BD31-D5CE1052EF28}" destId="{53399A53-812F-4C56-BDBC-2D73C267C348}" srcOrd="0" destOrd="0" presId="urn:microsoft.com/office/officeart/2016/7/layout/RepeatingBendingProcessNew"/>
    <dgm:cxn modelId="{609E0AA5-00DC-4384-A130-127C9D275A5E}" srcId="{54DF3D1B-69A0-4023-B851-037106D57D94}" destId="{2E99D5B7-7A6B-4715-BB77-24DEBF1D5FB4}" srcOrd="4" destOrd="0" parTransId="{DDC76D91-18E6-4137-B15E-7C9483995E0D}" sibTransId="{9E780A4E-264B-4B01-B575-BC2676DD7D33}"/>
    <dgm:cxn modelId="{E95348AF-D97B-4F21-8FD7-CA75C6B6EA89}" srcId="{54DF3D1B-69A0-4023-B851-037106D57D94}" destId="{6F170F22-4222-4849-8482-9C9E12628644}" srcOrd="5" destOrd="0" parTransId="{A9E45842-2119-4B83-B88C-0D77D2982E40}" sibTransId="{A007F9FD-CB4E-42A5-A4C3-5F1A19CEA777}"/>
    <dgm:cxn modelId="{8A0220BD-C693-44DE-A147-4B13BE7BD7BE}" type="presOf" srcId="{6F170F22-4222-4849-8482-9C9E12628644}" destId="{6BAA57B1-2ED5-4E31-BA9D-2DF7BFC7270A}" srcOrd="0" destOrd="0" presId="urn:microsoft.com/office/officeart/2016/7/layout/RepeatingBendingProcessNew"/>
    <dgm:cxn modelId="{8C7D5EC2-D9E6-4ABF-9301-2B0B275DE48B}" type="presOf" srcId="{A007F9FD-CB4E-42A5-A4C3-5F1A19CEA777}" destId="{8142BFE5-9DBE-402E-86F5-7E5FB97A7561}" srcOrd="0" destOrd="0" presId="urn:microsoft.com/office/officeart/2016/7/layout/RepeatingBendingProcessNew"/>
    <dgm:cxn modelId="{FB95C2C9-FA30-4CD2-9E60-99933CDB96CF}" srcId="{54DF3D1B-69A0-4023-B851-037106D57D94}" destId="{B920B29B-450C-4005-994A-D69171690BB7}" srcOrd="1" destOrd="0" parTransId="{554095FC-8742-4976-B136-9F74C53D7AD3}" sibTransId="{51BBC6F3-7AFC-49BC-A949-87FA073E0516}"/>
    <dgm:cxn modelId="{19D9AFCE-3595-4D3E-B3E2-9C2CC8094D9E}" type="presOf" srcId="{B920B29B-450C-4005-994A-D69171690BB7}" destId="{4794F8A8-9D43-491C-93A8-A6CBDAB5CE40}" srcOrd="0" destOrd="0" presId="urn:microsoft.com/office/officeart/2016/7/layout/RepeatingBendingProcessNew"/>
    <dgm:cxn modelId="{2F4469DC-74E3-4232-ABCD-D27A0270369F}" type="presOf" srcId="{B00585F9-E0B9-4B74-B75C-7136E3C38F93}" destId="{A9B4FB39-2B7F-44AB-BE21-2153648D27E8}" srcOrd="0" destOrd="0" presId="urn:microsoft.com/office/officeart/2016/7/layout/RepeatingBendingProcessNew"/>
    <dgm:cxn modelId="{9E612CDF-6B2C-4C52-8A6C-FAF6662C85C9}" type="presOf" srcId="{A007F9FD-CB4E-42A5-A4C3-5F1A19CEA777}" destId="{CA7ABB91-EF1D-426C-BF86-34AAF307648B}" srcOrd="1" destOrd="0" presId="urn:microsoft.com/office/officeart/2016/7/layout/RepeatingBendingProcessNew"/>
    <dgm:cxn modelId="{C64B3AF6-6EAA-4C39-B685-B1F842B1360C}" type="presOf" srcId="{09FD070D-CDAB-4AE2-854E-ABDD1A6D8955}" destId="{A7EFDA73-8745-43B7-8221-A294DC97BE9A}" srcOrd="1" destOrd="0" presId="urn:microsoft.com/office/officeart/2016/7/layout/RepeatingBendingProcessNew"/>
    <dgm:cxn modelId="{0962A7FC-F9CE-4D35-A2A3-A37B12F49E19}" type="presOf" srcId="{EA2F6E7A-883E-4568-98E5-B33783C17599}" destId="{B10C1257-30B6-4CAD-BFB8-164BD3FAA3DA}" srcOrd="0" destOrd="0" presId="urn:microsoft.com/office/officeart/2016/7/layout/RepeatingBendingProcessNew"/>
    <dgm:cxn modelId="{0E917E7F-7171-4468-9A4E-63D7C771B24F}" type="presParOf" srcId="{C0508A73-020E-4DC1-A751-095AC4883D87}" destId="{3B98D5A0-A54E-4F67-B150-22B2182F4219}" srcOrd="0" destOrd="0" presId="urn:microsoft.com/office/officeart/2016/7/layout/RepeatingBendingProcessNew"/>
    <dgm:cxn modelId="{5C1FC084-4E83-4375-97EE-2B5542B54056}" type="presParOf" srcId="{C0508A73-020E-4DC1-A751-095AC4883D87}" destId="{C4090E55-4823-4F0E-92C1-ED531D1353C0}" srcOrd="1" destOrd="0" presId="urn:microsoft.com/office/officeart/2016/7/layout/RepeatingBendingProcessNew"/>
    <dgm:cxn modelId="{87920CC2-1500-4F5B-AF94-FD81465331D3}" type="presParOf" srcId="{C4090E55-4823-4F0E-92C1-ED531D1353C0}" destId="{7E44B600-176F-4B31-AE08-AD34B4194300}" srcOrd="0" destOrd="0" presId="urn:microsoft.com/office/officeart/2016/7/layout/RepeatingBendingProcessNew"/>
    <dgm:cxn modelId="{1C96C612-66C8-4363-B8CB-6EC005B23F23}" type="presParOf" srcId="{C0508A73-020E-4DC1-A751-095AC4883D87}" destId="{4794F8A8-9D43-491C-93A8-A6CBDAB5CE40}" srcOrd="2" destOrd="0" presId="urn:microsoft.com/office/officeart/2016/7/layout/RepeatingBendingProcessNew"/>
    <dgm:cxn modelId="{1E7E40B6-8E32-4A3E-B39A-DD20FBDCF690}" type="presParOf" srcId="{C0508A73-020E-4DC1-A751-095AC4883D87}" destId="{AB628120-45B6-44A5-810B-91E5D47F09F6}" srcOrd="3" destOrd="0" presId="urn:microsoft.com/office/officeart/2016/7/layout/RepeatingBendingProcessNew"/>
    <dgm:cxn modelId="{6E9C5F59-CCF2-4C94-A19F-E5F254BAC1A2}" type="presParOf" srcId="{AB628120-45B6-44A5-810B-91E5D47F09F6}" destId="{F43909E1-CFDC-43A0-BB31-3C2A342687C5}" srcOrd="0" destOrd="0" presId="urn:microsoft.com/office/officeart/2016/7/layout/RepeatingBendingProcessNew"/>
    <dgm:cxn modelId="{FB2DDD1B-6551-4D24-940D-DCC0C5C89D2D}" type="presParOf" srcId="{C0508A73-020E-4DC1-A751-095AC4883D87}" destId="{1E1E0AEE-398C-41BB-8FC9-C717CE3B0BB8}" srcOrd="4" destOrd="0" presId="urn:microsoft.com/office/officeart/2016/7/layout/RepeatingBendingProcessNew"/>
    <dgm:cxn modelId="{CB37989E-4B0B-431E-B2A6-64FF041E416A}" type="presParOf" srcId="{C0508A73-020E-4DC1-A751-095AC4883D87}" destId="{A9B4FB39-2B7F-44AB-BE21-2153648D27E8}" srcOrd="5" destOrd="0" presId="urn:microsoft.com/office/officeart/2016/7/layout/RepeatingBendingProcessNew"/>
    <dgm:cxn modelId="{B59FBBE8-9F7E-4089-9D53-42B8DD08A10C}" type="presParOf" srcId="{A9B4FB39-2B7F-44AB-BE21-2153648D27E8}" destId="{8C6CFDE9-C662-4E93-850D-96E5B1D00E1A}" srcOrd="0" destOrd="0" presId="urn:microsoft.com/office/officeart/2016/7/layout/RepeatingBendingProcessNew"/>
    <dgm:cxn modelId="{2483D94C-6149-4470-B328-F8F90077977D}" type="presParOf" srcId="{C0508A73-020E-4DC1-A751-095AC4883D87}" destId="{B10C1257-30B6-4CAD-BFB8-164BD3FAA3DA}" srcOrd="6" destOrd="0" presId="urn:microsoft.com/office/officeart/2016/7/layout/RepeatingBendingProcessNew"/>
    <dgm:cxn modelId="{6D5B35F6-87D7-42C7-A3BF-94D4F36523C6}" type="presParOf" srcId="{C0508A73-020E-4DC1-A751-095AC4883D87}" destId="{5C2D8C89-086A-4391-AD50-C1875D2B52D1}" srcOrd="7" destOrd="0" presId="urn:microsoft.com/office/officeart/2016/7/layout/RepeatingBendingProcessNew"/>
    <dgm:cxn modelId="{04AFBBD1-A0BB-40A9-BB00-9B65A75BCF9C}" type="presParOf" srcId="{5C2D8C89-086A-4391-AD50-C1875D2B52D1}" destId="{A7EFDA73-8745-43B7-8221-A294DC97BE9A}" srcOrd="0" destOrd="0" presId="urn:microsoft.com/office/officeart/2016/7/layout/RepeatingBendingProcessNew"/>
    <dgm:cxn modelId="{EE3F3F8F-48FB-49DE-9E51-74D4E63F267E}" type="presParOf" srcId="{C0508A73-020E-4DC1-A751-095AC4883D87}" destId="{EB70C627-9266-4B72-B934-1D3506C0A227}" srcOrd="8" destOrd="0" presId="urn:microsoft.com/office/officeart/2016/7/layout/RepeatingBendingProcessNew"/>
    <dgm:cxn modelId="{C186FE67-9147-499E-AD38-490538B3E989}" type="presParOf" srcId="{C0508A73-020E-4DC1-A751-095AC4883D87}" destId="{4F9E43D1-8BC5-47DA-B483-011F01B36375}" srcOrd="9" destOrd="0" presId="urn:microsoft.com/office/officeart/2016/7/layout/RepeatingBendingProcessNew"/>
    <dgm:cxn modelId="{96A1B1D4-955B-4244-AC0F-8EE357F387C2}" type="presParOf" srcId="{4F9E43D1-8BC5-47DA-B483-011F01B36375}" destId="{9FF2C334-247A-4309-9B4D-F8C356C2210D}" srcOrd="0" destOrd="0" presId="urn:microsoft.com/office/officeart/2016/7/layout/RepeatingBendingProcessNew"/>
    <dgm:cxn modelId="{89B4AC60-9266-4385-84B8-0F7F027F1EDD}" type="presParOf" srcId="{C0508A73-020E-4DC1-A751-095AC4883D87}" destId="{6BAA57B1-2ED5-4E31-BA9D-2DF7BFC7270A}" srcOrd="10" destOrd="0" presId="urn:microsoft.com/office/officeart/2016/7/layout/RepeatingBendingProcessNew"/>
    <dgm:cxn modelId="{03245608-4E8E-44BF-BF2A-AB810EE3B0CD}" type="presParOf" srcId="{C0508A73-020E-4DC1-A751-095AC4883D87}" destId="{8142BFE5-9DBE-402E-86F5-7E5FB97A7561}" srcOrd="11" destOrd="0" presId="urn:microsoft.com/office/officeart/2016/7/layout/RepeatingBendingProcessNew"/>
    <dgm:cxn modelId="{26A9D0C9-AD25-4873-894A-4EED411F315C}" type="presParOf" srcId="{8142BFE5-9DBE-402E-86F5-7E5FB97A7561}" destId="{CA7ABB91-EF1D-426C-BF86-34AAF307648B}" srcOrd="0" destOrd="0" presId="urn:microsoft.com/office/officeart/2016/7/layout/RepeatingBendingProcessNew"/>
    <dgm:cxn modelId="{E4AD5517-EAFE-4C13-84BE-4E4EA0EDB8AC}" type="presParOf" srcId="{C0508A73-020E-4DC1-A751-095AC4883D87}" destId="{53399A53-812F-4C56-BDBC-2D73C267C348}"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8C574-D825-454F-955E-8290E1469A6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FA2DD5F-DE0E-400B-8E6A-AB7834D5977C}">
      <dgm:prSet/>
      <dgm:spPr/>
      <dgm:t>
        <a:bodyPr/>
        <a:lstStyle/>
        <a:p>
          <a:r>
            <a:rPr lang="en-US"/>
            <a:t>Ask a home buyer to describe their dream house !!</a:t>
          </a:r>
        </a:p>
      </dgm:t>
    </dgm:pt>
    <dgm:pt modelId="{8CA5C6E5-D12E-4959-8079-018589A414DC}" type="parTrans" cxnId="{C70C3F14-A531-428E-A7C0-1352CEFAC311}">
      <dgm:prSet/>
      <dgm:spPr/>
      <dgm:t>
        <a:bodyPr/>
        <a:lstStyle/>
        <a:p>
          <a:endParaRPr lang="en-US"/>
        </a:p>
      </dgm:t>
    </dgm:pt>
    <dgm:pt modelId="{35E9AAE6-7E3C-4B74-B117-4E0800634557}" type="sibTrans" cxnId="{C70C3F14-A531-428E-A7C0-1352CEFAC311}">
      <dgm:prSet/>
      <dgm:spPr/>
      <dgm:t>
        <a:bodyPr/>
        <a:lstStyle/>
        <a:p>
          <a:endParaRPr lang="en-US"/>
        </a:p>
      </dgm:t>
    </dgm:pt>
    <dgm:pt modelId="{9301A1D1-D436-4498-8B74-8F4B393A6D7D}">
      <dgm:prSet/>
      <dgm:spPr/>
      <dgm:t>
        <a:bodyPr/>
        <a:lstStyle/>
        <a:p>
          <a:r>
            <a:rPr lang="en-US" dirty="0"/>
            <a:t>They would typically talk about the number of rooms, kitchen or to an extent might talk about the garage spaces to fit in the number of cars that they would need.</a:t>
          </a:r>
        </a:p>
      </dgm:t>
    </dgm:pt>
    <dgm:pt modelId="{2923C7AF-568C-461E-8EA2-7F65DE55C990}" type="parTrans" cxnId="{2FFF4E43-8826-4388-A2EE-FC3E48E25E6E}">
      <dgm:prSet/>
      <dgm:spPr/>
      <dgm:t>
        <a:bodyPr/>
        <a:lstStyle/>
        <a:p>
          <a:endParaRPr lang="en-US"/>
        </a:p>
      </dgm:t>
    </dgm:pt>
    <dgm:pt modelId="{F02B7490-D15A-4AFC-A0CB-89185881F04F}" type="sibTrans" cxnId="{2FFF4E43-8826-4388-A2EE-FC3E48E25E6E}">
      <dgm:prSet/>
      <dgm:spPr/>
      <dgm:t>
        <a:bodyPr/>
        <a:lstStyle/>
        <a:p>
          <a:endParaRPr lang="en-US"/>
        </a:p>
      </dgm:t>
    </dgm:pt>
    <dgm:pt modelId="{2A21E132-D841-40AD-9137-F00EA45BC7CB}">
      <dgm:prSet/>
      <dgm:spPr/>
      <dgm:t>
        <a:bodyPr/>
        <a:lstStyle/>
        <a:p>
          <a:r>
            <a:rPr lang="en-US"/>
            <a:t>Features like basement, ceiling, proximity to the rail road are far less discussed. </a:t>
          </a:r>
        </a:p>
      </dgm:t>
    </dgm:pt>
    <dgm:pt modelId="{A9894587-9F39-4E0C-9FBD-5487CE90994D}" type="parTrans" cxnId="{87B09EF0-5481-413C-A78B-713263372874}">
      <dgm:prSet/>
      <dgm:spPr/>
      <dgm:t>
        <a:bodyPr/>
        <a:lstStyle/>
        <a:p>
          <a:endParaRPr lang="en-US"/>
        </a:p>
      </dgm:t>
    </dgm:pt>
    <dgm:pt modelId="{8BF0DF98-C3FA-49AD-ADA2-4E09D1B90B25}" type="sibTrans" cxnId="{87B09EF0-5481-413C-A78B-713263372874}">
      <dgm:prSet/>
      <dgm:spPr/>
      <dgm:t>
        <a:bodyPr/>
        <a:lstStyle/>
        <a:p>
          <a:endParaRPr lang="en-US"/>
        </a:p>
      </dgm:t>
    </dgm:pt>
    <dgm:pt modelId="{A6AC9574-5FE8-40A0-B132-24D223D52739}">
      <dgm:prSet/>
      <dgm:spPr/>
      <dgm:t>
        <a:bodyPr/>
        <a:lstStyle/>
        <a:p>
          <a:r>
            <a:rPr lang="en-US"/>
            <a:t>Many features more than the one discussed above influence the price negotiation.</a:t>
          </a:r>
        </a:p>
      </dgm:t>
    </dgm:pt>
    <dgm:pt modelId="{29E857D0-5F93-4B04-ADDD-29E36C40D4BE}" type="parTrans" cxnId="{FC6DDB39-3F4D-4125-AE36-0BC8C5DD44D5}">
      <dgm:prSet/>
      <dgm:spPr/>
      <dgm:t>
        <a:bodyPr/>
        <a:lstStyle/>
        <a:p>
          <a:endParaRPr lang="en-US"/>
        </a:p>
      </dgm:t>
    </dgm:pt>
    <dgm:pt modelId="{C2899547-7896-4202-B80D-728912B023A2}" type="sibTrans" cxnId="{FC6DDB39-3F4D-4125-AE36-0BC8C5DD44D5}">
      <dgm:prSet/>
      <dgm:spPr/>
      <dgm:t>
        <a:bodyPr/>
        <a:lstStyle/>
        <a:p>
          <a:endParaRPr lang="en-US"/>
        </a:p>
      </dgm:t>
    </dgm:pt>
    <dgm:pt modelId="{DE5C9749-EF07-483F-AB7E-F4ED2E49FA0F}">
      <dgm:prSet/>
      <dgm:spPr/>
      <dgm:t>
        <a:bodyPr/>
        <a:lstStyle/>
        <a:p>
          <a:r>
            <a:rPr lang="en-US" dirty="0"/>
            <a:t>Here we have a training and test data set with as many as 74 features to be modelled to predict the sales prices of the test dataset.</a:t>
          </a:r>
        </a:p>
      </dgm:t>
    </dgm:pt>
    <dgm:pt modelId="{DC80D1E4-323F-422B-B80A-08A20E7189F0}" type="parTrans" cxnId="{61C796CE-07DC-49FB-9C36-AF71760E1403}">
      <dgm:prSet/>
      <dgm:spPr/>
      <dgm:t>
        <a:bodyPr/>
        <a:lstStyle/>
        <a:p>
          <a:endParaRPr lang="en-US"/>
        </a:p>
      </dgm:t>
    </dgm:pt>
    <dgm:pt modelId="{D758162F-F3C8-4A1E-B6D4-643151C1D4C0}" type="sibTrans" cxnId="{61C796CE-07DC-49FB-9C36-AF71760E1403}">
      <dgm:prSet/>
      <dgm:spPr/>
      <dgm:t>
        <a:bodyPr/>
        <a:lstStyle/>
        <a:p>
          <a:endParaRPr lang="en-US"/>
        </a:p>
      </dgm:t>
    </dgm:pt>
    <dgm:pt modelId="{857A5505-7857-43CE-BA34-09E801907C25}" type="pres">
      <dgm:prSet presAssocID="{9E78C574-D825-454F-955E-8290E1469A60}" presName="root" presStyleCnt="0">
        <dgm:presLayoutVars>
          <dgm:dir/>
          <dgm:resizeHandles val="exact"/>
        </dgm:presLayoutVars>
      </dgm:prSet>
      <dgm:spPr/>
    </dgm:pt>
    <dgm:pt modelId="{9DC8B70E-BD44-4DBE-83F3-767513E04024}" type="pres">
      <dgm:prSet presAssocID="{9E78C574-D825-454F-955E-8290E1469A60}" presName="container" presStyleCnt="0">
        <dgm:presLayoutVars>
          <dgm:dir/>
          <dgm:resizeHandles val="exact"/>
        </dgm:presLayoutVars>
      </dgm:prSet>
      <dgm:spPr/>
    </dgm:pt>
    <dgm:pt modelId="{4274BABB-045D-4621-9CB5-4F69596220D7}" type="pres">
      <dgm:prSet presAssocID="{3FA2DD5F-DE0E-400B-8E6A-AB7834D5977C}" presName="compNode" presStyleCnt="0"/>
      <dgm:spPr/>
    </dgm:pt>
    <dgm:pt modelId="{23F07099-B8EC-4CED-8CD3-F33C522011A2}" type="pres">
      <dgm:prSet presAssocID="{3FA2DD5F-DE0E-400B-8E6A-AB7834D5977C}" presName="iconBgRect" presStyleLbl="bgShp" presStyleIdx="0" presStyleCnt="5"/>
      <dgm:spPr/>
    </dgm:pt>
    <dgm:pt modelId="{1F8CCEC0-7ECC-4E58-8B32-9D4A5322223F}" type="pres">
      <dgm:prSet presAssocID="{3FA2DD5F-DE0E-400B-8E6A-AB7834D5977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3FA4C434-8B63-4C41-AC8A-7D0BA21E6CE9}" type="pres">
      <dgm:prSet presAssocID="{3FA2DD5F-DE0E-400B-8E6A-AB7834D5977C}" presName="spaceRect" presStyleCnt="0"/>
      <dgm:spPr/>
    </dgm:pt>
    <dgm:pt modelId="{35FFBA8A-3242-4C72-AE7F-2F12C0C566D3}" type="pres">
      <dgm:prSet presAssocID="{3FA2DD5F-DE0E-400B-8E6A-AB7834D5977C}" presName="textRect" presStyleLbl="revTx" presStyleIdx="0" presStyleCnt="5">
        <dgm:presLayoutVars>
          <dgm:chMax val="1"/>
          <dgm:chPref val="1"/>
        </dgm:presLayoutVars>
      </dgm:prSet>
      <dgm:spPr/>
    </dgm:pt>
    <dgm:pt modelId="{D253D329-A572-4F22-89A7-E6954D1E37DC}" type="pres">
      <dgm:prSet presAssocID="{35E9AAE6-7E3C-4B74-B117-4E0800634557}" presName="sibTrans" presStyleLbl="sibTrans2D1" presStyleIdx="0" presStyleCnt="0"/>
      <dgm:spPr/>
    </dgm:pt>
    <dgm:pt modelId="{B45CCADC-9D5A-4E3E-AE57-96C077E6874C}" type="pres">
      <dgm:prSet presAssocID="{9301A1D1-D436-4498-8B74-8F4B393A6D7D}" presName="compNode" presStyleCnt="0"/>
      <dgm:spPr/>
    </dgm:pt>
    <dgm:pt modelId="{00E847C7-54E3-4B07-A194-C365BC1AEBBD}" type="pres">
      <dgm:prSet presAssocID="{9301A1D1-D436-4498-8B74-8F4B393A6D7D}" presName="iconBgRect" presStyleLbl="bgShp" presStyleIdx="1" presStyleCnt="5"/>
      <dgm:spPr/>
    </dgm:pt>
    <dgm:pt modelId="{7DFCC90A-2A42-4406-879F-299C53018F24}" type="pres">
      <dgm:prSet presAssocID="{9301A1D1-D436-4498-8B74-8F4B393A6D7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k"/>
        </a:ext>
      </dgm:extLst>
    </dgm:pt>
    <dgm:pt modelId="{0EB16EA7-76E2-470B-9960-BBF8B9D35291}" type="pres">
      <dgm:prSet presAssocID="{9301A1D1-D436-4498-8B74-8F4B393A6D7D}" presName="spaceRect" presStyleCnt="0"/>
      <dgm:spPr/>
    </dgm:pt>
    <dgm:pt modelId="{C4E68005-D129-4048-8354-27A1AD836127}" type="pres">
      <dgm:prSet presAssocID="{9301A1D1-D436-4498-8B74-8F4B393A6D7D}" presName="textRect" presStyleLbl="revTx" presStyleIdx="1" presStyleCnt="5">
        <dgm:presLayoutVars>
          <dgm:chMax val="1"/>
          <dgm:chPref val="1"/>
        </dgm:presLayoutVars>
      </dgm:prSet>
      <dgm:spPr/>
    </dgm:pt>
    <dgm:pt modelId="{FA47F78F-CAE8-4C8C-A9B1-8A11554608E1}" type="pres">
      <dgm:prSet presAssocID="{F02B7490-D15A-4AFC-A0CB-89185881F04F}" presName="sibTrans" presStyleLbl="sibTrans2D1" presStyleIdx="0" presStyleCnt="0"/>
      <dgm:spPr/>
    </dgm:pt>
    <dgm:pt modelId="{83B0CB63-9C94-486A-B785-CC295F7B3A31}" type="pres">
      <dgm:prSet presAssocID="{2A21E132-D841-40AD-9137-F00EA45BC7CB}" presName="compNode" presStyleCnt="0"/>
      <dgm:spPr/>
    </dgm:pt>
    <dgm:pt modelId="{4524F2F3-032D-4ED1-BE89-75A215BC64A9}" type="pres">
      <dgm:prSet presAssocID="{2A21E132-D841-40AD-9137-F00EA45BC7CB}" presName="iconBgRect" presStyleLbl="bgShp" presStyleIdx="2" presStyleCnt="5"/>
      <dgm:spPr/>
    </dgm:pt>
    <dgm:pt modelId="{7AA9FF92-7140-497E-ACAC-21922CBA23DD}" type="pres">
      <dgm:prSet presAssocID="{2A21E132-D841-40AD-9137-F00EA45BC7C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reetcar"/>
        </a:ext>
      </dgm:extLst>
    </dgm:pt>
    <dgm:pt modelId="{66216B76-4553-4908-A587-11AA5349645E}" type="pres">
      <dgm:prSet presAssocID="{2A21E132-D841-40AD-9137-F00EA45BC7CB}" presName="spaceRect" presStyleCnt="0"/>
      <dgm:spPr/>
    </dgm:pt>
    <dgm:pt modelId="{030981AC-10BE-45C1-B2EC-3E2A0E2F7430}" type="pres">
      <dgm:prSet presAssocID="{2A21E132-D841-40AD-9137-F00EA45BC7CB}" presName="textRect" presStyleLbl="revTx" presStyleIdx="2" presStyleCnt="5">
        <dgm:presLayoutVars>
          <dgm:chMax val="1"/>
          <dgm:chPref val="1"/>
        </dgm:presLayoutVars>
      </dgm:prSet>
      <dgm:spPr/>
    </dgm:pt>
    <dgm:pt modelId="{159083E8-FE91-4643-98D8-529BE1BA9668}" type="pres">
      <dgm:prSet presAssocID="{8BF0DF98-C3FA-49AD-ADA2-4E09D1B90B25}" presName="sibTrans" presStyleLbl="sibTrans2D1" presStyleIdx="0" presStyleCnt="0"/>
      <dgm:spPr/>
    </dgm:pt>
    <dgm:pt modelId="{DFD6ECB3-EB86-4A1F-901A-485F18BACE86}" type="pres">
      <dgm:prSet presAssocID="{A6AC9574-5FE8-40A0-B132-24D223D52739}" presName="compNode" presStyleCnt="0"/>
      <dgm:spPr/>
    </dgm:pt>
    <dgm:pt modelId="{92788C01-4E3F-455E-B20E-D8FB76EABB82}" type="pres">
      <dgm:prSet presAssocID="{A6AC9574-5FE8-40A0-B132-24D223D52739}" presName="iconBgRect" presStyleLbl="bgShp" presStyleIdx="3" presStyleCnt="5"/>
      <dgm:spPr/>
    </dgm:pt>
    <dgm:pt modelId="{E7BB2D1A-1B67-4C43-88B2-FC7EFBA4D57E}" type="pres">
      <dgm:prSet presAssocID="{A6AC9574-5FE8-40A0-B132-24D223D527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uro"/>
        </a:ext>
      </dgm:extLst>
    </dgm:pt>
    <dgm:pt modelId="{A651B4C5-9D7A-4E08-93B5-FB137DF4AC7B}" type="pres">
      <dgm:prSet presAssocID="{A6AC9574-5FE8-40A0-B132-24D223D52739}" presName="spaceRect" presStyleCnt="0"/>
      <dgm:spPr/>
    </dgm:pt>
    <dgm:pt modelId="{22879192-50FE-4F1F-8ABE-F115A421DDE0}" type="pres">
      <dgm:prSet presAssocID="{A6AC9574-5FE8-40A0-B132-24D223D52739}" presName="textRect" presStyleLbl="revTx" presStyleIdx="3" presStyleCnt="5">
        <dgm:presLayoutVars>
          <dgm:chMax val="1"/>
          <dgm:chPref val="1"/>
        </dgm:presLayoutVars>
      </dgm:prSet>
      <dgm:spPr/>
    </dgm:pt>
    <dgm:pt modelId="{88938853-60E1-4322-A686-25862AB16929}" type="pres">
      <dgm:prSet presAssocID="{C2899547-7896-4202-B80D-728912B023A2}" presName="sibTrans" presStyleLbl="sibTrans2D1" presStyleIdx="0" presStyleCnt="0"/>
      <dgm:spPr/>
    </dgm:pt>
    <dgm:pt modelId="{2DE98381-32F4-482B-96D9-C577DDDCBA5F}" type="pres">
      <dgm:prSet presAssocID="{DE5C9749-EF07-483F-AB7E-F4ED2E49FA0F}" presName="compNode" presStyleCnt="0"/>
      <dgm:spPr/>
    </dgm:pt>
    <dgm:pt modelId="{C077E72D-D867-4A05-AA91-4833592BBA40}" type="pres">
      <dgm:prSet presAssocID="{DE5C9749-EF07-483F-AB7E-F4ED2E49FA0F}" presName="iconBgRect" presStyleLbl="bgShp" presStyleIdx="4" presStyleCnt="5"/>
      <dgm:spPr/>
    </dgm:pt>
    <dgm:pt modelId="{382115FC-C68A-42D9-BECA-9AD1061CDBA0}" type="pres">
      <dgm:prSet presAssocID="{DE5C9749-EF07-483F-AB7E-F4ED2E49FA0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er"/>
        </a:ext>
      </dgm:extLst>
    </dgm:pt>
    <dgm:pt modelId="{0FD95C02-56AB-4525-AA30-F3C45AD52B21}" type="pres">
      <dgm:prSet presAssocID="{DE5C9749-EF07-483F-AB7E-F4ED2E49FA0F}" presName="spaceRect" presStyleCnt="0"/>
      <dgm:spPr/>
    </dgm:pt>
    <dgm:pt modelId="{A42E0E92-E17A-4BBF-B5EF-8FAEC231BFE8}" type="pres">
      <dgm:prSet presAssocID="{DE5C9749-EF07-483F-AB7E-F4ED2E49FA0F}" presName="textRect" presStyleLbl="revTx" presStyleIdx="4" presStyleCnt="5">
        <dgm:presLayoutVars>
          <dgm:chMax val="1"/>
          <dgm:chPref val="1"/>
        </dgm:presLayoutVars>
      </dgm:prSet>
      <dgm:spPr/>
    </dgm:pt>
  </dgm:ptLst>
  <dgm:cxnLst>
    <dgm:cxn modelId="{C70C3F14-A531-428E-A7C0-1352CEFAC311}" srcId="{9E78C574-D825-454F-955E-8290E1469A60}" destId="{3FA2DD5F-DE0E-400B-8E6A-AB7834D5977C}" srcOrd="0" destOrd="0" parTransId="{8CA5C6E5-D12E-4959-8079-018589A414DC}" sibTransId="{35E9AAE6-7E3C-4B74-B117-4E0800634557}"/>
    <dgm:cxn modelId="{BEAD781B-0717-4510-903D-6E799DBCEAC5}" type="presOf" srcId="{F02B7490-D15A-4AFC-A0CB-89185881F04F}" destId="{FA47F78F-CAE8-4C8C-A9B1-8A11554608E1}" srcOrd="0" destOrd="0" presId="urn:microsoft.com/office/officeart/2018/2/layout/IconCircleList"/>
    <dgm:cxn modelId="{8AF5602A-A586-4BF4-A568-23CB314A99B4}" type="presOf" srcId="{A6AC9574-5FE8-40A0-B132-24D223D52739}" destId="{22879192-50FE-4F1F-8ABE-F115A421DDE0}" srcOrd="0" destOrd="0" presId="urn:microsoft.com/office/officeart/2018/2/layout/IconCircleList"/>
    <dgm:cxn modelId="{FC6DDB39-3F4D-4125-AE36-0BC8C5DD44D5}" srcId="{9E78C574-D825-454F-955E-8290E1469A60}" destId="{A6AC9574-5FE8-40A0-B132-24D223D52739}" srcOrd="3" destOrd="0" parTransId="{29E857D0-5F93-4B04-ADDD-29E36C40D4BE}" sibTransId="{C2899547-7896-4202-B80D-728912B023A2}"/>
    <dgm:cxn modelId="{778CB042-2F0B-4F9E-8665-D13A9EA74517}" type="presOf" srcId="{8BF0DF98-C3FA-49AD-ADA2-4E09D1B90B25}" destId="{159083E8-FE91-4643-98D8-529BE1BA9668}" srcOrd="0" destOrd="0" presId="urn:microsoft.com/office/officeart/2018/2/layout/IconCircleList"/>
    <dgm:cxn modelId="{2FFF4E43-8826-4388-A2EE-FC3E48E25E6E}" srcId="{9E78C574-D825-454F-955E-8290E1469A60}" destId="{9301A1D1-D436-4498-8B74-8F4B393A6D7D}" srcOrd="1" destOrd="0" parTransId="{2923C7AF-568C-461E-8EA2-7F65DE55C990}" sibTransId="{F02B7490-D15A-4AFC-A0CB-89185881F04F}"/>
    <dgm:cxn modelId="{89D9BE49-A6B9-4C8F-8F34-AC469BC15EEC}" type="presOf" srcId="{2A21E132-D841-40AD-9137-F00EA45BC7CB}" destId="{030981AC-10BE-45C1-B2EC-3E2A0E2F7430}" srcOrd="0" destOrd="0" presId="urn:microsoft.com/office/officeart/2018/2/layout/IconCircleList"/>
    <dgm:cxn modelId="{6D564A4E-DF42-4050-9107-F6221D7E32BA}" type="presOf" srcId="{9301A1D1-D436-4498-8B74-8F4B393A6D7D}" destId="{C4E68005-D129-4048-8354-27A1AD836127}" srcOrd="0" destOrd="0" presId="urn:microsoft.com/office/officeart/2018/2/layout/IconCircleList"/>
    <dgm:cxn modelId="{07572251-6C3D-4307-8FEC-4A16B47BB99F}" type="presOf" srcId="{3FA2DD5F-DE0E-400B-8E6A-AB7834D5977C}" destId="{35FFBA8A-3242-4C72-AE7F-2F12C0C566D3}" srcOrd="0" destOrd="0" presId="urn:microsoft.com/office/officeart/2018/2/layout/IconCircleList"/>
    <dgm:cxn modelId="{762C59B3-588A-4D27-A9E9-722844FEDD00}" type="presOf" srcId="{35E9AAE6-7E3C-4B74-B117-4E0800634557}" destId="{D253D329-A572-4F22-89A7-E6954D1E37DC}" srcOrd="0" destOrd="0" presId="urn:microsoft.com/office/officeart/2018/2/layout/IconCircleList"/>
    <dgm:cxn modelId="{5FD8F0B8-6903-44C6-84C5-73127A248543}" type="presOf" srcId="{9E78C574-D825-454F-955E-8290E1469A60}" destId="{857A5505-7857-43CE-BA34-09E801907C25}" srcOrd="0" destOrd="0" presId="urn:microsoft.com/office/officeart/2018/2/layout/IconCircleList"/>
    <dgm:cxn modelId="{61C796CE-07DC-49FB-9C36-AF71760E1403}" srcId="{9E78C574-D825-454F-955E-8290E1469A60}" destId="{DE5C9749-EF07-483F-AB7E-F4ED2E49FA0F}" srcOrd="4" destOrd="0" parTransId="{DC80D1E4-323F-422B-B80A-08A20E7189F0}" sibTransId="{D758162F-F3C8-4A1E-B6D4-643151C1D4C0}"/>
    <dgm:cxn modelId="{87B09EF0-5481-413C-A78B-713263372874}" srcId="{9E78C574-D825-454F-955E-8290E1469A60}" destId="{2A21E132-D841-40AD-9137-F00EA45BC7CB}" srcOrd="2" destOrd="0" parTransId="{A9894587-9F39-4E0C-9FBD-5487CE90994D}" sibTransId="{8BF0DF98-C3FA-49AD-ADA2-4E09D1B90B25}"/>
    <dgm:cxn modelId="{C255D6F4-F6D9-40BF-BE32-CF53CB8D0A1F}" type="presOf" srcId="{DE5C9749-EF07-483F-AB7E-F4ED2E49FA0F}" destId="{A42E0E92-E17A-4BBF-B5EF-8FAEC231BFE8}" srcOrd="0" destOrd="0" presId="urn:microsoft.com/office/officeart/2018/2/layout/IconCircleList"/>
    <dgm:cxn modelId="{068CB7F8-C82D-4E81-8A31-7367392DC9B2}" type="presOf" srcId="{C2899547-7896-4202-B80D-728912B023A2}" destId="{88938853-60E1-4322-A686-25862AB16929}" srcOrd="0" destOrd="0" presId="urn:microsoft.com/office/officeart/2018/2/layout/IconCircleList"/>
    <dgm:cxn modelId="{CAEDAE58-70D8-487B-9F0E-59D9136C50F9}" type="presParOf" srcId="{857A5505-7857-43CE-BA34-09E801907C25}" destId="{9DC8B70E-BD44-4DBE-83F3-767513E04024}" srcOrd="0" destOrd="0" presId="urn:microsoft.com/office/officeart/2018/2/layout/IconCircleList"/>
    <dgm:cxn modelId="{F95CD2FB-6D41-49BD-BF58-38B026DF8C99}" type="presParOf" srcId="{9DC8B70E-BD44-4DBE-83F3-767513E04024}" destId="{4274BABB-045D-4621-9CB5-4F69596220D7}" srcOrd="0" destOrd="0" presId="urn:microsoft.com/office/officeart/2018/2/layout/IconCircleList"/>
    <dgm:cxn modelId="{3FF09209-1E2E-44AE-86AB-4A5A23DB3D94}" type="presParOf" srcId="{4274BABB-045D-4621-9CB5-4F69596220D7}" destId="{23F07099-B8EC-4CED-8CD3-F33C522011A2}" srcOrd="0" destOrd="0" presId="urn:microsoft.com/office/officeart/2018/2/layout/IconCircleList"/>
    <dgm:cxn modelId="{1C4053AD-83A5-43C8-ADE6-9E29F757989A}" type="presParOf" srcId="{4274BABB-045D-4621-9CB5-4F69596220D7}" destId="{1F8CCEC0-7ECC-4E58-8B32-9D4A5322223F}" srcOrd="1" destOrd="0" presId="urn:microsoft.com/office/officeart/2018/2/layout/IconCircleList"/>
    <dgm:cxn modelId="{999B5F41-627D-46D4-8A49-5962B0F77CFE}" type="presParOf" srcId="{4274BABB-045D-4621-9CB5-4F69596220D7}" destId="{3FA4C434-8B63-4C41-AC8A-7D0BA21E6CE9}" srcOrd="2" destOrd="0" presId="urn:microsoft.com/office/officeart/2018/2/layout/IconCircleList"/>
    <dgm:cxn modelId="{6040FF69-B544-4D15-B092-EF77FE3B7D6C}" type="presParOf" srcId="{4274BABB-045D-4621-9CB5-4F69596220D7}" destId="{35FFBA8A-3242-4C72-AE7F-2F12C0C566D3}" srcOrd="3" destOrd="0" presId="urn:microsoft.com/office/officeart/2018/2/layout/IconCircleList"/>
    <dgm:cxn modelId="{8D8D96AF-F83D-45C9-BB7B-CC5FD87039A4}" type="presParOf" srcId="{9DC8B70E-BD44-4DBE-83F3-767513E04024}" destId="{D253D329-A572-4F22-89A7-E6954D1E37DC}" srcOrd="1" destOrd="0" presId="urn:microsoft.com/office/officeart/2018/2/layout/IconCircleList"/>
    <dgm:cxn modelId="{97313C19-293C-4801-BE4F-61AEE966BA3A}" type="presParOf" srcId="{9DC8B70E-BD44-4DBE-83F3-767513E04024}" destId="{B45CCADC-9D5A-4E3E-AE57-96C077E6874C}" srcOrd="2" destOrd="0" presId="urn:microsoft.com/office/officeart/2018/2/layout/IconCircleList"/>
    <dgm:cxn modelId="{134CB2F1-5E6A-4E2C-9158-D4F1624A705A}" type="presParOf" srcId="{B45CCADC-9D5A-4E3E-AE57-96C077E6874C}" destId="{00E847C7-54E3-4B07-A194-C365BC1AEBBD}" srcOrd="0" destOrd="0" presId="urn:microsoft.com/office/officeart/2018/2/layout/IconCircleList"/>
    <dgm:cxn modelId="{728E4C14-286F-4A1D-86B9-71AE65FEAC6D}" type="presParOf" srcId="{B45CCADC-9D5A-4E3E-AE57-96C077E6874C}" destId="{7DFCC90A-2A42-4406-879F-299C53018F24}" srcOrd="1" destOrd="0" presId="urn:microsoft.com/office/officeart/2018/2/layout/IconCircleList"/>
    <dgm:cxn modelId="{4C3BFD98-E411-4290-A68B-86323F11D6A0}" type="presParOf" srcId="{B45CCADC-9D5A-4E3E-AE57-96C077E6874C}" destId="{0EB16EA7-76E2-470B-9960-BBF8B9D35291}" srcOrd="2" destOrd="0" presId="urn:microsoft.com/office/officeart/2018/2/layout/IconCircleList"/>
    <dgm:cxn modelId="{B72C35B4-8C0B-48B5-9340-6F7AED0A6071}" type="presParOf" srcId="{B45CCADC-9D5A-4E3E-AE57-96C077E6874C}" destId="{C4E68005-D129-4048-8354-27A1AD836127}" srcOrd="3" destOrd="0" presId="urn:microsoft.com/office/officeart/2018/2/layout/IconCircleList"/>
    <dgm:cxn modelId="{0ACD01DE-947E-462F-9023-B737B3C72390}" type="presParOf" srcId="{9DC8B70E-BD44-4DBE-83F3-767513E04024}" destId="{FA47F78F-CAE8-4C8C-A9B1-8A11554608E1}" srcOrd="3" destOrd="0" presId="urn:microsoft.com/office/officeart/2018/2/layout/IconCircleList"/>
    <dgm:cxn modelId="{60A889D2-3F61-44DA-93C0-99EAA7AD7B45}" type="presParOf" srcId="{9DC8B70E-BD44-4DBE-83F3-767513E04024}" destId="{83B0CB63-9C94-486A-B785-CC295F7B3A31}" srcOrd="4" destOrd="0" presId="urn:microsoft.com/office/officeart/2018/2/layout/IconCircleList"/>
    <dgm:cxn modelId="{C29B0458-7EDB-48C6-B0AE-FA24DB2E05CD}" type="presParOf" srcId="{83B0CB63-9C94-486A-B785-CC295F7B3A31}" destId="{4524F2F3-032D-4ED1-BE89-75A215BC64A9}" srcOrd="0" destOrd="0" presId="urn:microsoft.com/office/officeart/2018/2/layout/IconCircleList"/>
    <dgm:cxn modelId="{6CDDAEEE-22DF-479C-B730-BE20D61A6E90}" type="presParOf" srcId="{83B0CB63-9C94-486A-B785-CC295F7B3A31}" destId="{7AA9FF92-7140-497E-ACAC-21922CBA23DD}" srcOrd="1" destOrd="0" presId="urn:microsoft.com/office/officeart/2018/2/layout/IconCircleList"/>
    <dgm:cxn modelId="{423D01A1-F54D-42DB-910E-491D5715D829}" type="presParOf" srcId="{83B0CB63-9C94-486A-B785-CC295F7B3A31}" destId="{66216B76-4553-4908-A587-11AA5349645E}" srcOrd="2" destOrd="0" presId="urn:microsoft.com/office/officeart/2018/2/layout/IconCircleList"/>
    <dgm:cxn modelId="{ACFABFF3-3D6C-43BF-BC4D-98A5DC9C5512}" type="presParOf" srcId="{83B0CB63-9C94-486A-B785-CC295F7B3A31}" destId="{030981AC-10BE-45C1-B2EC-3E2A0E2F7430}" srcOrd="3" destOrd="0" presId="urn:microsoft.com/office/officeart/2018/2/layout/IconCircleList"/>
    <dgm:cxn modelId="{B8010938-5A87-4F9B-80F4-18F530147EE8}" type="presParOf" srcId="{9DC8B70E-BD44-4DBE-83F3-767513E04024}" destId="{159083E8-FE91-4643-98D8-529BE1BA9668}" srcOrd="5" destOrd="0" presId="urn:microsoft.com/office/officeart/2018/2/layout/IconCircleList"/>
    <dgm:cxn modelId="{4B681A6D-E2CC-478A-8012-22BFCE7B15AB}" type="presParOf" srcId="{9DC8B70E-BD44-4DBE-83F3-767513E04024}" destId="{DFD6ECB3-EB86-4A1F-901A-485F18BACE86}" srcOrd="6" destOrd="0" presId="urn:microsoft.com/office/officeart/2018/2/layout/IconCircleList"/>
    <dgm:cxn modelId="{3E6BE594-40D4-46D8-95DE-8DD445E1FDE5}" type="presParOf" srcId="{DFD6ECB3-EB86-4A1F-901A-485F18BACE86}" destId="{92788C01-4E3F-455E-B20E-D8FB76EABB82}" srcOrd="0" destOrd="0" presId="urn:microsoft.com/office/officeart/2018/2/layout/IconCircleList"/>
    <dgm:cxn modelId="{1AB7798F-EC46-4326-923A-CC7091DB2711}" type="presParOf" srcId="{DFD6ECB3-EB86-4A1F-901A-485F18BACE86}" destId="{E7BB2D1A-1B67-4C43-88B2-FC7EFBA4D57E}" srcOrd="1" destOrd="0" presId="urn:microsoft.com/office/officeart/2018/2/layout/IconCircleList"/>
    <dgm:cxn modelId="{95C51E06-03A7-4804-9FF4-EA8FC9F39C92}" type="presParOf" srcId="{DFD6ECB3-EB86-4A1F-901A-485F18BACE86}" destId="{A651B4C5-9D7A-4E08-93B5-FB137DF4AC7B}" srcOrd="2" destOrd="0" presId="urn:microsoft.com/office/officeart/2018/2/layout/IconCircleList"/>
    <dgm:cxn modelId="{97092F16-0BE0-4E00-8945-73EA10A47D0C}" type="presParOf" srcId="{DFD6ECB3-EB86-4A1F-901A-485F18BACE86}" destId="{22879192-50FE-4F1F-8ABE-F115A421DDE0}" srcOrd="3" destOrd="0" presId="urn:microsoft.com/office/officeart/2018/2/layout/IconCircleList"/>
    <dgm:cxn modelId="{3B2919EA-60FF-4D77-B269-A6290E98C209}" type="presParOf" srcId="{9DC8B70E-BD44-4DBE-83F3-767513E04024}" destId="{88938853-60E1-4322-A686-25862AB16929}" srcOrd="7" destOrd="0" presId="urn:microsoft.com/office/officeart/2018/2/layout/IconCircleList"/>
    <dgm:cxn modelId="{FF608CFE-2D28-415B-8119-DEC4D2118C9C}" type="presParOf" srcId="{9DC8B70E-BD44-4DBE-83F3-767513E04024}" destId="{2DE98381-32F4-482B-96D9-C577DDDCBA5F}" srcOrd="8" destOrd="0" presId="urn:microsoft.com/office/officeart/2018/2/layout/IconCircleList"/>
    <dgm:cxn modelId="{871CAD1A-A7C0-4EF3-9008-6E8AB0DEA9E9}" type="presParOf" srcId="{2DE98381-32F4-482B-96D9-C577DDDCBA5F}" destId="{C077E72D-D867-4A05-AA91-4833592BBA40}" srcOrd="0" destOrd="0" presId="urn:microsoft.com/office/officeart/2018/2/layout/IconCircleList"/>
    <dgm:cxn modelId="{A2FE5961-E47E-4699-98C8-06826993C165}" type="presParOf" srcId="{2DE98381-32F4-482B-96D9-C577DDDCBA5F}" destId="{382115FC-C68A-42D9-BECA-9AD1061CDBA0}" srcOrd="1" destOrd="0" presId="urn:microsoft.com/office/officeart/2018/2/layout/IconCircleList"/>
    <dgm:cxn modelId="{3299E66A-6B14-48DB-9F77-457A8EF489C2}" type="presParOf" srcId="{2DE98381-32F4-482B-96D9-C577DDDCBA5F}" destId="{0FD95C02-56AB-4525-AA30-F3C45AD52B21}" srcOrd="2" destOrd="0" presId="urn:microsoft.com/office/officeart/2018/2/layout/IconCircleList"/>
    <dgm:cxn modelId="{0F20B8EC-2982-435B-8C8D-49F43820017C}" type="presParOf" srcId="{2DE98381-32F4-482B-96D9-C577DDDCBA5F}" destId="{A42E0E92-E17A-4BBF-B5EF-8FAEC231BFE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DC168D-20F6-4B7E-9000-302B9D198064}"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0D4D926A-7C60-4F7C-B2E5-8F2A411AE632}">
      <dgm:prSet/>
      <dgm:spPr/>
      <dgm:t>
        <a:bodyPr/>
        <a:lstStyle/>
        <a:p>
          <a:r>
            <a:rPr lang="en-US" b="1" i="0"/>
            <a:t>Data Exploration:</a:t>
          </a:r>
          <a:r>
            <a:rPr lang="en-US" b="0" i="0"/>
            <a:t> Explore the data in the training dataset.</a:t>
          </a:r>
          <a:endParaRPr lang="en-US"/>
        </a:p>
      </dgm:t>
    </dgm:pt>
    <dgm:pt modelId="{A617998E-E542-45C3-8338-4E35C287EE1C}" type="parTrans" cxnId="{D4A1D173-F9C8-4D40-80D1-3AED36A2039D}">
      <dgm:prSet/>
      <dgm:spPr/>
      <dgm:t>
        <a:bodyPr/>
        <a:lstStyle/>
        <a:p>
          <a:endParaRPr lang="en-US"/>
        </a:p>
      </dgm:t>
    </dgm:pt>
    <dgm:pt modelId="{CD7DAE4E-0D22-41B9-99BA-92F62007462B}" type="sibTrans" cxnId="{D4A1D173-F9C8-4D40-80D1-3AED36A2039D}">
      <dgm:prSet/>
      <dgm:spPr/>
      <dgm:t>
        <a:bodyPr/>
        <a:lstStyle/>
        <a:p>
          <a:endParaRPr lang="en-US"/>
        </a:p>
      </dgm:t>
    </dgm:pt>
    <dgm:pt modelId="{6E1E5E52-2110-4C55-82CF-972D4839D1B5}">
      <dgm:prSet/>
      <dgm:spPr/>
      <dgm:t>
        <a:bodyPr/>
        <a:lstStyle/>
        <a:p>
          <a:r>
            <a:rPr lang="en-US" b="1" i="0"/>
            <a:t>Distribution of Features:</a:t>
          </a:r>
          <a:r>
            <a:rPr lang="en-US" b="0" i="0"/>
            <a:t> Categorize features and its importance.</a:t>
          </a:r>
          <a:endParaRPr lang="en-US"/>
        </a:p>
      </dgm:t>
    </dgm:pt>
    <dgm:pt modelId="{9DF62D09-374A-44D2-B066-AF93EC232233}" type="parTrans" cxnId="{C1496CB8-2D0E-4268-B76B-293D19FD2DCA}">
      <dgm:prSet/>
      <dgm:spPr/>
      <dgm:t>
        <a:bodyPr/>
        <a:lstStyle/>
        <a:p>
          <a:endParaRPr lang="en-US"/>
        </a:p>
      </dgm:t>
    </dgm:pt>
    <dgm:pt modelId="{D127D35D-31C1-4F1E-9734-09EFC4E2C7EA}" type="sibTrans" cxnId="{C1496CB8-2D0E-4268-B76B-293D19FD2DCA}">
      <dgm:prSet/>
      <dgm:spPr/>
      <dgm:t>
        <a:bodyPr/>
        <a:lstStyle/>
        <a:p>
          <a:endParaRPr lang="en-US"/>
        </a:p>
      </dgm:t>
    </dgm:pt>
    <dgm:pt modelId="{7150E22F-80C6-423B-9F6A-D73BB8D09830}">
      <dgm:prSet/>
      <dgm:spPr/>
      <dgm:t>
        <a:bodyPr/>
        <a:lstStyle/>
        <a:p>
          <a:r>
            <a:rPr lang="en-US" b="1" i="0" dirty="0"/>
            <a:t>Data Cleaning:</a:t>
          </a:r>
          <a:r>
            <a:rPr lang="en-US" b="0" i="0" dirty="0"/>
            <a:t> Identify and mitigate the null values, handling NaN, fill the empty columns, Cumulative mean, String correction, identify and drop not much useful features.</a:t>
          </a:r>
          <a:endParaRPr lang="en-US" dirty="0"/>
        </a:p>
      </dgm:t>
    </dgm:pt>
    <dgm:pt modelId="{D39498B8-AB9B-4214-B2EA-1FBDB6764E51}" type="parTrans" cxnId="{3C0FE7CB-FBBA-4F9A-ACCC-723C73D7830E}">
      <dgm:prSet/>
      <dgm:spPr/>
      <dgm:t>
        <a:bodyPr/>
        <a:lstStyle/>
        <a:p>
          <a:endParaRPr lang="en-US"/>
        </a:p>
      </dgm:t>
    </dgm:pt>
    <dgm:pt modelId="{1BEBA436-3316-4AA7-A53D-3EEF4F819BDE}" type="sibTrans" cxnId="{3C0FE7CB-FBBA-4F9A-ACCC-723C73D7830E}">
      <dgm:prSet/>
      <dgm:spPr/>
      <dgm:t>
        <a:bodyPr/>
        <a:lstStyle/>
        <a:p>
          <a:endParaRPr lang="en-US"/>
        </a:p>
      </dgm:t>
    </dgm:pt>
    <dgm:pt modelId="{B8D35D71-1BDC-48E7-9D70-62DD09E0615D}">
      <dgm:prSet/>
      <dgm:spPr/>
      <dgm:t>
        <a:bodyPr/>
        <a:lstStyle/>
        <a:p>
          <a:r>
            <a:rPr lang="en-US" b="1" i="0"/>
            <a:t>Data Wrangling and Aggregation:</a:t>
          </a:r>
          <a:r>
            <a:rPr lang="en-US" b="0" i="0"/>
            <a:t> Wrangle data features based on Amenities, Neighborhood, Lot area, Basement, Roof style, Building data, Garage Details, House Area, Sale details.</a:t>
          </a:r>
          <a:endParaRPr lang="en-US"/>
        </a:p>
      </dgm:t>
    </dgm:pt>
    <dgm:pt modelId="{960007F0-0942-48AC-8F84-805756C161D4}" type="parTrans" cxnId="{8E6E1BF8-F1BE-43B4-A904-DEA30254180B}">
      <dgm:prSet/>
      <dgm:spPr/>
      <dgm:t>
        <a:bodyPr/>
        <a:lstStyle/>
        <a:p>
          <a:endParaRPr lang="en-US"/>
        </a:p>
      </dgm:t>
    </dgm:pt>
    <dgm:pt modelId="{34F91A49-B4B5-405C-A2C2-39C9EFC46730}" type="sibTrans" cxnId="{8E6E1BF8-F1BE-43B4-A904-DEA30254180B}">
      <dgm:prSet/>
      <dgm:spPr/>
      <dgm:t>
        <a:bodyPr/>
        <a:lstStyle/>
        <a:p>
          <a:endParaRPr lang="en-US"/>
        </a:p>
      </dgm:t>
    </dgm:pt>
    <dgm:pt modelId="{B7092683-644E-4F60-AB52-2035456D2A5A}">
      <dgm:prSet/>
      <dgm:spPr/>
      <dgm:t>
        <a:bodyPr/>
        <a:lstStyle/>
        <a:p>
          <a:r>
            <a:rPr lang="en-US" b="1" i="0"/>
            <a:t>Plotting:</a:t>
          </a:r>
          <a:r>
            <a:rPr lang="en-US" b="0" i="0"/>
            <a:t> 3-Dimensional analysis, Year and sale analysis, Conditional and quality analysis.</a:t>
          </a:r>
          <a:endParaRPr lang="en-US"/>
        </a:p>
      </dgm:t>
    </dgm:pt>
    <dgm:pt modelId="{CB2A2BA1-189B-4B53-AE75-5625E83CBD1B}" type="parTrans" cxnId="{DBF9D054-EB19-42F0-BDD5-7E5284402FF5}">
      <dgm:prSet/>
      <dgm:spPr/>
      <dgm:t>
        <a:bodyPr/>
        <a:lstStyle/>
        <a:p>
          <a:endParaRPr lang="en-US"/>
        </a:p>
      </dgm:t>
    </dgm:pt>
    <dgm:pt modelId="{1BBFE9CA-80BD-4124-91EE-D4B4AB6686BE}" type="sibTrans" cxnId="{DBF9D054-EB19-42F0-BDD5-7E5284402FF5}">
      <dgm:prSet/>
      <dgm:spPr/>
      <dgm:t>
        <a:bodyPr/>
        <a:lstStyle/>
        <a:p>
          <a:endParaRPr lang="en-US"/>
        </a:p>
      </dgm:t>
    </dgm:pt>
    <dgm:pt modelId="{312ED949-A7F9-406C-8E05-98A6BA322A0B}">
      <dgm:prSet/>
      <dgm:spPr/>
      <dgm:t>
        <a:bodyPr/>
        <a:lstStyle/>
        <a:p>
          <a:r>
            <a:rPr lang="en-US" b="1" i="0"/>
            <a:t>Machine learning model implementation and sale price prediction.</a:t>
          </a:r>
          <a:endParaRPr lang="en-US"/>
        </a:p>
      </dgm:t>
    </dgm:pt>
    <dgm:pt modelId="{9C13A69E-902B-43C7-B3AC-9C8071A7E1E2}" type="parTrans" cxnId="{4C9D8B89-38C0-487B-9177-22DCF3CD1EAD}">
      <dgm:prSet/>
      <dgm:spPr/>
      <dgm:t>
        <a:bodyPr/>
        <a:lstStyle/>
        <a:p>
          <a:endParaRPr lang="en-US"/>
        </a:p>
      </dgm:t>
    </dgm:pt>
    <dgm:pt modelId="{0DC9F6BB-A795-4FA1-8458-881DECBFCB3E}" type="sibTrans" cxnId="{4C9D8B89-38C0-487B-9177-22DCF3CD1EAD}">
      <dgm:prSet/>
      <dgm:spPr/>
      <dgm:t>
        <a:bodyPr/>
        <a:lstStyle/>
        <a:p>
          <a:endParaRPr lang="en-US"/>
        </a:p>
      </dgm:t>
    </dgm:pt>
    <dgm:pt modelId="{E0E69229-6EA3-424C-9DCB-D98EB844FCC4}" type="pres">
      <dgm:prSet presAssocID="{ADDC168D-20F6-4B7E-9000-302B9D198064}" presName="vert0" presStyleCnt="0">
        <dgm:presLayoutVars>
          <dgm:dir/>
          <dgm:animOne val="branch"/>
          <dgm:animLvl val="lvl"/>
        </dgm:presLayoutVars>
      </dgm:prSet>
      <dgm:spPr/>
    </dgm:pt>
    <dgm:pt modelId="{67E67A4C-D1B5-4499-B474-0628B850B73A}" type="pres">
      <dgm:prSet presAssocID="{0D4D926A-7C60-4F7C-B2E5-8F2A411AE632}" presName="thickLine" presStyleLbl="alignNode1" presStyleIdx="0" presStyleCnt="6"/>
      <dgm:spPr/>
    </dgm:pt>
    <dgm:pt modelId="{026D1892-AE06-4C3D-9DA6-5C72CF2533E5}" type="pres">
      <dgm:prSet presAssocID="{0D4D926A-7C60-4F7C-B2E5-8F2A411AE632}" presName="horz1" presStyleCnt="0"/>
      <dgm:spPr/>
    </dgm:pt>
    <dgm:pt modelId="{079394BA-6C42-4CE1-B93B-85B16C734A8A}" type="pres">
      <dgm:prSet presAssocID="{0D4D926A-7C60-4F7C-B2E5-8F2A411AE632}" presName="tx1" presStyleLbl="revTx" presStyleIdx="0" presStyleCnt="6"/>
      <dgm:spPr/>
    </dgm:pt>
    <dgm:pt modelId="{7D84B1ED-E17E-4251-9896-50F6CA37D925}" type="pres">
      <dgm:prSet presAssocID="{0D4D926A-7C60-4F7C-B2E5-8F2A411AE632}" presName="vert1" presStyleCnt="0"/>
      <dgm:spPr/>
    </dgm:pt>
    <dgm:pt modelId="{1BA9A6BD-5CE7-4E71-BFF6-2BECF07941C0}" type="pres">
      <dgm:prSet presAssocID="{6E1E5E52-2110-4C55-82CF-972D4839D1B5}" presName="thickLine" presStyleLbl="alignNode1" presStyleIdx="1" presStyleCnt="6"/>
      <dgm:spPr/>
    </dgm:pt>
    <dgm:pt modelId="{25015683-C226-410B-BF3D-B902152AD65C}" type="pres">
      <dgm:prSet presAssocID="{6E1E5E52-2110-4C55-82CF-972D4839D1B5}" presName="horz1" presStyleCnt="0"/>
      <dgm:spPr/>
    </dgm:pt>
    <dgm:pt modelId="{19D5ED5C-B90B-4BD1-82B1-725847058ABA}" type="pres">
      <dgm:prSet presAssocID="{6E1E5E52-2110-4C55-82CF-972D4839D1B5}" presName="tx1" presStyleLbl="revTx" presStyleIdx="1" presStyleCnt="6"/>
      <dgm:spPr/>
    </dgm:pt>
    <dgm:pt modelId="{99345C71-DCDA-4A1E-8BEC-973B67F25D2E}" type="pres">
      <dgm:prSet presAssocID="{6E1E5E52-2110-4C55-82CF-972D4839D1B5}" presName="vert1" presStyleCnt="0"/>
      <dgm:spPr/>
    </dgm:pt>
    <dgm:pt modelId="{8242F25F-DBAA-4D1B-A56D-1531590DC7A1}" type="pres">
      <dgm:prSet presAssocID="{7150E22F-80C6-423B-9F6A-D73BB8D09830}" presName="thickLine" presStyleLbl="alignNode1" presStyleIdx="2" presStyleCnt="6"/>
      <dgm:spPr/>
    </dgm:pt>
    <dgm:pt modelId="{1C795B22-647E-453C-AB32-068C8A5265DD}" type="pres">
      <dgm:prSet presAssocID="{7150E22F-80C6-423B-9F6A-D73BB8D09830}" presName="horz1" presStyleCnt="0"/>
      <dgm:spPr/>
    </dgm:pt>
    <dgm:pt modelId="{BA3471C7-0C81-4601-BDBF-3E753827758D}" type="pres">
      <dgm:prSet presAssocID="{7150E22F-80C6-423B-9F6A-D73BB8D09830}" presName="tx1" presStyleLbl="revTx" presStyleIdx="2" presStyleCnt="6"/>
      <dgm:spPr/>
    </dgm:pt>
    <dgm:pt modelId="{1B0C7F8C-7E20-4909-B2A3-ED34DC68C842}" type="pres">
      <dgm:prSet presAssocID="{7150E22F-80C6-423B-9F6A-D73BB8D09830}" presName="vert1" presStyleCnt="0"/>
      <dgm:spPr/>
    </dgm:pt>
    <dgm:pt modelId="{1E8C547E-78A4-454C-92F0-9D4FAAA39366}" type="pres">
      <dgm:prSet presAssocID="{B8D35D71-1BDC-48E7-9D70-62DD09E0615D}" presName="thickLine" presStyleLbl="alignNode1" presStyleIdx="3" presStyleCnt="6"/>
      <dgm:spPr/>
    </dgm:pt>
    <dgm:pt modelId="{C37835AC-28A4-4DFF-A0B9-74DF28BE322E}" type="pres">
      <dgm:prSet presAssocID="{B8D35D71-1BDC-48E7-9D70-62DD09E0615D}" presName="horz1" presStyleCnt="0"/>
      <dgm:spPr/>
    </dgm:pt>
    <dgm:pt modelId="{101E5994-26AC-423A-B660-9187B8785D37}" type="pres">
      <dgm:prSet presAssocID="{B8D35D71-1BDC-48E7-9D70-62DD09E0615D}" presName="tx1" presStyleLbl="revTx" presStyleIdx="3" presStyleCnt="6"/>
      <dgm:spPr/>
    </dgm:pt>
    <dgm:pt modelId="{DA52E33E-2F9C-49BC-87E8-FCBE84DFB8A1}" type="pres">
      <dgm:prSet presAssocID="{B8D35D71-1BDC-48E7-9D70-62DD09E0615D}" presName="vert1" presStyleCnt="0"/>
      <dgm:spPr/>
    </dgm:pt>
    <dgm:pt modelId="{2636ED8A-5148-47E5-A3F2-2F7CA08B6F4E}" type="pres">
      <dgm:prSet presAssocID="{B7092683-644E-4F60-AB52-2035456D2A5A}" presName="thickLine" presStyleLbl="alignNode1" presStyleIdx="4" presStyleCnt="6"/>
      <dgm:spPr/>
    </dgm:pt>
    <dgm:pt modelId="{F6A8F1F7-B3B1-4081-BB4D-20EC29F2329B}" type="pres">
      <dgm:prSet presAssocID="{B7092683-644E-4F60-AB52-2035456D2A5A}" presName="horz1" presStyleCnt="0"/>
      <dgm:spPr/>
    </dgm:pt>
    <dgm:pt modelId="{042F910D-30FF-49D6-97BA-AA371DE617C2}" type="pres">
      <dgm:prSet presAssocID="{B7092683-644E-4F60-AB52-2035456D2A5A}" presName="tx1" presStyleLbl="revTx" presStyleIdx="4" presStyleCnt="6"/>
      <dgm:spPr/>
    </dgm:pt>
    <dgm:pt modelId="{50B78A5D-DEF0-4D9E-88D5-24590EAD2B4C}" type="pres">
      <dgm:prSet presAssocID="{B7092683-644E-4F60-AB52-2035456D2A5A}" presName="vert1" presStyleCnt="0"/>
      <dgm:spPr/>
    </dgm:pt>
    <dgm:pt modelId="{062F2F14-790A-4137-9BC6-EE3B63AEDFAC}" type="pres">
      <dgm:prSet presAssocID="{312ED949-A7F9-406C-8E05-98A6BA322A0B}" presName="thickLine" presStyleLbl="alignNode1" presStyleIdx="5" presStyleCnt="6"/>
      <dgm:spPr/>
    </dgm:pt>
    <dgm:pt modelId="{870B610E-53CE-4946-9B0D-7181639A3DCF}" type="pres">
      <dgm:prSet presAssocID="{312ED949-A7F9-406C-8E05-98A6BA322A0B}" presName="horz1" presStyleCnt="0"/>
      <dgm:spPr/>
    </dgm:pt>
    <dgm:pt modelId="{34BF9428-7674-4124-862A-EB6DDF667BBE}" type="pres">
      <dgm:prSet presAssocID="{312ED949-A7F9-406C-8E05-98A6BA322A0B}" presName="tx1" presStyleLbl="revTx" presStyleIdx="5" presStyleCnt="6"/>
      <dgm:spPr/>
    </dgm:pt>
    <dgm:pt modelId="{C5A28152-B8D7-421C-BE7A-225E48008B0E}" type="pres">
      <dgm:prSet presAssocID="{312ED949-A7F9-406C-8E05-98A6BA322A0B}" presName="vert1" presStyleCnt="0"/>
      <dgm:spPr/>
    </dgm:pt>
  </dgm:ptLst>
  <dgm:cxnLst>
    <dgm:cxn modelId="{C01BF95E-BBA5-49F8-AA33-E51625410FC0}" type="presOf" srcId="{0D4D926A-7C60-4F7C-B2E5-8F2A411AE632}" destId="{079394BA-6C42-4CE1-B93B-85B16C734A8A}" srcOrd="0" destOrd="0" presId="urn:microsoft.com/office/officeart/2008/layout/LinedList"/>
    <dgm:cxn modelId="{D4A1D173-F9C8-4D40-80D1-3AED36A2039D}" srcId="{ADDC168D-20F6-4B7E-9000-302B9D198064}" destId="{0D4D926A-7C60-4F7C-B2E5-8F2A411AE632}" srcOrd="0" destOrd="0" parTransId="{A617998E-E542-45C3-8338-4E35C287EE1C}" sibTransId="{CD7DAE4E-0D22-41B9-99BA-92F62007462B}"/>
    <dgm:cxn modelId="{DBF9D054-EB19-42F0-BDD5-7E5284402FF5}" srcId="{ADDC168D-20F6-4B7E-9000-302B9D198064}" destId="{B7092683-644E-4F60-AB52-2035456D2A5A}" srcOrd="4" destOrd="0" parTransId="{CB2A2BA1-189B-4B53-AE75-5625E83CBD1B}" sibTransId="{1BBFE9CA-80BD-4124-91EE-D4B4AB6686BE}"/>
    <dgm:cxn modelId="{A3444F7D-8C5E-40AA-BDF1-BC7F9576C145}" type="presOf" srcId="{B8D35D71-1BDC-48E7-9D70-62DD09E0615D}" destId="{101E5994-26AC-423A-B660-9187B8785D37}" srcOrd="0" destOrd="0" presId="urn:microsoft.com/office/officeart/2008/layout/LinedList"/>
    <dgm:cxn modelId="{4C9D8B89-38C0-487B-9177-22DCF3CD1EAD}" srcId="{ADDC168D-20F6-4B7E-9000-302B9D198064}" destId="{312ED949-A7F9-406C-8E05-98A6BA322A0B}" srcOrd="5" destOrd="0" parTransId="{9C13A69E-902B-43C7-B3AC-9C8071A7E1E2}" sibTransId="{0DC9F6BB-A795-4FA1-8458-881DECBFCB3E}"/>
    <dgm:cxn modelId="{59AA1C9A-30C7-4E5B-81D8-80B61FC18B26}" type="presOf" srcId="{7150E22F-80C6-423B-9F6A-D73BB8D09830}" destId="{BA3471C7-0C81-4601-BDBF-3E753827758D}" srcOrd="0" destOrd="0" presId="urn:microsoft.com/office/officeart/2008/layout/LinedList"/>
    <dgm:cxn modelId="{F34ED5B2-3EDF-4218-9896-F0C0D6F3E6EF}" type="presOf" srcId="{6E1E5E52-2110-4C55-82CF-972D4839D1B5}" destId="{19D5ED5C-B90B-4BD1-82B1-725847058ABA}" srcOrd="0" destOrd="0" presId="urn:microsoft.com/office/officeart/2008/layout/LinedList"/>
    <dgm:cxn modelId="{C1496CB8-2D0E-4268-B76B-293D19FD2DCA}" srcId="{ADDC168D-20F6-4B7E-9000-302B9D198064}" destId="{6E1E5E52-2110-4C55-82CF-972D4839D1B5}" srcOrd="1" destOrd="0" parTransId="{9DF62D09-374A-44D2-B066-AF93EC232233}" sibTransId="{D127D35D-31C1-4F1E-9734-09EFC4E2C7EA}"/>
    <dgm:cxn modelId="{A463A9BC-3C44-4D1B-BF40-291D14E13798}" type="presOf" srcId="{ADDC168D-20F6-4B7E-9000-302B9D198064}" destId="{E0E69229-6EA3-424C-9DCB-D98EB844FCC4}" srcOrd="0" destOrd="0" presId="urn:microsoft.com/office/officeart/2008/layout/LinedList"/>
    <dgm:cxn modelId="{F9D82AC9-9917-4A84-A0D0-857781B0AB3D}" type="presOf" srcId="{B7092683-644E-4F60-AB52-2035456D2A5A}" destId="{042F910D-30FF-49D6-97BA-AA371DE617C2}" srcOrd="0" destOrd="0" presId="urn:microsoft.com/office/officeart/2008/layout/LinedList"/>
    <dgm:cxn modelId="{3C0FE7CB-FBBA-4F9A-ACCC-723C73D7830E}" srcId="{ADDC168D-20F6-4B7E-9000-302B9D198064}" destId="{7150E22F-80C6-423B-9F6A-D73BB8D09830}" srcOrd="2" destOrd="0" parTransId="{D39498B8-AB9B-4214-B2EA-1FBDB6764E51}" sibTransId="{1BEBA436-3316-4AA7-A53D-3EEF4F819BDE}"/>
    <dgm:cxn modelId="{8E6E1BF8-F1BE-43B4-A904-DEA30254180B}" srcId="{ADDC168D-20F6-4B7E-9000-302B9D198064}" destId="{B8D35D71-1BDC-48E7-9D70-62DD09E0615D}" srcOrd="3" destOrd="0" parTransId="{960007F0-0942-48AC-8F84-805756C161D4}" sibTransId="{34F91A49-B4B5-405C-A2C2-39C9EFC46730}"/>
    <dgm:cxn modelId="{81CBE6F8-571E-42E4-BF04-AFE24AE4970D}" type="presOf" srcId="{312ED949-A7F9-406C-8E05-98A6BA322A0B}" destId="{34BF9428-7674-4124-862A-EB6DDF667BBE}" srcOrd="0" destOrd="0" presId="urn:microsoft.com/office/officeart/2008/layout/LinedList"/>
    <dgm:cxn modelId="{23C943CF-4655-4BAA-92EC-BE906E2B4FA1}" type="presParOf" srcId="{E0E69229-6EA3-424C-9DCB-D98EB844FCC4}" destId="{67E67A4C-D1B5-4499-B474-0628B850B73A}" srcOrd="0" destOrd="0" presId="urn:microsoft.com/office/officeart/2008/layout/LinedList"/>
    <dgm:cxn modelId="{748B746E-5BDC-45A0-AE3A-B59AB012BFE7}" type="presParOf" srcId="{E0E69229-6EA3-424C-9DCB-D98EB844FCC4}" destId="{026D1892-AE06-4C3D-9DA6-5C72CF2533E5}" srcOrd="1" destOrd="0" presId="urn:microsoft.com/office/officeart/2008/layout/LinedList"/>
    <dgm:cxn modelId="{27DB6F7F-FA9A-4043-B21E-DD7279E52112}" type="presParOf" srcId="{026D1892-AE06-4C3D-9DA6-5C72CF2533E5}" destId="{079394BA-6C42-4CE1-B93B-85B16C734A8A}" srcOrd="0" destOrd="0" presId="urn:microsoft.com/office/officeart/2008/layout/LinedList"/>
    <dgm:cxn modelId="{F4A74F25-09D3-4005-A32F-1D059719311A}" type="presParOf" srcId="{026D1892-AE06-4C3D-9DA6-5C72CF2533E5}" destId="{7D84B1ED-E17E-4251-9896-50F6CA37D925}" srcOrd="1" destOrd="0" presId="urn:microsoft.com/office/officeart/2008/layout/LinedList"/>
    <dgm:cxn modelId="{1D5FFC0A-F81B-42ED-9819-A0B2426153DD}" type="presParOf" srcId="{E0E69229-6EA3-424C-9DCB-D98EB844FCC4}" destId="{1BA9A6BD-5CE7-4E71-BFF6-2BECF07941C0}" srcOrd="2" destOrd="0" presId="urn:microsoft.com/office/officeart/2008/layout/LinedList"/>
    <dgm:cxn modelId="{61AA1E4A-E651-4AE8-89B5-EBD378F2963F}" type="presParOf" srcId="{E0E69229-6EA3-424C-9DCB-D98EB844FCC4}" destId="{25015683-C226-410B-BF3D-B902152AD65C}" srcOrd="3" destOrd="0" presId="urn:microsoft.com/office/officeart/2008/layout/LinedList"/>
    <dgm:cxn modelId="{AE35D481-3B73-437B-BDD8-EF3B9A180B3D}" type="presParOf" srcId="{25015683-C226-410B-BF3D-B902152AD65C}" destId="{19D5ED5C-B90B-4BD1-82B1-725847058ABA}" srcOrd="0" destOrd="0" presId="urn:microsoft.com/office/officeart/2008/layout/LinedList"/>
    <dgm:cxn modelId="{B4D8761D-0ECB-461F-A6CA-AC1AFCFAAB3C}" type="presParOf" srcId="{25015683-C226-410B-BF3D-B902152AD65C}" destId="{99345C71-DCDA-4A1E-8BEC-973B67F25D2E}" srcOrd="1" destOrd="0" presId="urn:microsoft.com/office/officeart/2008/layout/LinedList"/>
    <dgm:cxn modelId="{2EB96A42-78EB-467D-97D5-5C3A6D1619F2}" type="presParOf" srcId="{E0E69229-6EA3-424C-9DCB-D98EB844FCC4}" destId="{8242F25F-DBAA-4D1B-A56D-1531590DC7A1}" srcOrd="4" destOrd="0" presId="urn:microsoft.com/office/officeart/2008/layout/LinedList"/>
    <dgm:cxn modelId="{C48D93E9-171A-4E9C-8F71-72D76D684B82}" type="presParOf" srcId="{E0E69229-6EA3-424C-9DCB-D98EB844FCC4}" destId="{1C795B22-647E-453C-AB32-068C8A5265DD}" srcOrd="5" destOrd="0" presId="urn:microsoft.com/office/officeart/2008/layout/LinedList"/>
    <dgm:cxn modelId="{11655DE2-9421-4196-81AF-2ED46896F6BD}" type="presParOf" srcId="{1C795B22-647E-453C-AB32-068C8A5265DD}" destId="{BA3471C7-0C81-4601-BDBF-3E753827758D}" srcOrd="0" destOrd="0" presId="urn:microsoft.com/office/officeart/2008/layout/LinedList"/>
    <dgm:cxn modelId="{2C11391F-FBBA-49F1-8ED5-92647682EA1B}" type="presParOf" srcId="{1C795B22-647E-453C-AB32-068C8A5265DD}" destId="{1B0C7F8C-7E20-4909-B2A3-ED34DC68C842}" srcOrd="1" destOrd="0" presId="urn:microsoft.com/office/officeart/2008/layout/LinedList"/>
    <dgm:cxn modelId="{1ACEABEE-0BD0-46C2-A737-FAB5312F0520}" type="presParOf" srcId="{E0E69229-6EA3-424C-9DCB-D98EB844FCC4}" destId="{1E8C547E-78A4-454C-92F0-9D4FAAA39366}" srcOrd="6" destOrd="0" presId="urn:microsoft.com/office/officeart/2008/layout/LinedList"/>
    <dgm:cxn modelId="{9D518E77-2E15-401F-96C9-E68046A8BCCF}" type="presParOf" srcId="{E0E69229-6EA3-424C-9DCB-D98EB844FCC4}" destId="{C37835AC-28A4-4DFF-A0B9-74DF28BE322E}" srcOrd="7" destOrd="0" presId="urn:microsoft.com/office/officeart/2008/layout/LinedList"/>
    <dgm:cxn modelId="{20F27264-C192-4546-8680-9BF61CB83F45}" type="presParOf" srcId="{C37835AC-28A4-4DFF-A0B9-74DF28BE322E}" destId="{101E5994-26AC-423A-B660-9187B8785D37}" srcOrd="0" destOrd="0" presId="urn:microsoft.com/office/officeart/2008/layout/LinedList"/>
    <dgm:cxn modelId="{0FAA09F3-4471-4323-B32F-D906D3AC65B2}" type="presParOf" srcId="{C37835AC-28A4-4DFF-A0B9-74DF28BE322E}" destId="{DA52E33E-2F9C-49BC-87E8-FCBE84DFB8A1}" srcOrd="1" destOrd="0" presId="urn:microsoft.com/office/officeart/2008/layout/LinedList"/>
    <dgm:cxn modelId="{861F49E5-2E0E-40AF-B913-647B4DD69E62}" type="presParOf" srcId="{E0E69229-6EA3-424C-9DCB-D98EB844FCC4}" destId="{2636ED8A-5148-47E5-A3F2-2F7CA08B6F4E}" srcOrd="8" destOrd="0" presId="urn:microsoft.com/office/officeart/2008/layout/LinedList"/>
    <dgm:cxn modelId="{442328C3-E3D4-4BCB-A892-35C99D6719AF}" type="presParOf" srcId="{E0E69229-6EA3-424C-9DCB-D98EB844FCC4}" destId="{F6A8F1F7-B3B1-4081-BB4D-20EC29F2329B}" srcOrd="9" destOrd="0" presId="urn:microsoft.com/office/officeart/2008/layout/LinedList"/>
    <dgm:cxn modelId="{82A0FF82-5535-4060-B468-F17F22D666CE}" type="presParOf" srcId="{F6A8F1F7-B3B1-4081-BB4D-20EC29F2329B}" destId="{042F910D-30FF-49D6-97BA-AA371DE617C2}" srcOrd="0" destOrd="0" presId="urn:microsoft.com/office/officeart/2008/layout/LinedList"/>
    <dgm:cxn modelId="{DF41A647-171E-40F2-950E-AC90A4550865}" type="presParOf" srcId="{F6A8F1F7-B3B1-4081-BB4D-20EC29F2329B}" destId="{50B78A5D-DEF0-4D9E-88D5-24590EAD2B4C}" srcOrd="1" destOrd="0" presId="urn:microsoft.com/office/officeart/2008/layout/LinedList"/>
    <dgm:cxn modelId="{3F8F4727-5AA4-46E7-A97D-C04BBABF3F95}" type="presParOf" srcId="{E0E69229-6EA3-424C-9DCB-D98EB844FCC4}" destId="{062F2F14-790A-4137-9BC6-EE3B63AEDFAC}" srcOrd="10" destOrd="0" presId="urn:microsoft.com/office/officeart/2008/layout/LinedList"/>
    <dgm:cxn modelId="{3900654B-E1D4-4D0C-96C8-4C993DA3119D}" type="presParOf" srcId="{E0E69229-6EA3-424C-9DCB-D98EB844FCC4}" destId="{870B610E-53CE-4946-9B0D-7181639A3DCF}" srcOrd="11" destOrd="0" presId="urn:microsoft.com/office/officeart/2008/layout/LinedList"/>
    <dgm:cxn modelId="{5F881984-58BA-4B27-980B-104E931F7B1D}" type="presParOf" srcId="{870B610E-53CE-4946-9B0D-7181639A3DCF}" destId="{34BF9428-7674-4124-862A-EB6DDF667BBE}" srcOrd="0" destOrd="0" presId="urn:microsoft.com/office/officeart/2008/layout/LinedList"/>
    <dgm:cxn modelId="{CDF5D7AA-0A58-4E40-B8D6-7CF5F6858D70}" type="presParOf" srcId="{870B610E-53CE-4946-9B0D-7181639A3DCF}" destId="{C5A28152-B8D7-421C-BE7A-225E48008B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D90179-00CA-4106-A720-90A78A5D681A}"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2D7C791-A3D1-4847-A939-F91159CE7599}">
      <dgm:prSet custT="1"/>
      <dgm:spPr/>
      <dgm:t>
        <a:bodyPr/>
        <a:lstStyle/>
        <a:p>
          <a:r>
            <a:rPr lang="en-US" sz="1600" b="0" i="0" dirty="0"/>
            <a:t>Records and features (1467,81)</a:t>
          </a:r>
          <a:endParaRPr lang="en-US" sz="1600" dirty="0"/>
        </a:p>
      </dgm:t>
    </dgm:pt>
    <dgm:pt modelId="{2B422AE6-A007-459D-9EE7-7EBD23D1E8BC}" type="parTrans" cxnId="{8E153B4F-1538-4D67-9C6D-408FB6F68E1B}">
      <dgm:prSet/>
      <dgm:spPr/>
      <dgm:t>
        <a:bodyPr/>
        <a:lstStyle/>
        <a:p>
          <a:endParaRPr lang="en-US"/>
        </a:p>
      </dgm:t>
    </dgm:pt>
    <dgm:pt modelId="{7586623E-BA0E-4D34-A072-862993F631C7}" type="sibTrans" cxnId="{8E153B4F-1538-4D67-9C6D-408FB6F68E1B}">
      <dgm:prSet/>
      <dgm:spPr/>
      <dgm:t>
        <a:bodyPr/>
        <a:lstStyle/>
        <a:p>
          <a:endParaRPr lang="en-US"/>
        </a:p>
      </dgm:t>
    </dgm:pt>
    <dgm:pt modelId="{471763AD-7745-4236-A410-66AE8F64F644}">
      <dgm:prSet custT="1"/>
      <dgm:spPr/>
      <dgm:t>
        <a:bodyPr/>
        <a:lstStyle/>
        <a:p>
          <a:r>
            <a:rPr lang="en-US" sz="1600" b="0" i="0" dirty="0"/>
            <a:t>df.info() – float64(5),int64(33), object(43)</a:t>
          </a:r>
          <a:endParaRPr lang="en-US" sz="1600" dirty="0"/>
        </a:p>
      </dgm:t>
    </dgm:pt>
    <dgm:pt modelId="{F399629F-556C-43D8-B775-AAC4F3CB9929}" type="parTrans" cxnId="{E3DD9913-71D3-4BCE-BF45-3A4812394FC9}">
      <dgm:prSet/>
      <dgm:spPr/>
      <dgm:t>
        <a:bodyPr/>
        <a:lstStyle/>
        <a:p>
          <a:endParaRPr lang="en-US"/>
        </a:p>
      </dgm:t>
    </dgm:pt>
    <dgm:pt modelId="{40B35A39-9CCD-47FF-B1C6-1B923CAEC9AE}" type="sibTrans" cxnId="{E3DD9913-71D3-4BCE-BF45-3A4812394FC9}">
      <dgm:prSet/>
      <dgm:spPr/>
      <dgm:t>
        <a:bodyPr/>
        <a:lstStyle/>
        <a:p>
          <a:endParaRPr lang="en-US"/>
        </a:p>
      </dgm:t>
    </dgm:pt>
    <dgm:pt modelId="{8FA0658E-BAA2-4B0E-B787-585A708AD120}">
      <dgm:prSet custT="1"/>
      <dgm:spPr/>
      <dgm:t>
        <a:bodyPr/>
        <a:lstStyle/>
        <a:p>
          <a:r>
            <a:rPr lang="en-US" sz="1600" b="0" i="0" dirty="0"/>
            <a:t>20 features that has missing values</a:t>
          </a:r>
          <a:endParaRPr lang="en-US" sz="1600" dirty="0"/>
        </a:p>
      </dgm:t>
    </dgm:pt>
    <dgm:pt modelId="{64ABCA69-5EA3-487B-907D-C57561BFF5AC}" type="parTrans" cxnId="{B12B79DB-AE73-48CB-AD05-4882B0769DC1}">
      <dgm:prSet/>
      <dgm:spPr/>
      <dgm:t>
        <a:bodyPr/>
        <a:lstStyle/>
        <a:p>
          <a:endParaRPr lang="en-US"/>
        </a:p>
      </dgm:t>
    </dgm:pt>
    <dgm:pt modelId="{4D12AA69-DCF7-4F66-B5BD-AD0A3D482AEA}" type="sibTrans" cxnId="{B12B79DB-AE73-48CB-AD05-4882B0769DC1}">
      <dgm:prSet/>
      <dgm:spPr/>
      <dgm:t>
        <a:bodyPr/>
        <a:lstStyle/>
        <a:p>
          <a:endParaRPr lang="en-US"/>
        </a:p>
      </dgm:t>
    </dgm:pt>
    <dgm:pt modelId="{FE8D546E-7BAF-47BF-A562-0BA711FF3049}">
      <dgm:prSet custT="1"/>
      <dgm:spPr/>
      <dgm:t>
        <a:bodyPr/>
        <a:lstStyle/>
        <a:p>
          <a:r>
            <a:rPr lang="en-US" sz="1600" b="0" i="0" dirty="0"/>
            <a:t>Sale Price 1452/1467 are non null values</a:t>
          </a:r>
          <a:endParaRPr lang="en-US" sz="1600" dirty="0"/>
        </a:p>
      </dgm:t>
    </dgm:pt>
    <dgm:pt modelId="{0D010B7E-A99D-4AFC-A332-82B1D1AE0749}" type="parTrans" cxnId="{2BE89B18-CAF7-427F-AA1B-C5E0A19481FD}">
      <dgm:prSet/>
      <dgm:spPr/>
      <dgm:t>
        <a:bodyPr/>
        <a:lstStyle/>
        <a:p>
          <a:endParaRPr lang="en-US"/>
        </a:p>
      </dgm:t>
    </dgm:pt>
    <dgm:pt modelId="{2AD3FF9B-E949-4012-BD7E-2E3524EAC9A1}" type="sibTrans" cxnId="{2BE89B18-CAF7-427F-AA1B-C5E0A19481FD}">
      <dgm:prSet/>
      <dgm:spPr/>
      <dgm:t>
        <a:bodyPr/>
        <a:lstStyle/>
        <a:p>
          <a:endParaRPr lang="en-US"/>
        </a:p>
      </dgm:t>
    </dgm:pt>
    <dgm:pt modelId="{08120217-55FC-4436-AE9C-387ED23AEAFE}">
      <dgm:prSet custT="1"/>
      <dgm:spPr/>
      <dgm:t>
        <a:bodyPr/>
        <a:lstStyle/>
        <a:p>
          <a:r>
            <a:rPr lang="en-US" sz="1600" b="0" i="0" dirty="0"/>
            <a:t>Mean Sale Price: $1.81L, while max at $75L and calculation at quartiles.</a:t>
          </a:r>
          <a:endParaRPr lang="en-US" sz="1600" dirty="0"/>
        </a:p>
      </dgm:t>
    </dgm:pt>
    <dgm:pt modelId="{CB34FCCA-D57A-43D4-9CBA-DC0D24FBD305}" type="parTrans" cxnId="{83116860-3AAE-4026-A700-125D492BCB6B}">
      <dgm:prSet/>
      <dgm:spPr/>
      <dgm:t>
        <a:bodyPr/>
        <a:lstStyle/>
        <a:p>
          <a:endParaRPr lang="en-US"/>
        </a:p>
      </dgm:t>
    </dgm:pt>
    <dgm:pt modelId="{DEAF3258-7931-43DE-A8DB-31EFC098A28D}" type="sibTrans" cxnId="{83116860-3AAE-4026-A700-125D492BCB6B}">
      <dgm:prSet/>
      <dgm:spPr/>
      <dgm:t>
        <a:bodyPr/>
        <a:lstStyle/>
        <a:p>
          <a:endParaRPr lang="en-US"/>
        </a:p>
      </dgm:t>
    </dgm:pt>
    <dgm:pt modelId="{A0984B60-FC39-4F2E-9804-A041111A0350}">
      <dgm:prSet custT="1"/>
      <dgm:spPr/>
      <dgm:t>
        <a:bodyPr/>
        <a:lstStyle/>
        <a:p>
          <a:r>
            <a:rPr lang="en-US" sz="1600" b="0" i="0" dirty="0"/>
            <a:t>15 Sales price values with NaN,261 Lot Frontage values with 0.0, 5 records with Sale Condition as error.</a:t>
          </a:r>
          <a:endParaRPr lang="en-US" sz="1600" dirty="0"/>
        </a:p>
      </dgm:t>
    </dgm:pt>
    <dgm:pt modelId="{232B864F-91E5-4B02-B815-8D44C52871DF}" type="parTrans" cxnId="{09BEF0DD-3C27-448D-B573-392F16CDC290}">
      <dgm:prSet/>
      <dgm:spPr/>
      <dgm:t>
        <a:bodyPr/>
        <a:lstStyle/>
        <a:p>
          <a:endParaRPr lang="en-US"/>
        </a:p>
      </dgm:t>
    </dgm:pt>
    <dgm:pt modelId="{8D3B2AC0-CAB4-4DD5-BDFE-FD7AA1ACBD1F}" type="sibTrans" cxnId="{09BEF0DD-3C27-448D-B573-392F16CDC290}">
      <dgm:prSet/>
      <dgm:spPr/>
      <dgm:t>
        <a:bodyPr/>
        <a:lstStyle/>
        <a:p>
          <a:endParaRPr lang="en-US"/>
        </a:p>
      </dgm:t>
    </dgm:pt>
    <dgm:pt modelId="{FBCFE109-3585-4C72-9F5A-74888F1F0AA9}">
      <dgm:prSet custT="1"/>
      <dgm:spPr/>
      <dgm:t>
        <a:bodyPr/>
        <a:lstStyle/>
        <a:p>
          <a:r>
            <a:rPr lang="en-US" sz="1600" b="0" i="0" dirty="0"/>
            <a:t>PoolQc with 1450 NA values.</a:t>
          </a:r>
          <a:endParaRPr lang="en-US" sz="1600" dirty="0"/>
        </a:p>
      </dgm:t>
    </dgm:pt>
    <dgm:pt modelId="{8AFEC578-AADB-449A-9B1A-F745FDD76556}" type="parTrans" cxnId="{89C40C65-FE1A-4803-9277-C7C295FC7329}">
      <dgm:prSet/>
      <dgm:spPr/>
      <dgm:t>
        <a:bodyPr/>
        <a:lstStyle/>
        <a:p>
          <a:endParaRPr lang="en-US"/>
        </a:p>
      </dgm:t>
    </dgm:pt>
    <dgm:pt modelId="{3D12B765-CACB-438F-A611-BBBC550558B1}" type="sibTrans" cxnId="{89C40C65-FE1A-4803-9277-C7C295FC7329}">
      <dgm:prSet/>
      <dgm:spPr/>
      <dgm:t>
        <a:bodyPr/>
        <a:lstStyle/>
        <a:p>
          <a:endParaRPr lang="en-US"/>
        </a:p>
      </dgm:t>
    </dgm:pt>
    <dgm:pt modelId="{826A2BC5-0FE4-43E1-8F8D-8953FA009CBB}">
      <dgm:prSet custT="1"/>
      <dgm:spPr/>
      <dgm:t>
        <a:bodyPr/>
        <a:lstStyle/>
        <a:p>
          <a:r>
            <a:rPr lang="en-US" sz="1600" b="0" i="0" dirty="0"/>
            <a:t>GarageQual – TA</a:t>
          </a:r>
          <a:endParaRPr lang="en-US" sz="1600" dirty="0"/>
        </a:p>
      </dgm:t>
    </dgm:pt>
    <dgm:pt modelId="{DE3D1CFE-E09F-4A73-A336-11C5416C8F1F}" type="parTrans" cxnId="{EC760173-F6E7-4031-B633-B632A46B6AC6}">
      <dgm:prSet/>
      <dgm:spPr/>
      <dgm:t>
        <a:bodyPr/>
        <a:lstStyle/>
        <a:p>
          <a:endParaRPr lang="en-US"/>
        </a:p>
      </dgm:t>
    </dgm:pt>
    <dgm:pt modelId="{D2B00148-19B7-401B-A7B3-95E9190EFDBF}" type="sibTrans" cxnId="{EC760173-F6E7-4031-B633-B632A46B6AC6}">
      <dgm:prSet/>
      <dgm:spPr/>
      <dgm:t>
        <a:bodyPr/>
        <a:lstStyle/>
        <a:p>
          <a:endParaRPr lang="en-US"/>
        </a:p>
      </dgm:t>
    </dgm:pt>
    <dgm:pt modelId="{15AD3D9E-025E-4C23-9484-BE1930BB7252}">
      <dgm:prSet custT="1"/>
      <dgm:spPr/>
      <dgm:t>
        <a:bodyPr/>
        <a:lstStyle/>
        <a:p>
          <a:r>
            <a:rPr lang="en-US" sz="1600" b="0" i="0" dirty="0"/>
            <a:t>LowQualFinSF,BsmtHalfBath has all zero values.</a:t>
          </a:r>
          <a:endParaRPr lang="en-US" sz="1600" dirty="0"/>
        </a:p>
      </dgm:t>
    </dgm:pt>
    <dgm:pt modelId="{B5B57708-C904-4AD4-B6B7-46399FEA0468}" type="parTrans" cxnId="{D4F59357-95E8-4EAB-B0B2-5ED89E925F5B}">
      <dgm:prSet/>
      <dgm:spPr/>
      <dgm:t>
        <a:bodyPr/>
        <a:lstStyle/>
        <a:p>
          <a:endParaRPr lang="en-US"/>
        </a:p>
      </dgm:t>
    </dgm:pt>
    <dgm:pt modelId="{2B923F5D-5476-4B3F-BEC1-B9128C0E631B}" type="sibTrans" cxnId="{D4F59357-95E8-4EAB-B0B2-5ED89E925F5B}">
      <dgm:prSet/>
      <dgm:spPr/>
      <dgm:t>
        <a:bodyPr/>
        <a:lstStyle/>
        <a:p>
          <a:endParaRPr lang="en-US"/>
        </a:p>
      </dgm:t>
    </dgm:pt>
    <dgm:pt modelId="{F8CAAE5B-0D93-46D9-9320-9CDC50E97C3E}" type="pres">
      <dgm:prSet presAssocID="{94D90179-00CA-4106-A720-90A78A5D681A}" presName="vert0" presStyleCnt="0">
        <dgm:presLayoutVars>
          <dgm:dir/>
          <dgm:animOne val="branch"/>
          <dgm:animLvl val="lvl"/>
        </dgm:presLayoutVars>
      </dgm:prSet>
      <dgm:spPr/>
    </dgm:pt>
    <dgm:pt modelId="{6102454F-FA96-4F98-BE21-A377158FD628}" type="pres">
      <dgm:prSet presAssocID="{E2D7C791-A3D1-4847-A939-F91159CE7599}" presName="thickLine" presStyleLbl="alignNode1" presStyleIdx="0" presStyleCnt="9"/>
      <dgm:spPr/>
    </dgm:pt>
    <dgm:pt modelId="{4C5EF541-5DE4-49BB-A135-BC9AA80787EF}" type="pres">
      <dgm:prSet presAssocID="{E2D7C791-A3D1-4847-A939-F91159CE7599}" presName="horz1" presStyleCnt="0"/>
      <dgm:spPr/>
    </dgm:pt>
    <dgm:pt modelId="{76FF6185-6729-49B4-A824-3058E1B5D399}" type="pres">
      <dgm:prSet presAssocID="{E2D7C791-A3D1-4847-A939-F91159CE7599}" presName="tx1" presStyleLbl="revTx" presStyleIdx="0" presStyleCnt="9"/>
      <dgm:spPr/>
    </dgm:pt>
    <dgm:pt modelId="{DAF00953-C560-4B1D-BA6B-ADA2BB92BD4D}" type="pres">
      <dgm:prSet presAssocID="{E2D7C791-A3D1-4847-A939-F91159CE7599}" presName="vert1" presStyleCnt="0"/>
      <dgm:spPr/>
    </dgm:pt>
    <dgm:pt modelId="{EA2D4AB9-6E5B-4816-BE4B-6BC90FF77CC0}" type="pres">
      <dgm:prSet presAssocID="{471763AD-7745-4236-A410-66AE8F64F644}" presName="thickLine" presStyleLbl="alignNode1" presStyleIdx="1" presStyleCnt="9"/>
      <dgm:spPr/>
    </dgm:pt>
    <dgm:pt modelId="{2F64E2DD-0886-4AFB-B176-DA6DA1AC3617}" type="pres">
      <dgm:prSet presAssocID="{471763AD-7745-4236-A410-66AE8F64F644}" presName="horz1" presStyleCnt="0"/>
      <dgm:spPr/>
    </dgm:pt>
    <dgm:pt modelId="{4E9706D3-0FEE-49BC-BDAC-035A7D5C2D7D}" type="pres">
      <dgm:prSet presAssocID="{471763AD-7745-4236-A410-66AE8F64F644}" presName="tx1" presStyleLbl="revTx" presStyleIdx="1" presStyleCnt="9"/>
      <dgm:spPr/>
    </dgm:pt>
    <dgm:pt modelId="{5BD3E26F-CC32-4182-B4BF-C8BD88BE474A}" type="pres">
      <dgm:prSet presAssocID="{471763AD-7745-4236-A410-66AE8F64F644}" presName="vert1" presStyleCnt="0"/>
      <dgm:spPr/>
    </dgm:pt>
    <dgm:pt modelId="{6E597A87-B89F-4B9B-8D9E-CF11924508A0}" type="pres">
      <dgm:prSet presAssocID="{8FA0658E-BAA2-4B0E-B787-585A708AD120}" presName="thickLine" presStyleLbl="alignNode1" presStyleIdx="2" presStyleCnt="9"/>
      <dgm:spPr/>
    </dgm:pt>
    <dgm:pt modelId="{5206FBF4-C64D-42DB-9C7E-FAE4B8193DC9}" type="pres">
      <dgm:prSet presAssocID="{8FA0658E-BAA2-4B0E-B787-585A708AD120}" presName="horz1" presStyleCnt="0"/>
      <dgm:spPr/>
    </dgm:pt>
    <dgm:pt modelId="{2A568C3D-C20A-4CB4-8BF4-811DA4642A9A}" type="pres">
      <dgm:prSet presAssocID="{8FA0658E-BAA2-4B0E-B787-585A708AD120}" presName="tx1" presStyleLbl="revTx" presStyleIdx="2" presStyleCnt="9"/>
      <dgm:spPr/>
    </dgm:pt>
    <dgm:pt modelId="{FBDB29FE-8D99-4387-B52A-372E47FE37A6}" type="pres">
      <dgm:prSet presAssocID="{8FA0658E-BAA2-4B0E-B787-585A708AD120}" presName="vert1" presStyleCnt="0"/>
      <dgm:spPr/>
    </dgm:pt>
    <dgm:pt modelId="{6717E975-592D-4F87-BC2C-7A0D52978757}" type="pres">
      <dgm:prSet presAssocID="{FE8D546E-7BAF-47BF-A562-0BA711FF3049}" presName="thickLine" presStyleLbl="alignNode1" presStyleIdx="3" presStyleCnt="9"/>
      <dgm:spPr/>
    </dgm:pt>
    <dgm:pt modelId="{C3BE8AEF-6843-4467-82C2-264AF82DDB0D}" type="pres">
      <dgm:prSet presAssocID="{FE8D546E-7BAF-47BF-A562-0BA711FF3049}" presName="horz1" presStyleCnt="0"/>
      <dgm:spPr/>
    </dgm:pt>
    <dgm:pt modelId="{7B5ED472-0451-4EDD-ADE9-3B809706E8D1}" type="pres">
      <dgm:prSet presAssocID="{FE8D546E-7BAF-47BF-A562-0BA711FF3049}" presName="tx1" presStyleLbl="revTx" presStyleIdx="3" presStyleCnt="9"/>
      <dgm:spPr/>
    </dgm:pt>
    <dgm:pt modelId="{4E779092-163B-4A45-B248-05A842D2D3A3}" type="pres">
      <dgm:prSet presAssocID="{FE8D546E-7BAF-47BF-A562-0BA711FF3049}" presName="vert1" presStyleCnt="0"/>
      <dgm:spPr/>
    </dgm:pt>
    <dgm:pt modelId="{A1F9AC25-2A3B-4618-9677-9049F828926A}" type="pres">
      <dgm:prSet presAssocID="{08120217-55FC-4436-AE9C-387ED23AEAFE}" presName="thickLine" presStyleLbl="alignNode1" presStyleIdx="4" presStyleCnt="9"/>
      <dgm:spPr/>
    </dgm:pt>
    <dgm:pt modelId="{53BBC393-DE74-403E-98AC-45524A25E3C9}" type="pres">
      <dgm:prSet presAssocID="{08120217-55FC-4436-AE9C-387ED23AEAFE}" presName="horz1" presStyleCnt="0"/>
      <dgm:spPr/>
    </dgm:pt>
    <dgm:pt modelId="{740E21F7-CCF6-42A1-87F5-18F7E08E6913}" type="pres">
      <dgm:prSet presAssocID="{08120217-55FC-4436-AE9C-387ED23AEAFE}" presName="tx1" presStyleLbl="revTx" presStyleIdx="4" presStyleCnt="9"/>
      <dgm:spPr/>
    </dgm:pt>
    <dgm:pt modelId="{801C8B63-F991-46AA-8B1B-C3AF0B7AE0C2}" type="pres">
      <dgm:prSet presAssocID="{08120217-55FC-4436-AE9C-387ED23AEAFE}" presName="vert1" presStyleCnt="0"/>
      <dgm:spPr/>
    </dgm:pt>
    <dgm:pt modelId="{DCA33E37-5AD8-48E9-B532-B8A3D9EFCE02}" type="pres">
      <dgm:prSet presAssocID="{A0984B60-FC39-4F2E-9804-A041111A0350}" presName="thickLine" presStyleLbl="alignNode1" presStyleIdx="5" presStyleCnt="9"/>
      <dgm:spPr/>
    </dgm:pt>
    <dgm:pt modelId="{FB4F671F-A229-4674-8131-B0C0B401A80C}" type="pres">
      <dgm:prSet presAssocID="{A0984B60-FC39-4F2E-9804-A041111A0350}" presName="horz1" presStyleCnt="0"/>
      <dgm:spPr/>
    </dgm:pt>
    <dgm:pt modelId="{0009B1BB-5229-4668-B4B3-F62C3429BA4C}" type="pres">
      <dgm:prSet presAssocID="{A0984B60-FC39-4F2E-9804-A041111A0350}" presName="tx1" presStyleLbl="revTx" presStyleIdx="5" presStyleCnt="9"/>
      <dgm:spPr/>
    </dgm:pt>
    <dgm:pt modelId="{DC85569D-BA82-4F73-8702-942E7DC0102F}" type="pres">
      <dgm:prSet presAssocID="{A0984B60-FC39-4F2E-9804-A041111A0350}" presName="vert1" presStyleCnt="0"/>
      <dgm:spPr/>
    </dgm:pt>
    <dgm:pt modelId="{4B3287BE-0761-42CA-B5DF-AD1F553B8E15}" type="pres">
      <dgm:prSet presAssocID="{FBCFE109-3585-4C72-9F5A-74888F1F0AA9}" presName="thickLine" presStyleLbl="alignNode1" presStyleIdx="6" presStyleCnt="9"/>
      <dgm:spPr/>
    </dgm:pt>
    <dgm:pt modelId="{2263B5E9-C9EE-48EB-81A6-903ACE94691A}" type="pres">
      <dgm:prSet presAssocID="{FBCFE109-3585-4C72-9F5A-74888F1F0AA9}" presName="horz1" presStyleCnt="0"/>
      <dgm:spPr/>
    </dgm:pt>
    <dgm:pt modelId="{4C48B013-04DA-457B-B37A-84CBD59748EC}" type="pres">
      <dgm:prSet presAssocID="{FBCFE109-3585-4C72-9F5A-74888F1F0AA9}" presName="tx1" presStyleLbl="revTx" presStyleIdx="6" presStyleCnt="9"/>
      <dgm:spPr/>
    </dgm:pt>
    <dgm:pt modelId="{3315E632-130D-4E90-975D-774A277CB164}" type="pres">
      <dgm:prSet presAssocID="{FBCFE109-3585-4C72-9F5A-74888F1F0AA9}" presName="vert1" presStyleCnt="0"/>
      <dgm:spPr/>
    </dgm:pt>
    <dgm:pt modelId="{65F477CD-9D35-42B6-96C6-6D9FBAF61F66}" type="pres">
      <dgm:prSet presAssocID="{826A2BC5-0FE4-43E1-8F8D-8953FA009CBB}" presName="thickLine" presStyleLbl="alignNode1" presStyleIdx="7" presStyleCnt="9"/>
      <dgm:spPr/>
    </dgm:pt>
    <dgm:pt modelId="{E3EC558E-421F-4CE5-BCB0-1BC7D0F97BB4}" type="pres">
      <dgm:prSet presAssocID="{826A2BC5-0FE4-43E1-8F8D-8953FA009CBB}" presName="horz1" presStyleCnt="0"/>
      <dgm:spPr/>
    </dgm:pt>
    <dgm:pt modelId="{075506FE-B5C9-4F2C-A79D-096503CAB577}" type="pres">
      <dgm:prSet presAssocID="{826A2BC5-0FE4-43E1-8F8D-8953FA009CBB}" presName="tx1" presStyleLbl="revTx" presStyleIdx="7" presStyleCnt="9"/>
      <dgm:spPr/>
    </dgm:pt>
    <dgm:pt modelId="{E8810A49-C54E-4A50-80BD-FA6C253DD063}" type="pres">
      <dgm:prSet presAssocID="{826A2BC5-0FE4-43E1-8F8D-8953FA009CBB}" presName="vert1" presStyleCnt="0"/>
      <dgm:spPr/>
    </dgm:pt>
    <dgm:pt modelId="{897C5905-464A-4BEA-9921-90B0CA715E04}" type="pres">
      <dgm:prSet presAssocID="{15AD3D9E-025E-4C23-9484-BE1930BB7252}" presName="thickLine" presStyleLbl="alignNode1" presStyleIdx="8" presStyleCnt="9"/>
      <dgm:spPr/>
    </dgm:pt>
    <dgm:pt modelId="{834F699B-C5D2-419E-BC60-1E3BF3DC8296}" type="pres">
      <dgm:prSet presAssocID="{15AD3D9E-025E-4C23-9484-BE1930BB7252}" presName="horz1" presStyleCnt="0"/>
      <dgm:spPr/>
    </dgm:pt>
    <dgm:pt modelId="{45DB0BBD-D262-4C7E-867C-ABE51A7C6776}" type="pres">
      <dgm:prSet presAssocID="{15AD3D9E-025E-4C23-9484-BE1930BB7252}" presName="tx1" presStyleLbl="revTx" presStyleIdx="8" presStyleCnt="9"/>
      <dgm:spPr/>
    </dgm:pt>
    <dgm:pt modelId="{EC596772-F461-4665-A802-9DC4D108DA2E}" type="pres">
      <dgm:prSet presAssocID="{15AD3D9E-025E-4C23-9484-BE1930BB7252}" presName="vert1" presStyleCnt="0"/>
      <dgm:spPr/>
    </dgm:pt>
  </dgm:ptLst>
  <dgm:cxnLst>
    <dgm:cxn modelId="{03763305-739E-4B68-A16B-9FC4A405341B}" type="presOf" srcId="{E2D7C791-A3D1-4847-A939-F91159CE7599}" destId="{76FF6185-6729-49B4-A824-3058E1B5D399}" srcOrd="0" destOrd="0" presId="urn:microsoft.com/office/officeart/2008/layout/LinedList"/>
    <dgm:cxn modelId="{2CB41E10-1321-4E69-AE5A-9E7C3113A10D}" type="presOf" srcId="{15AD3D9E-025E-4C23-9484-BE1930BB7252}" destId="{45DB0BBD-D262-4C7E-867C-ABE51A7C6776}" srcOrd="0" destOrd="0" presId="urn:microsoft.com/office/officeart/2008/layout/LinedList"/>
    <dgm:cxn modelId="{E3DD9913-71D3-4BCE-BF45-3A4812394FC9}" srcId="{94D90179-00CA-4106-A720-90A78A5D681A}" destId="{471763AD-7745-4236-A410-66AE8F64F644}" srcOrd="1" destOrd="0" parTransId="{F399629F-556C-43D8-B775-AAC4F3CB9929}" sibTransId="{40B35A39-9CCD-47FF-B1C6-1B923CAEC9AE}"/>
    <dgm:cxn modelId="{2BE89B18-CAF7-427F-AA1B-C5E0A19481FD}" srcId="{94D90179-00CA-4106-A720-90A78A5D681A}" destId="{FE8D546E-7BAF-47BF-A562-0BA711FF3049}" srcOrd="3" destOrd="0" parTransId="{0D010B7E-A99D-4AFC-A332-82B1D1AE0749}" sibTransId="{2AD3FF9B-E949-4012-BD7E-2E3524EAC9A1}"/>
    <dgm:cxn modelId="{C3109324-B069-4CDE-97AF-5D4F40BCEAE1}" type="presOf" srcId="{A0984B60-FC39-4F2E-9804-A041111A0350}" destId="{0009B1BB-5229-4668-B4B3-F62C3429BA4C}" srcOrd="0" destOrd="0" presId="urn:microsoft.com/office/officeart/2008/layout/LinedList"/>
    <dgm:cxn modelId="{DB71A924-7A89-48F8-AD41-B6A4EB3D1938}" type="presOf" srcId="{826A2BC5-0FE4-43E1-8F8D-8953FA009CBB}" destId="{075506FE-B5C9-4F2C-A79D-096503CAB577}" srcOrd="0" destOrd="0" presId="urn:microsoft.com/office/officeart/2008/layout/LinedList"/>
    <dgm:cxn modelId="{83116860-3AAE-4026-A700-125D492BCB6B}" srcId="{94D90179-00CA-4106-A720-90A78A5D681A}" destId="{08120217-55FC-4436-AE9C-387ED23AEAFE}" srcOrd="4" destOrd="0" parTransId="{CB34FCCA-D57A-43D4-9CBA-DC0D24FBD305}" sibTransId="{DEAF3258-7931-43DE-A8DB-31EFC098A28D}"/>
    <dgm:cxn modelId="{89C40C65-FE1A-4803-9277-C7C295FC7329}" srcId="{94D90179-00CA-4106-A720-90A78A5D681A}" destId="{FBCFE109-3585-4C72-9F5A-74888F1F0AA9}" srcOrd="6" destOrd="0" parTransId="{8AFEC578-AADB-449A-9B1A-F745FDD76556}" sibTransId="{3D12B765-CACB-438F-A611-BBBC550558B1}"/>
    <dgm:cxn modelId="{1D7E1A69-D393-4755-BA93-EEED12A66425}" type="presOf" srcId="{8FA0658E-BAA2-4B0E-B787-585A708AD120}" destId="{2A568C3D-C20A-4CB4-8BF4-811DA4642A9A}" srcOrd="0" destOrd="0" presId="urn:microsoft.com/office/officeart/2008/layout/LinedList"/>
    <dgm:cxn modelId="{8E153B4F-1538-4D67-9C6D-408FB6F68E1B}" srcId="{94D90179-00CA-4106-A720-90A78A5D681A}" destId="{E2D7C791-A3D1-4847-A939-F91159CE7599}" srcOrd="0" destOrd="0" parTransId="{2B422AE6-A007-459D-9EE7-7EBD23D1E8BC}" sibTransId="{7586623E-BA0E-4D34-A072-862993F631C7}"/>
    <dgm:cxn modelId="{EC760173-F6E7-4031-B633-B632A46B6AC6}" srcId="{94D90179-00CA-4106-A720-90A78A5D681A}" destId="{826A2BC5-0FE4-43E1-8F8D-8953FA009CBB}" srcOrd="7" destOrd="0" parTransId="{DE3D1CFE-E09F-4A73-A336-11C5416C8F1F}" sibTransId="{D2B00148-19B7-401B-A7B3-95E9190EFDBF}"/>
    <dgm:cxn modelId="{D4F59357-95E8-4EAB-B0B2-5ED89E925F5B}" srcId="{94D90179-00CA-4106-A720-90A78A5D681A}" destId="{15AD3D9E-025E-4C23-9484-BE1930BB7252}" srcOrd="8" destOrd="0" parTransId="{B5B57708-C904-4AD4-B6B7-46399FEA0468}" sibTransId="{2B923F5D-5476-4B3F-BEC1-B9128C0E631B}"/>
    <dgm:cxn modelId="{38CA7CAB-8F92-4A8F-B04A-C20BB6AD2A65}" type="presOf" srcId="{FBCFE109-3585-4C72-9F5A-74888F1F0AA9}" destId="{4C48B013-04DA-457B-B37A-84CBD59748EC}" srcOrd="0" destOrd="0" presId="urn:microsoft.com/office/officeart/2008/layout/LinedList"/>
    <dgm:cxn modelId="{FB3344B9-A562-48BA-8A51-F35AC51C4C39}" type="presOf" srcId="{471763AD-7745-4236-A410-66AE8F64F644}" destId="{4E9706D3-0FEE-49BC-BDAC-035A7D5C2D7D}" srcOrd="0" destOrd="0" presId="urn:microsoft.com/office/officeart/2008/layout/LinedList"/>
    <dgm:cxn modelId="{B12B79DB-AE73-48CB-AD05-4882B0769DC1}" srcId="{94D90179-00CA-4106-A720-90A78A5D681A}" destId="{8FA0658E-BAA2-4B0E-B787-585A708AD120}" srcOrd="2" destOrd="0" parTransId="{64ABCA69-5EA3-487B-907D-C57561BFF5AC}" sibTransId="{4D12AA69-DCF7-4F66-B5BD-AD0A3D482AEA}"/>
    <dgm:cxn modelId="{09BEF0DD-3C27-448D-B573-392F16CDC290}" srcId="{94D90179-00CA-4106-A720-90A78A5D681A}" destId="{A0984B60-FC39-4F2E-9804-A041111A0350}" srcOrd="5" destOrd="0" parTransId="{232B864F-91E5-4B02-B815-8D44C52871DF}" sibTransId="{8D3B2AC0-CAB4-4DD5-BDFE-FD7AA1ACBD1F}"/>
    <dgm:cxn modelId="{CB4706E7-D667-4C28-B5F0-AE31076A2642}" type="presOf" srcId="{94D90179-00CA-4106-A720-90A78A5D681A}" destId="{F8CAAE5B-0D93-46D9-9320-9CDC50E97C3E}" srcOrd="0" destOrd="0" presId="urn:microsoft.com/office/officeart/2008/layout/LinedList"/>
    <dgm:cxn modelId="{DA1004F9-770A-44A6-8BDE-6FBC4169D9A6}" type="presOf" srcId="{FE8D546E-7BAF-47BF-A562-0BA711FF3049}" destId="{7B5ED472-0451-4EDD-ADE9-3B809706E8D1}" srcOrd="0" destOrd="0" presId="urn:microsoft.com/office/officeart/2008/layout/LinedList"/>
    <dgm:cxn modelId="{4DC3E3FB-1C11-465C-B1EE-85F7E4912C86}" type="presOf" srcId="{08120217-55FC-4436-AE9C-387ED23AEAFE}" destId="{740E21F7-CCF6-42A1-87F5-18F7E08E6913}" srcOrd="0" destOrd="0" presId="urn:microsoft.com/office/officeart/2008/layout/LinedList"/>
    <dgm:cxn modelId="{842C3490-C4BA-46D1-BA58-4BFA44E38185}" type="presParOf" srcId="{F8CAAE5B-0D93-46D9-9320-9CDC50E97C3E}" destId="{6102454F-FA96-4F98-BE21-A377158FD628}" srcOrd="0" destOrd="0" presId="urn:microsoft.com/office/officeart/2008/layout/LinedList"/>
    <dgm:cxn modelId="{A38F4149-2B79-4088-A439-982EF0C4A6A1}" type="presParOf" srcId="{F8CAAE5B-0D93-46D9-9320-9CDC50E97C3E}" destId="{4C5EF541-5DE4-49BB-A135-BC9AA80787EF}" srcOrd="1" destOrd="0" presId="urn:microsoft.com/office/officeart/2008/layout/LinedList"/>
    <dgm:cxn modelId="{1B25278A-53AC-469F-80DD-0F880A38F366}" type="presParOf" srcId="{4C5EF541-5DE4-49BB-A135-BC9AA80787EF}" destId="{76FF6185-6729-49B4-A824-3058E1B5D399}" srcOrd="0" destOrd="0" presId="urn:microsoft.com/office/officeart/2008/layout/LinedList"/>
    <dgm:cxn modelId="{C5FC05AC-AA62-4195-8AE8-DDD83D14E38E}" type="presParOf" srcId="{4C5EF541-5DE4-49BB-A135-BC9AA80787EF}" destId="{DAF00953-C560-4B1D-BA6B-ADA2BB92BD4D}" srcOrd="1" destOrd="0" presId="urn:microsoft.com/office/officeart/2008/layout/LinedList"/>
    <dgm:cxn modelId="{6D08DD20-9DF1-450B-B900-B84EE4EE560D}" type="presParOf" srcId="{F8CAAE5B-0D93-46D9-9320-9CDC50E97C3E}" destId="{EA2D4AB9-6E5B-4816-BE4B-6BC90FF77CC0}" srcOrd="2" destOrd="0" presId="urn:microsoft.com/office/officeart/2008/layout/LinedList"/>
    <dgm:cxn modelId="{657A8BB3-E999-4D71-B211-18204677B62A}" type="presParOf" srcId="{F8CAAE5B-0D93-46D9-9320-9CDC50E97C3E}" destId="{2F64E2DD-0886-4AFB-B176-DA6DA1AC3617}" srcOrd="3" destOrd="0" presId="urn:microsoft.com/office/officeart/2008/layout/LinedList"/>
    <dgm:cxn modelId="{730DC3E3-8061-4D0E-8DED-417127BB600D}" type="presParOf" srcId="{2F64E2DD-0886-4AFB-B176-DA6DA1AC3617}" destId="{4E9706D3-0FEE-49BC-BDAC-035A7D5C2D7D}" srcOrd="0" destOrd="0" presId="urn:microsoft.com/office/officeart/2008/layout/LinedList"/>
    <dgm:cxn modelId="{25BEBFB2-A0E2-4644-9F0E-07061ED78B50}" type="presParOf" srcId="{2F64E2DD-0886-4AFB-B176-DA6DA1AC3617}" destId="{5BD3E26F-CC32-4182-B4BF-C8BD88BE474A}" srcOrd="1" destOrd="0" presId="urn:microsoft.com/office/officeart/2008/layout/LinedList"/>
    <dgm:cxn modelId="{27E72A2B-39D7-4595-A2E9-38F06200FCD1}" type="presParOf" srcId="{F8CAAE5B-0D93-46D9-9320-9CDC50E97C3E}" destId="{6E597A87-B89F-4B9B-8D9E-CF11924508A0}" srcOrd="4" destOrd="0" presId="urn:microsoft.com/office/officeart/2008/layout/LinedList"/>
    <dgm:cxn modelId="{D75DC2D3-662C-49CF-9476-D225A4B3FD62}" type="presParOf" srcId="{F8CAAE5B-0D93-46D9-9320-9CDC50E97C3E}" destId="{5206FBF4-C64D-42DB-9C7E-FAE4B8193DC9}" srcOrd="5" destOrd="0" presId="urn:microsoft.com/office/officeart/2008/layout/LinedList"/>
    <dgm:cxn modelId="{48582A9F-82B6-4C48-9C11-D3D6FFE0AB96}" type="presParOf" srcId="{5206FBF4-C64D-42DB-9C7E-FAE4B8193DC9}" destId="{2A568C3D-C20A-4CB4-8BF4-811DA4642A9A}" srcOrd="0" destOrd="0" presId="urn:microsoft.com/office/officeart/2008/layout/LinedList"/>
    <dgm:cxn modelId="{31E1D96C-8B08-4E5B-959A-1C4AB0629100}" type="presParOf" srcId="{5206FBF4-C64D-42DB-9C7E-FAE4B8193DC9}" destId="{FBDB29FE-8D99-4387-B52A-372E47FE37A6}" srcOrd="1" destOrd="0" presId="urn:microsoft.com/office/officeart/2008/layout/LinedList"/>
    <dgm:cxn modelId="{5DDA4CC2-D607-431E-AC33-1F3AFA237793}" type="presParOf" srcId="{F8CAAE5B-0D93-46D9-9320-9CDC50E97C3E}" destId="{6717E975-592D-4F87-BC2C-7A0D52978757}" srcOrd="6" destOrd="0" presId="urn:microsoft.com/office/officeart/2008/layout/LinedList"/>
    <dgm:cxn modelId="{1DE94C2D-4B77-4D96-BD09-F72507ACF273}" type="presParOf" srcId="{F8CAAE5B-0D93-46D9-9320-9CDC50E97C3E}" destId="{C3BE8AEF-6843-4467-82C2-264AF82DDB0D}" srcOrd="7" destOrd="0" presId="urn:microsoft.com/office/officeart/2008/layout/LinedList"/>
    <dgm:cxn modelId="{F6A2CCF6-44A0-4758-8678-1E27E5D6FD09}" type="presParOf" srcId="{C3BE8AEF-6843-4467-82C2-264AF82DDB0D}" destId="{7B5ED472-0451-4EDD-ADE9-3B809706E8D1}" srcOrd="0" destOrd="0" presId="urn:microsoft.com/office/officeart/2008/layout/LinedList"/>
    <dgm:cxn modelId="{B60D8D2E-5078-4CF4-B2F8-5FFC441080D7}" type="presParOf" srcId="{C3BE8AEF-6843-4467-82C2-264AF82DDB0D}" destId="{4E779092-163B-4A45-B248-05A842D2D3A3}" srcOrd="1" destOrd="0" presId="urn:microsoft.com/office/officeart/2008/layout/LinedList"/>
    <dgm:cxn modelId="{4E3FC73F-1362-4F9D-B37F-01F7F91C7508}" type="presParOf" srcId="{F8CAAE5B-0D93-46D9-9320-9CDC50E97C3E}" destId="{A1F9AC25-2A3B-4618-9677-9049F828926A}" srcOrd="8" destOrd="0" presId="urn:microsoft.com/office/officeart/2008/layout/LinedList"/>
    <dgm:cxn modelId="{12540981-78C7-4CA2-9D36-36954D983F66}" type="presParOf" srcId="{F8CAAE5B-0D93-46D9-9320-9CDC50E97C3E}" destId="{53BBC393-DE74-403E-98AC-45524A25E3C9}" srcOrd="9" destOrd="0" presId="urn:microsoft.com/office/officeart/2008/layout/LinedList"/>
    <dgm:cxn modelId="{29D20D66-6ED3-4F39-BFBA-5E4AC0576B74}" type="presParOf" srcId="{53BBC393-DE74-403E-98AC-45524A25E3C9}" destId="{740E21F7-CCF6-42A1-87F5-18F7E08E6913}" srcOrd="0" destOrd="0" presId="urn:microsoft.com/office/officeart/2008/layout/LinedList"/>
    <dgm:cxn modelId="{DE8494BD-C016-4C6E-9358-0AB5F69A4EF1}" type="presParOf" srcId="{53BBC393-DE74-403E-98AC-45524A25E3C9}" destId="{801C8B63-F991-46AA-8B1B-C3AF0B7AE0C2}" srcOrd="1" destOrd="0" presId="urn:microsoft.com/office/officeart/2008/layout/LinedList"/>
    <dgm:cxn modelId="{94F533DC-95DE-4DAD-BBEC-7DCE44E8EC61}" type="presParOf" srcId="{F8CAAE5B-0D93-46D9-9320-9CDC50E97C3E}" destId="{DCA33E37-5AD8-48E9-B532-B8A3D9EFCE02}" srcOrd="10" destOrd="0" presId="urn:microsoft.com/office/officeart/2008/layout/LinedList"/>
    <dgm:cxn modelId="{4F26CD29-7CF0-4762-9A8A-EEC1566DF076}" type="presParOf" srcId="{F8CAAE5B-0D93-46D9-9320-9CDC50E97C3E}" destId="{FB4F671F-A229-4674-8131-B0C0B401A80C}" srcOrd="11" destOrd="0" presId="urn:microsoft.com/office/officeart/2008/layout/LinedList"/>
    <dgm:cxn modelId="{5EABA54E-7AE6-44E9-B1F6-835729FD8BDC}" type="presParOf" srcId="{FB4F671F-A229-4674-8131-B0C0B401A80C}" destId="{0009B1BB-5229-4668-B4B3-F62C3429BA4C}" srcOrd="0" destOrd="0" presId="urn:microsoft.com/office/officeart/2008/layout/LinedList"/>
    <dgm:cxn modelId="{71975251-43F9-419E-909B-A2761A5AE92E}" type="presParOf" srcId="{FB4F671F-A229-4674-8131-B0C0B401A80C}" destId="{DC85569D-BA82-4F73-8702-942E7DC0102F}" srcOrd="1" destOrd="0" presId="urn:microsoft.com/office/officeart/2008/layout/LinedList"/>
    <dgm:cxn modelId="{E0233D5A-CEB1-4A3A-9C43-42DF46CBBD2F}" type="presParOf" srcId="{F8CAAE5B-0D93-46D9-9320-9CDC50E97C3E}" destId="{4B3287BE-0761-42CA-B5DF-AD1F553B8E15}" srcOrd="12" destOrd="0" presId="urn:microsoft.com/office/officeart/2008/layout/LinedList"/>
    <dgm:cxn modelId="{0907DE10-F36B-475F-862E-F49E27A22A1E}" type="presParOf" srcId="{F8CAAE5B-0D93-46D9-9320-9CDC50E97C3E}" destId="{2263B5E9-C9EE-48EB-81A6-903ACE94691A}" srcOrd="13" destOrd="0" presId="urn:microsoft.com/office/officeart/2008/layout/LinedList"/>
    <dgm:cxn modelId="{82B4DA48-742F-4A00-9C53-3A3868D35008}" type="presParOf" srcId="{2263B5E9-C9EE-48EB-81A6-903ACE94691A}" destId="{4C48B013-04DA-457B-B37A-84CBD59748EC}" srcOrd="0" destOrd="0" presId="urn:microsoft.com/office/officeart/2008/layout/LinedList"/>
    <dgm:cxn modelId="{4FEE1BE2-CAE3-4366-8BAA-6214DD5E304D}" type="presParOf" srcId="{2263B5E9-C9EE-48EB-81A6-903ACE94691A}" destId="{3315E632-130D-4E90-975D-774A277CB164}" srcOrd="1" destOrd="0" presId="urn:microsoft.com/office/officeart/2008/layout/LinedList"/>
    <dgm:cxn modelId="{76BFB009-2D3A-4E9E-9377-6511C3BB214C}" type="presParOf" srcId="{F8CAAE5B-0D93-46D9-9320-9CDC50E97C3E}" destId="{65F477CD-9D35-42B6-96C6-6D9FBAF61F66}" srcOrd="14" destOrd="0" presId="urn:microsoft.com/office/officeart/2008/layout/LinedList"/>
    <dgm:cxn modelId="{02E99FC5-4391-4C72-B3B8-6CA138E09CED}" type="presParOf" srcId="{F8CAAE5B-0D93-46D9-9320-9CDC50E97C3E}" destId="{E3EC558E-421F-4CE5-BCB0-1BC7D0F97BB4}" srcOrd="15" destOrd="0" presId="urn:microsoft.com/office/officeart/2008/layout/LinedList"/>
    <dgm:cxn modelId="{17BA1ED6-24E5-4429-82DC-BFE0CC22117E}" type="presParOf" srcId="{E3EC558E-421F-4CE5-BCB0-1BC7D0F97BB4}" destId="{075506FE-B5C9-4F2C-A79D-096503CAB577}" srcOrd="0" destOrd="0" presId="urn:microsoft.com/office/officeart/2008/layout/LinedList"/>
    <dgm:cxn modelId="{767945F0-4438-43B0-B213-835A738DF939}" type="presParOf" srcId="{E3EC558E-421F-4CE5-BCB0-1BC7D0F97BB4}" destId="{E8810A49-C54E-4A50-80BD-FA6C253DD063}" srcOrd="1" destOrd="0" presId="urn:microsoft.com/office/officeart/2008/layout/LinedList"/>
    <dgm:cxn modelId="{8CBD884C-00C0-4D10-B78E-8E549EA989D2}" type="presParOf" srcId="{F8CAAE5B-0D93-46D9-9320-9CDC50E97C3E}" destId="{897C5905-464A-4BEA-9921-90B0CA715E04}" srcOrd="16" destOrd="0" presId="urn:microsoft.com/office/officeart/2008/layout/LinedList"/>
    <dgm:cxn modelId="{3E24CF8A-4CF4-4DCA-8090-37862B7032CA}" type="presParOf" srcId="{F8CAAE5B-0D93-46D9-9320-9CDC50E97C3E}" destId="{834F699B-C5D2-419E-BC60-1E3BF3DC8296}" srcOrd="17" destOrd="0" presId="urn:microsoft.com/office/officeart/2008/layout/LinedList"/>
    <dgm:cxn modelId="{1C9ADC0A-F35B-40E3-BE15-67670FE12789}" type="presParOf" srcId="{834F699B-C5D2-419E-BC60-1E3BF3DC8296}" destId="{45DB0BBD-D262-4C7E-867C-ABE51A7C6776}" srcOrd="0" destOrd="0" presId="urn:microsoft.com/office/officeart/2008/layout/LinedList"/>
    <dgm:cxn modelId="{DC77ED38-B8E3-4F62-8530-49B0223E8891}" type="presParOf" srcId="{834F699B-C5D2-419E-BC60-1E3BF3DC8296}" destId="{EC596772-F461-4665-A802-9DC4D108DA2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652191-B79D-40C2-8D0C-D2690A07CB5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94E474A-13C2-431A-A14D-CA61C226192C}">
      <dgm:prSet/>
      <dgm:spPr/>
      <dgm:t>
        <a:bodyPr/>
        <a:lstStyle/>
        <a:p>
          <a:r>
            <a:rPr lang="en-US" dirty="0"/>
            <a:t>Data frames formed for Amenities, Neighborhood, Lot Description, Basement, Roof Style, Building details, Garage Details, House area, Sale details, Building details, Basement details.</a:t>
          </a:r>
        </a:p>
      </dgm:t>
    </dgm:pt>
    <dgm:pt modelId="{346E85D7-AE99-4C58-965F-3049C0DE8688}" type="parTrans" cxnId="{FA7E6811-A013-4C74-A265-8A85501827BF}">
      <dgm:prSet/>
      <dgm:spPr/>
      <dgm:t>
        <a:bodyPr/>
        <a:lstStyle/>
        <a:p>
          <a:endParaRPr lang="en-US"/>
        </a:p>
      </dgm:t>
    </dgm:pt>
    <dgm:pt modelId="{523EE900-88E0-4627-84C0-91980B359E31}" type="sibTrans" cxnId="{FA7E6811-A013-4C74-A265-8A85501827BF}">
      <dgm:prSet/>
      <dgm:spPr/>
      <dgm:t>
        <a:bodyPr/>
        <a:lstStyle/>
        <a:p>
          <a:endParaRPr lang="en-US"/>
        </a:p>
      </dgm:t>
    </dgm:pt>
    <dgm:pt modelId="{C8A4CB33-9E5B-4C4A-A298-93567443F58D}">
      <dgm:prSet/>
      <dgm:spPr/>
      <dgm:t>
        <a:bodyPr/>
        <a:lstStyle/>
        <a:p>
          <a:r>
            <a:rPr lang="en-US" b="1" u="sng"/>
            <a:t>With respect to max()and min() of Sales Price:</a:t>
          </a:r>
          <a:endParaRPr lang="en-US"/>
        </a:p>
      </dgm:t>
    </dgm:pt>
    <dgm:pt modelId="{04133B68-8170-4EAD-811E-9637030FA8AE}" type="parTrans" cxnId="{BAEC0A1D-9674-4DE6-A649-733615014272}">
      <dgm:prSet/>
      <dgm:spPr/>
      <dgm:t>
        <a:bodyPr/>
        <a:lstStyle/>
        <a:p>
          <a:endParaRPr lang="en-US"/>
        </a:p>
      </dgm:t>
    </dgm:pt>
    <dgm:pt modelId="{50741289-030F-4DDA-90A1-F81F56BDDDDA}" type="sibTrans" cxnId="{BAEC0A1D-9674-4DE6-A649-733615014272}">
      <dgm:prSet/>
      <dgm:spPr/>
      <dgm:t>
        <a:bodyPr/>
        <a:lstStyle/>
        <a:p>
          <a:endParaRPr lang="en-US"/>
        </a:p>
      </dgm:t>
    </dgm:pt>
    <dgm:pt modelId="{A8224447-97FD-4D98-918E-67102A667B2B}">
      <dgm:prSet/>
      <dgm:spPr/>
      <dgm:t>
        <a:bodyPr/>
        <a:lstStyle/>
        <a:p>
          <a:r>
            <a:rPr lang="en-US"/>
            <a:t>Regrouped the data based on year sold and Sale type, Year Built and year renovated, House style.</a:t>
          </a:r>
        </a:p>
      </dgm:t>
    </dgm:pt>
    <dgm:pt modelId="{7E1A4B76-AADE-45EE-9DD3-793EC6C005C7}" type="parTrans" cxnId="{449B13AA-E64C-415B-A21B-70E3075B075B}">
      <dgm:prSet/>
      <dgm:spPr/>
      <dgm:t>
        <a:bodyPr/>
        <a:lstStyle/>
        <a:p>
          <a:endParaRPr lang="en-US"/>
        </a:p>
      </dgm:t>
    </dgm:pt>
    <dgm:pt modelId="{D721F4A2-409D-4369-9277-53C68A2BDFCA}" type="sibTrans" cxnId="{449B13AA-E64C-415B-A21B-70E3075B075B}">
      <dgm:prSet/>
      <dgm:spPr/>
      <dgm:t>
        <a:bodyPr/>
        <a:lstStyle/>
        <a:p>
          <a:endParaRPr lang="en-US"/>
        </a:p>
      </dgm:t>
    </dgm:pt>
    <dgm:pt modelId="{E7D0D2B7-9630-4FF6-905E-6F24AF4D5354}">
      <dgm:prSet/>
      <dgm:spPr/>
      <dgm:t>
        <a:bodyPr/>
        <a:lstStyle/>
        <a:p>
          <a:r>
            <a:rPr lang="en-US"/>
            <a:t>Regrouped the data based on garage type and garage area.</a:t>
          </a:r>
        </a:p>
      </dgm:t>
    </dgm:pt>
    <dgm:pt modelId="{23CF1FCE-0FEB-4191-9452-3FD5D1554B92}" type="parTrans" cxnId="{7F045647-8F85-48C7-B631-02FF12EB815A}">
      <dgm:prSet/>
      <dgm:spPr/>
      <dgm:t>
        <a:bodyPr/>
        <a:lstStyle/>
        <a:p>
          <a:endParaRPr lang="en-US"/>
        </a:p>
      </dgm:t>
    </dgm:pt>
    <dgm:pt modelId="{2B84AF19-E83B-4E62-83F3-75362D6DBD4F}" type="sibTrans" cxnId="{7F045647-8F85-48C7-B631-02FF12EB815A}">
      <dgm:prSet/>
      <dgm:spPr/>
      <dgm:t>
        <a:bodyPr/>
        <a:lstStyle/>
        <a:p>
          <a:endParaRPr lang="en-US"/>
        </a:p>
      </dgm:t>
    </dgm:pt>
    <dgm:pt modelId="{8E543ADC-5986-44CD-BA9C-3DBCDBB8C06F}" type="pres">
      <dgm:prSet presAssocID="{45652191-B79D-40C2-8D0C-D2690A07CB50}" presName="root" presStyleCnt="0">
        <dgm:presLayoutVars>
          <dgm:dir/>
          <dgm:resizeHandles val="exact"/>
        </dgm:presLayoutVars>
      </dgm:prSet>
      <dgm:spPr/>
    </dgm:pt>
    <dgm:pt modelId="{6216050F-4983-403D-824B-4B6417A6E1D2}" type="pres">
      <dgm:prSet presAssocID="{45652191-B79D-40C2-8D0C-D2690A07CB50}" presName="container" presStyleCnt="0">
        <dgm:presLayoutVars>
          <dgm:dir/>
          <dgm:resizeHandles val="exact"/>
        </dgm:presLayoutVars>
      </dgm:prSet>
      <dgm:spPr/>
    </dgm:pt>
    <dgm:pt modelId="{8E652533-8512-400B-B8F8-5872BD55C74C}" type="pres">
      <dgm:prSet presAssocID="{394E474A-13C2-431A-A14D-CA61C226192C}" presName="compNode" presStyleCnt="0"/>
      <dgm:spPr/>
    </dgm:pt>
    <dgm:pt modelId="{9E4DAD0D-6E14-4765-AD42-A5A2C362514B}" type="pres">
      <dgm:prSet presAssocID="{394E474A-13C2-431A-A14D-CA61C226192C}" presName="iconBgRect" presStyleLbl="bgShp" presStyleIdx="0" presStyleCnt="4"/>
      <dgm:spPr/>
    </dgm:pt>
    <dgm:pt modelId="{A1C6879C-E3ED-4E06-B7DD-FC621278067B}" type="pres">
      <dgm:prSet presAssocID="{394E474A-13C2-431A-A14D-CA61C226192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70EF65A3-9D6B-4A1C-9DCC-24B2836A6BC1}" type="pres">
      <dgm:prSet presAssocID="{394E474A-13C2-431A-A14D-CA61C226192C}" presName="spaceRect" presStyleCnt="0"/>
      <dgm:spPr/>
    </dgm:pt>
    <dgm:pt modelId="{B66F3ECB-1488-41FC-A142-7D8399CF59EE}" type="pres">
      <dgm:prSet presAssocID="{394E474A-13C2-431A-A14D-CA61C226192C}" presName="textRect" presStyleLbl="revTx" presStyleIdx="0" presStyleCnt="4">
        <dgm:presLayoutVars>
          <dgm:chMax val="1"/>
          <dgm:chPref val="1"/>
        </dgm:presLayoutVars>
      </dgm:prSet>
      <dgm:spPr/>
    </dgm:pt>
    <dgm:pt modelId="{F738FB17-8E9D-4CEB-96B1-9069D6970EBE}" type="pres">
      <dgm:prSet presAssocID="{523EE900-88E0-4627-84C0-91980B359E31}" presName="sibTrans" presStyleLbl="sibTrans2D1" presStyleIdx="0" presStyleCnt="0"/>
      <dgm:spPr/>
    </dgm:pt>
    <dgm:pt modelId="{6E31AB70-187C-4BBA-A974-B45EA265E1B3}" type="pres">
      <dgm:prSet presAssocID="{C8A4CB33-9E5B-4C4A-A298-93567443F58D}" presName="compNode" presStyleCnt="0"/>
      <dgm:spPr/>
    </dgm:pt>
    <dgm:pt modelId="{E5AF16D1-D864-44C5-AFA7-8E895E259D32}" type="pres">
      <dgm:prSet presAssocID="{C8A4CB33-9E5B-4C4A-A298-93567443F58D}" presName="iconBgRect" presStyleLbl="bgShp" presStyleIdx="1" presStyleCnt="4"/>
      <dgm:spPr/>
    </dgm:pt>
    <dgm:pt modelId="{B268ABA1-7927-40A4-A344-73148F9D2DCD}" type="pres">
      <dgm:prSet presAssocID="{C8A4CB33-9E5B-4C4A-A298-93567443F5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80BCA90D-8C6A-4771-8EC2-EDD902B2A694}" type="pres">
      <dgm:prSet presAssocID="{C8A4CB33-9E5B-4C4A-A298-93567443F58D}" presName="spaceRect" presStyleCnt="0"/>
      <dgm:spPr/>
    </dgm:pt>
    <dgm:pt modelId="{3FBF7233-55BF-41C7-985B-3AC2DFDEF203}" type="pres">
      <dgm:prSet presAssocID="{C8A4CB33-9E5B-4C4A-A298-93567443F58D}" presName="textRect" presStyleLbl="revTx" presStyleIdx="1" presStyleCnt="4">
        <dgm:presLayoutVars>
          <dgm:chMax val="1"/>
          <dgm:chPref val="1"/>
        </dgm:presLayoutVars>
      </dgm:prSet>
      <dgm:spPr/>
    </dgm:pt>
    <dgm:pt modelId="{2E2626E6-B6A1-4340-A06A-ABE9FD0E8E9D}" type="pres">
      <dgm:prSet presAssocID="{50741289-030F-4DDA-90A1-F81F56BDDDDA}" presName="sibTrans" presStyleLbl="sibTrans2D1" presStyleIdx="0" presStyleCnt="0"/>
      <dgm:spPr/>
    </dgm:pt>
    <dgm:pt modelId="{13D368D8-031C-43A1-A911-C2093267376D}" type="pres">
      <dgm:prSet presAssocID="{A8224447-97FD-4D98-918E-67102A667B2B}" presName="compNode" presStyleCnt="0"/>
      <dgm:spPr/>
    </dgm:pt>
    <dgm:pt modelId="{CD0AA174-3007-450F-9E76-EAFBDD1C00C4}" type="pres">
      <dgm:prSet presAssocID="{A8224447-97FD-4D98-918E-67102A667B2B}" presName="iconBgRect" presStyleLbl="bgShp" presStyleIdx="2" presStyleCnt="4"/>
      <dgm:spPr/>
    </dgm:pt>
    <dgm:pt modelId="{CAA7B71C-8A87-4CC5-9C2D-2EB992560DF4}" type="pres">
      <dgm:prSet presAssocID="{A8224447-97FD-4D98-918E-67102A667B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D89F104F-3ABB-42B1-937C-E31D7BB2E7F2}" type="pres">
      <dgm:prSet presAssocID="{A8224447-97FD-4D98-918E-67102A667B2B}" presName="spaceRect" presStyleCnt="0"/>
      <dgm:spPr/>
    </dgm:pt>
    <dgm:pt modelId="{A4097DBE-8A74-4E25-8A2D-421C473E7068}" type="pres">
      <dgm:prSet presAssocID="{A8224447-97FD-4D98-918E-67102A667B2B}" presName="textRect" presStyleLbl="revTx" presStyleIdx="2" presStyleCnt="4">
        <dgm:presLayoutVars>
          <dgm:chMax val="1"/>
          <dgm:chPref val="1"/>
        </dgm:presLayoutVars>
      </dgm:prSet>
      <dgm:spPr/>
    </dgm:pt>
    <dgm:pt modelId="{76CEACD7-F4E3-46CE-B08B-7651E938E636}" type="pres">
      <dgm:prSet presAssocID="{D721F4A2-409D-4369-9277-53C68A2BDFCA}" presName="sibTrans" presStyleLbl="sibTrans2D1" presStyleIdx="0" presStyleCnt="0"/>
      <dgm:spPr/>
    </dgm:pt>
    <dgm:pt modelId="{C200BECD-F853-4E56-AF56-23A08710C112}" type="pres">
      <dgm:prSet presAssocID="{E7D0D2B7-9630-4FF6-905E-6F24AF4D5354}" presName="compNode" presStyleCnt="0"/>
      <dgm:spPr/>
    </dgm:pt>
    <dgm:pt modelId="{5A52E25F-6B4F-43A7-8B82-5778977E7B85}" type="pres">
      <dgm:prSet presAssocID="{E7D0D2B7-9630-4FF6-905E-6F24AF4D5354}" presName="iconBgRect" presStyleLbl="bgShp" presStyleIdx="3" presStyleCnt="4"/>
      <dgm:spPr/>
    </dgm:pt>
    <dgm:pt modelId="{131B5795-47A2-4705-8AFD-EEE1D2018A02}" type="pres">
      <dgm:prSet presAssocID="{E7D0D2B7-9630-4FF6-905E-6F24AF4D535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0287657B-719A-4C9E-9506-8A9A533D6B91}" type="pres">
      <dgm:prSet presAssocID="{E7D0D2B7-9630-4FF6-905E-6F24AF4D5354}" presName="spaceRect" presStyleCnt="0"/>
      <dgm:spPr/>
    </dgm:pt>
    <dgm:pt modelId="{EDF0F630-6E1E-4AE3-BCE3-2261A05971B5}" type="pres">
      <dgm:prSet presAssocID="{E7D0D2B7-9630-4FF6-905E-6F24AF4D5354}" presName="textRect" presStyleLbl="revTx" presStyleIdx="3" presStyleCnt="4">
        <dgm:presLayoutVars>
          <dgm:chMax val="1"/>
          <dgm:chPref val="1"/>
        </dgm:presLayoutVars>
      </dgm:prSet>
      <dgm:spPr/>
    </dgm:pt>
  </dgm:ptLst>
  <dgm:cxnLst>
    <dgm:cxn modelId="{FA7E6811-A013-4C74-A265-8A85501827BF}" srcId="{45652191-B79D-40C2-8D0C-D2690A07CB50}" destId="{394E474A-13C2-431A-A14D-CA61C226192C}" srcOrd="0" destOrd="0" parTransId="{346E85D7-AE99-4C58-965F-3049C0DE8688}" sibTransId="{523EE900-88E0-4627-84C0-91980B359E31}"/>
    <dgm:cxn modelId="{BAEC0A1D-9674-4DE6-A649-733615014272}" srcId="{45652191-B79D-40C2-8D0C-D2690A07CB50}" destId="{C8A4CB33-9E5B-4C4A-A298-93567443F58D}" srcOrd="1" destOrd="0" parTransId="{04133B68-8170-4EAD-811E-9637030FA8AE}" sibTransId="{50741289-030F-4DDA-90A1-F81F56BDDDDA}"/>
    <dgm:cxn modelId="{FD693B20-D938-419E-9DA7-274602398DE0}" type="presOf" srcId="{E7D0D2B7-9630-4FF6-905E-6F24AF4D5354}" destId="{EDF0F630-6E1E-4AE3-BCE3-2261A05971B5}" srcOrd="0" destOrd="0" presId="urn:microsoft.com/office/officeart/2018/2/layout/IconCircleList"/>
    <dgm:cxn modelId="{D5C61C24-B935-44BC-A03A-96E9F51610ED}" type="presOf" srcId="{523EE900-88E0-4627-84C0-91980B359E31}" destId="{F738FB17-8E9D-4CEB-96B1-9069D6970EBE}" srcOrd="0" destOrd="0" presId="urn:microsoft.com/office/officeart/2018/2/layout/IconCircleList"/>
    <dgm:cxn modelId="{083DAB25-DDF7-4593-8DD9-97C8124D7256}" type="presOf" srcId="{394E474A-13C2-431A-A14D-CA61C226192C}" destId="{B66F3ECB-1488-41FC-A142-7D8399CF59EE}" srcOrd="0" destOrd="0" presId="urn:microsoft.com/office/officeart/2018/2/layout/IconCircleList"/>
    <dgm:cxn modelId="{4399BE2A-6857-4A07-8E01-971342399BA9}" type="presOf" srcId="{D721F4A2-409D-4369-9277-53C68A2BDFCA}" destId="{76CEACD7-F4E3-46CE-B08B-7651E938E636}" srcOrd="0" destOrd="0" presId="urn:microsoft.com/office/officeart/2018/2/layout/IconCircleList"/>
    <dgm:cxn modelId="{7F045647-8F85-48C7-B631-02FF12EB815A}" srcId="{45652191-B79D-40C2-8D0C-D2690A07CB50}" destId="{E7D0D2B7-9630-4FF6-905E-6F24AF4D5354}" srcOrd="3" destOrd="0" parTransId="{23CF1FCE-0FEB-4191-9452-3FD5D1554B92}" sibTransId="{2B84AF19-E83B-4E62-83F3-75362D6DBD4F}"/>
    <dgm:cxn modelId="{D209ED52-3DA1-4D3C-9AC0-1D1A9C876AE0}" type="presOf" srcId="{A8224447-97FD-4D98-918E-67102A667B2B}" destId="{A4097DBE-8A74-4E25-8A2D-421C473E7068}" srcOrd="0" destOrd="0" presId="urn:microsoft.com/office/officeart/2018/2/layout/IconCircleList"/>
    <dgm:cxn modelId="{449B13AA-E64C-415B-A21B-70E3075B075B}" srcId="{45652191-B79D-40C2-8D0C-D2690A07CB50}" destId="{A8224447-97FD-4D98-918E-67102A667B2B}" srcOrd="2" destOrd="0" parTransId="{7E1A4B76-AADE-45EE-9DD3-793EC6C005C7}" sibTransId="{D721F4A2-409D-4369-9277-53C68A2BDFCA}"/>
    <dgm:cxn modelId="{3C53E0DA-6456-4483-8EB1-95A9223853E6}" type="presOf" srcId="{45652191-B79D-40C2-8D0C-D2690A07CB50}" destId="{8E543ADC-5986-44CD-BA9C-3DBCDBB8C06F}" srcOrd="0" destOrd="0" presId="urn:microsoft.com/office/officeart/2018/2/layout/IconCircleList"/>
    <dgm:cxn modelId="{C361DAF2-AE9D-464D-A87C-3FD0D203F2D4}" type="presOf" srcId="{C8A4CB33-9E5B-4C4A-A298-93567443F58D}" destId="{3FBF7233-55BF-41C7-985B-3AC2DFDEF203}" srcOrd="0" destOrd="0" presId="urn:microsoft.com/office/officeart/2018/2/layout/IconCircleList"/>
    <dgm:cxn modelId="{AD5EFEF9-F495-4663-98EE-589200A1ADC7}" type="presOf" srcId="{50741289-030F-4DDA-90A1-F81F56BDDDDA}" destId="{2E2626E6-B6A1-4340-A06A-ABE9FD0E8E9D}" srcOrd="0" destOrd="0" presId="urn:microsoft.com/office/officeart/2018/2/layout/IconCircleList"/>
    <dgm:cxn modelId="{5A1C5658-4270-498A-99B4-DF87AC5F086B}" type="presParOf" srcId="{8E543ADC-5986-44CD-BA9C-3DBCDBB8C06F}" destId="{6216050F-4983-403D-824B-4B6417A6E1D2}" srcOrd="0" destOrd="0" presId="urn:microsoft.com/office/officeart/2018/2/layout/IconCircleList"/>
    <dgm:cxn modelId="{BA964F9C-98FA-43D3-8EB9-DE831CD81C05}" type="presParOf" srcId="{6216050F-4983-403D-824B-4B6417A6E1D2}" destId="{8E652533-8512-400B-B8F8-5872BD55C74C}" srcOrd="0" destOrd="0" presId="urn:microsoft.com/office/officeart/2018/2/layout/IconCircleList"/>
    <dgm:cxn modelId="{1EE002B1-1539-4562-BAE8-F6059B423D55}" type="presParOf" srcId="{8E652533-8512-400B-B8F8-5872BD55C74C}" destId="{9E4DAD0D-6E14-4765-AD42-A5A2C362514B}" srcOrd="0" destOrd="0" presId="urn:microsoft.com/office/officeart/2018/2/layout/IconCircleList"/>
    <dgm:cxn modelId="{BEEBC46C-D0EF-4EF5-B59C-B9FF633DE313}" type="presParOf" srcId="{8E652533-8512-400B-B8F8-5872BD55C74C}" destId="{A1C6879C-E3ED-4E06-B7DD-FC621278067B}" srcOrd="1" destOrd="0" presId="urn:microsoft.com/office/officeart/2018/2/layout/IconCircleList"/>
    <dgm:cxn modelId="{BA147833-0D60-405A-BD63-38986272AFCE}" type="presParOf" srcId="{8E652533-8512-400B-B8F8-5872BD55C74C}" destId="{70EF65A3-9D6B-4A1C-9DCC-24B2836A6BC1}" srcOrd="2" destOrd="0" presId="urn:microsoft.com/office/officeart/2018/2/layout/IconCircleList"/>
    <dgm:cxn modelId="{5A96F20B-93F0-47DC-8C6C-039ADD48532E}" type="presParOf" srcId="{8E652533-8512-400B-B8F8-5872BD55C74C}" destId="{B66F3ECB-1488-41FC-A142-7D8399CF59EE}" srcOrd="3" destOrd="0" presId="urn:microsoft.com/office/officeart/2018/2/layout/IconCircleList"/>
    <dgm:cxn modelId="{3945A53C-C095-4909-8343-22EBCA7254FA}" type="presParOf" srcId="{6216050F-4983-403D-824B-4B6417A6E1D2}" destId="{F738FB17-8E9D-4CEB-96B1-9069D6970EBE}" srcOrd="1" destOrd="0" presId="urn:microsoft.com/office/officeart/2018/2/layout/IconCircleList"/>
    <dgm:cxn modelId="{82BF64F0-CE43-471B-A70C-2EF6420DB107}" type="presParOf" srcId="{6216050F-4983-403D-824B-4B6417A6E1D2}" destId="{6E31AB70-187C-4BBA-A974-B45EA265E1B3}" srcOrd="2" destOrd="0" presId="urn:microsoft.com/office/officeart/2018/2/layout/IconCircleList"/>
    <dgm:cxn modelId="{23793141-2A6B-413B-8F37-DBA7B231B41F}" type="presParOf" srcId="{6E31AB70-187C-4BBA-A974-B45EA265E1B3}" destId="{E5AF16D1-D864-44C5-AFA7-8E895E259D32}" srcOrd="0" destOrd="0" presId="urn:microsoft.com/office/officeart/2018/2/layout/IconCircleList"/>
    <dgm:cxn modelId="{6DB797DC-9EBA-4AB9-9F36-DA41A046F749}" type="presParOf" srcId="{6E31AB70-187C-4BBA-A974-B45EA265E1B3}" destId="{B268ABA1-7927-40A4-A344-73148F9D2DCD}" srcOrd="1" destOrd="0" presId="urn:microsoft.com/office/officeart/2018/2/layout/IconCircleList"/>
    <dgm:cxn modelId="{49C252E1-E1B1-4C19-975F-C023B03FA8F4}" type="presParOf" srcId="{6E31AB70-187C-4BBA-A974-B45EA265E1B3}" destId="{80BCA90D-8C6A-4771-8EC2-EDD902B2A694}" srcOrd="2" destOrd="0" presId="urn:microsoft.com/office/officeart/2018/2/layout/IconCircleList"/>
    <dgm:cxn modelId="{254E9EBE-6B68-4404-B162-C5F0FEABD839}" type="presParOf" srcId="{6E31AB70-187C-4BBA-A974-B45EA265E1B3}" destId="{3FBF7233-55BF-41C7-985B-3AC2DFDEF203}" srcOrd="3" destOrd="0" presId="urn:microsoft.com/office/officeart/2018/2/layout/IconCircleList"/>
    <dgm:cxn modelId="{03F6C2C1-673C-4F61-9353-6B606E4C2BA3}" type="presParOf" srcId="{6216050F-4983-403D-824B-4B6417A6E1D2}" destId="{2E2626E6-B6A1-4340-A06A-ABE9FD0E8E9D}" srcOrd="3" destOrd="0" presId="urn:microsoft.com/office/officeart/2018/2/layout/IconCircleList"/>
    <dgm:cxn modelId="{D5C1B273-03B9-4467-93E0-3AC0C1354851}" type="presParOf" srcId="{6216050F-4983-403D-824B-4B6417A6E1D2}" destId="{13D368D8-031C-43A1-A911-C2093267376D}" srcOrd="4" destOrd="0" presId="urn:microsoft.com/office/officeart/2018/2/layout/IconCircleList"/>
    <dgm:cxn modelId="{3B8881D5-4040-44BE-B862-14714890E4EC}" type="presParOf" srcId="{13D368D8-031C-43A1-A911-C2093267376D}" destId="{CD0AA174-3007-450F-9E76-EAFBDD1C00C4}" srcOrd="0" destOrd="0" presId="urn:microsoft.com/office/officeart/2018/2/layout/IconCircleList"/>
    <dgm:cxn modelId="{D94088F9-13AB-4A64-96E4-E35344FE8441}" type="presParOf" srcId="{13D368D8-031C-43A1-A911-C2093267376D}" destId="{CAA7B71C-8A87-4CC5-9C2D-2EB992560DF4}" srcOrd="1" destOrd="0" presId="urn:microsoft.com/office/officeart/2018/2/layout/IconCircleList"/>
    <dgm:cxn modelId="{6EB5E19B-0B85-40F0-A811-E3C6C7B28FF0}" type="presParOf" srcId="{13D368D8-031C-43A1-A911-C2093267376D}" destId="{D89F104F-3ABB-42B1-937C-E31D7BB2E7F2}" srcOrd="2" destOrd="0" presId="urn:microsoft.com/office/officeart/2018/2/layout/IconCircleList"/>
    <dgm:cxn modelId="{323EB1DF-D95F-42C9-BC3A-7B19D9B5F727}" type="presParOf" srcId="{13D368D8-031C-43A1-A911-C2093267376D}" destId="{A4097DBE-8A74-4E25-8A2D-421C473E7068}" srcOrd="3" destOrd="0" presId="urn:microsoft.com/office/officeart/2018/2/layout/IconCircleList"/>
    <dgm:cxn modelId="{E2A01DC5-A4E3-461E-AFDC-835A826EA78D}" type="presParOf" srcId="{6216050F-4983-403D-824B-4B6417A6E1D2}" destId="{76CEACD7-F4E3-46CE-B08B-7651E938E636}" srcOrd="5" destOrd="0" presId="urn:microsoft.com/office/officeart/2018/2/layout/IconCircleList"/>
    <dgm:cxn modelId="{C21FD9FB-4D02-498E-925D-8E62EBE3C683}" type="presParOf" srcId="{6216050F-4983-403D-824B-4B6417A6E1D2}" destId="{C200BECD-F853-4E56-AF56-23A08710C112}" srcOrd="6" destOrd="0" presId="urn:microsoft.com/office/officeart/2018/2/layout/IconCircleList"/>
    <dgm:cxn modelId="{BFA0649D-A4D8-4586-BF8F-C12DA64A49EC}" type="presParOf" srcId="{C200BECD-F853-4E56-AF56-23A08710C112}" destId="{5A52E25F-6B4F-43A7-8B82-5778977E7B85}" srcOrd="0" destOrd="0" presId="urn:microsoft.com/office/officeart/2018/2/layout/IconCircleList"/>
    <dgm:cxn modelId="{E2DEFA90-AFC0-44DA-AB91-84DB9F5DF947}" type="presParOf" srcId="{C200BECD-F853-4E56-AF56-23A08710C112}" destId="{131B5795-47A2-4705-8AFD-EEE1D2018A02}" srcOrd="1" destOrd="0" presId="urn:microsoft.com/office/officeart/2018/2/layout/IconCircleList"/>
    <dgm:cxn modelId="{D7D04C09-4532-4415-BBE0-29999AB19328}" type="presParOf" srcId="{C200BECD-F853-4E56-AF56-23A08710C112}" destId="{0287657B-719A-4C9E-9506-8A9A533D6B91}" srcOrd="2" destOrd="0" presId="urn:microsoft.com/office/officeart/2018/2/layout/IconCircleList"/>
    <dgm:cxn modelId="{449B0102-B388-4906-988C-325D527A7F8A}" type="presParOf" srcId="{C200BECD-F853-4E56-AF56-23A08710C112}" destId="{EDF0F630-6E1E-4AE3-BCE3-2261A05971B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B8A31A-F846-4F96-89B5-04E128C217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367D3E-5599-4B73-9427-5A676D2C6BB2}">
      <dgm:prSet/>
      <dgm:spPr/>
      <dgm:t>
        <a:bodyPr/>
        <a:lstStyle/>
        <a:p>
          <a:pPr>
            <a:lnSpc>
              <a:spcPct val="100000"/>
            </a:lnSpc>
          </a:pPr>
          <a:r>
            <a:rPr lang="en-US"/>
            <a:t>Sales Price VS Quality of the house:</a:t>
          </a:r>
        </a:p>
      </dgm:t>
    </dgm:pt>
    <dgm:pt modelId="{0AE4C30E-5618-42FE-BCE2-0686F58BA21E}" type="parTrans" cxnId="{77847DFD-06DA-4744-ADC1-F1958D9B4386}">
      <dgm:prSet/>
      <dgm:spPr/>
      <dgm:t>
        <a:bodyPr/>
        <a:lstStyle/>
        <a:p>
          <a:endParaRPr lang="en-US"/>
        </a:p>
      </dgm:t>
    </dgm:pt>
    <dgm:pt modelId="{9B0E904B-BABF-4DAD-BFCC-F2E42739F317}" type="sibTrans" cxnId="{77847DFD-06DA-4744-ADC1-F1958D9B4386}">
      <dgm:prSet/>
      <dgm:spPr/>
      <dgm:t>
        <a:bodyPr/>
        <a:lstStyle/>
        <a:p>
          <a:endParaRPr lang="en-US"/>
        </a:p>
      </dgm:t>
    </dgm:pt>
    <dgm:pt modelId="{3BD20649-95BF-40E3-9EB8-9368A198FF16}">
      <dgm:prSet/>
      <dgm:spPr/>
      <dgm:t>
        <a:bodyPr/>
        <a:lstStyle/>
        <a:p>
          <a:pPr>
            <a:lnSpc>
              <a:spcPct val="100000"/>
            </a:lnSpc>
          </a:pPr>
          <a:r>
            <a:rPr lang="en-US"/>
            <a:t>Outliers for quality of house =10 &amp; 9 with price &gt; 700000.</a:t>
          </a:r>
        </a:p>
      </dgm:t>
    </dgm:pt>
    <dgm:pt modelId="{92A2EF53-EF6E-40F9-AF2B-8147F1DD4CBB}" type="parTrans" cxnId="{EC58A6AF-E929-4F36-A186-B52674F15A2E}">
      <dgm:prSet/>
      <dgm:spPr/>
      <dgm:t>
        <a:bodyPr/>
        <a:lstStyle/>
        <a:p>
          <a:endParaRPr lang="en-US"/>
        </a:p>
      </dgm:t>
    </dgm:pt>
    <dgm:pt modelId="{3811843D-6D5C-48BF-A652-91FCD44668AD}" type="sibTrans" cxnId="{EC58A6AF-E929-4F36-A186-B52674F15A2E}">
      <dgm:prSet/>
      <dgm:spPr/>
      <dgm:t>
        <a:bodyPr/>
        <a:lstStyle/>
        <a:p>
          <a:endParaRPr lang="en-US"/>
        </a:p>
      </dgm:t>
    </dgm:pt>
    <dgm:pt modelId="{D4031B4C-A172-435C-81E4-FB4CDADDEC1F}">
      <dgm:prSet/>
      <dgm:spPr/>
      <dgm:t>
        <a:bodyPr/>
        <a:lstStyle/>
        <a:p>
          <a:pPr>
            <a:lnSpc>
              <a:spcPct val="100000"/>
            </a:lnSpc>
          </a:pPr>
          <a:r>
            <a:rPr lang="en-US"/>
            <a:t>Maximum of houses are whose quality is 8 have been ranged from 15000 to 45000.</a:t>
          </a:r>
        </a:p>
      </dgm:t>
    </dgm:pt>
    <dgm:pt modelId="{E1EA73A7-067E-495B-AD87-F5953DB03A3E}" type="parTrans" cxnId="{9FBBA3A0-4FD2-413C-8B03-5FB1FAE36E0E}">
      <dgm:prSet/>
      <dgm:spPr/>
      <dgm:t>
        <a:bodyPr/>
        <a:lstStyle/>
        <a:p>
          <a:endParaRPr lang="en-US"/>
        </a:p>
      </dgm:t>
    </dgm:pt>
    <dgm:pt modelId="{C6F3488E-DEA6-4C5D-AF58-422135FAA689}" type="sibTrans" cxnId="{9FBBA3A0-4FD2-413C-8B03-5FB1FAE36E0E}">
      <dgm:prSet/>
      <dgm:spPr/>
      <dgm:t>
        <a:bodyPr/>
        <a:lstStyle/>
        <a:p>
          <a:endParaRPr lang="en-US"/>
        </a:p>
      </dgm:t>
    </dgm:pt>
    <dgm:pt modelId="{32EA38AB-5F8C-48DF-9C49-CD069C3C3F5C}">
      <dgm:prSet/>
      <dgm:spPr/>
      <dgm:t>
        <a:bodyPr/>
        <a:lstStyle/>
        <a:p>
          <a:pPr>
            <a:lnSpc>
              <a:spcPct val="100000"/>
            </a:lnSpc>
          </a:pPr>
          <a:r>
            <a:rPr lang="en-US"/>
            <a:t>Year Sold VS Sales Price</a:t>
          </a:r>
        </a:p>
      </dgm:t>
    </dgm:pt>
    <dgm:pt modelId="{0243C90B-117A-4854-8662-F3D6958DF384}" type="parTrans" cxnId="{8500FF73-3297-4E2A-AEE5-6C64770CEDE1}">
      <dgm:prSet/>
      <dgm:spPr/>
      <dgm:t>
        <a:bodyPr/>
        <a:lstStyle/>
        <a:p>
          <a:endParaRPr lang="en-US"/>
        </a:p>
      </dgm:t>
    </dgm:pt>
    <dgm:pt modelId="{21F40A15-D7C4-433C-B579-1517AF86B983}" type="sibTrans" cxnId="{8500FF73-3297-4E2A-AEE5-6C64770CEDE1}">
      <dgm:prSet/>
      <dgm:spPr/>
      <dgm:t>
        <a:bodyPr/>
        <a:lstStyle/>
        <a:p>
          <a:endParaRPr lang="en-US"/>
        </a:p>
      </dgm:t>
    </dgm:pt>
    <dgm:pt modelId="{416B21AB-C4AD-4681-8D0C-E04BB8D6DE6F}">
      <dgm:prSet/>
      <dgm:spPr/>
      <dgm:t>
        <a:bodyPr/>
        <a:lstStyle/>
        <a:p>
          <a:pPr>
            <a:lnSpc>
              <a:spcPct val="100000"/>
            </a:lnSpc>
          </a:pPr>
          <a:r>
            <a:rPr lang="en-US"/>
            <a:t>More price for newly constructed houses with all public utilities and overall condition ranging from 7 to 10.</a:t>
          </a:r>
        </a:p>
      </dgm:t>
    </dgm:pt>
    <dgm:pt modelId="{C49CC328-4A07-47CF-8702-9BC47FCD153F}" type="parTrans" cxnId="{37054EBA-016A-4AC3-8A81-B0A088360AAF}">
      <dgm:prSet/>
      <dgm:spPr/>
      <dgm:t>
        <a:bodyPr/>
        <a:lstStyle/>
        <a:p>
          <a:endParaRPr lang="en-US"/>
        </a:p>
      </dgm:t>
    </dgm:pt>
    <dgm:pt modelId="{4D25C906-CD9B-4B9B-909A-61FC605E5AF4}" type="sibTrans" cxnId="{37054EBA-016A-4AC3-8A81-B0A088360AAF}">
      <dgm:prSet/>
      <dgm:spPr/>
      <dgm:t>
        <a:bodyPr/>
        <a:lstStyle/>
        <a:p>
          <a:endParaRPr lang="en-US"/>
        </a:p>
      </dgm:t>
    </dgm:pt>
    <dgm:pt modelId="{43CC7E04-BA8B-4D88-8DA2-155800CAA08A}">
      <dgm:prSet/>
      <dgm:spPr/>
      <dgm:t>
        <a:bodyPr/>
        <a:lstStyle/>
        <a:p>
          <a:pPr>
            <a:lnSpc>
              <a:spcPct val="100000"/>
            </a:lnSpc>
          </a:pPr>
          <a:r>
            <a:rPr lang="en-US"/>
            <a:t>Year sold VS Condition</a:t>
          </a:r>
        </a:p>
      </dgm:t>
    </dgm:pt>
    <dgm:pt modelId="{EA81F133-1BF5-4821-AE65-E3BDA5555364}" type="parTrans" cxnId="{02C63E32-0001-451A-B4B4-2161C9838B32}">
      <dgm:prSet/>
      <dgm:spPr/>
      <dgm:t>
        <a:bodyPr/>
        <a:lstStyle/>
        <a:p>
          <a:endParaRPr lang="en-US"/>
        </a:p>
      </dgm:t>
    </dgm:pt>
    <dgm:pt modelId="{C62A244F-8432-4F14-BC85-279E17AE9A3A}" type="sibTrans" cxnId="{02C63E32-0001-451A-B4B4-2161C9838B32}">
      <dgm:prSet/>
      <dgm:spPr/>
      <dgm:t>
        <a:bodyPr/>
        <a:lstStyle/>
        <a:p>
          <a:endParaRPr lang="en-US"/>
        </a:p>
      </dgm:t>
    </dgm:pt>
    <dgm:pt modelId="{B491F875-7E5E-4401-B71B-A16A205F1406}">
      <dgm:prSet/>
      <dgm:spPr/>
      <dgm:t>
        <a:bodyPr/>
        <a:lstStyle/>
        <a:p>
          <a:pPr>
            <a:lnSpc>
              <a:spcPct val="100000"/>
            </a:lnSpc>
          </a:pPr>
          <a:r>
            <a:rPr lang="en-US"/>
            <a:t>Average condition of 5 for houses sold in 2008 are at good condition.</a:t>
          </a:r>
        </a:p>
      </dgm:t>
    </dgm:pt>
    <dgm:pt modelId="{C9A51AB4-AB36-4B60-B1FB-2C3A3C4B872E}" type="parTrans" cxnId="{2A20EA94-E43A-4CD8-B695-AD806C1BEFF7}">
      <dgm:prSet/>
      <dgm:spPr/>
      <dgm:t>
        <a:bodyPr/>
        <a:lstStyle/>
        <a:p>
          <a:endParaRPr lang="en-US"/>
        </a:p>
      </dgm:t>
    </dgm:pt>
    <dgm:pt modelId="{41F3BFDD-A7F5-4173-95DE-5C8A5B2D434B}" type="sibTrans" cxnId="{2A20EA94-E43A-4CD8-B695-AD806C1BEFF7}">
      <dgm:prSet/>
      <dgm:spPr/>
      <dgm:t>
        <a:bodyPr/>
        <a:lstStyle/>
        <a:p>
          <a:endParaRPr lang="en-US"/>
        </a:p>
      </dgm:t>
    </dgm:pt>
    <dgm:pt modelId="{FB5B4D19-4394-4C3E-BDB8-33129AEAC215}">
      <dgm:prSet/>
      <dgm:spPr/>
      <dgm:t>
        <a:bodyPr/>
        <a:lstStyle/>
        <a:p>
          <a:pPr>
            <a:lnSpc>
              <a:spcPct val="100000"/>
            </a:lnSpc>
          </a:pPr>
          <a:r>
            <a:rPr lang="en-US"/>
            <a:t>3D scatterplot to view actual data points without interpolation for 3 variables: Building type, Sale Type and Sale Condition.</a:t>
          </a:r>
        </a:p>
      </dgm:t>
    </dgm:pt>
    <dgm:pt modelId="{6A83FEA7-41A3-42B2-BB94-053BAB2363AF}" type="parTrans" cxnId="{2C235F7D-C3A4-40CB-BC8B-5D7837533E7F}">
      <dgm:prSet/>
      <dgm:spPr/>
      <dgm:t>
        <a:bodyPr/>
        <a:lstStyle/>
        <a:p>
          <a:endParaRPr lang="en-US"/>
        </a:p>
      </dgm:t>
    </dgm:pt>
    <dgm:pt modelId="{A424A003-0644-48B4-9DBA-35E1DCBBC230}" type="sibTrans" cxnId="{2C235F7D-C3A4-40CB-BC8B-5D7837533E7F}">
      <dgm:prSet/>
      <dgm:spPr/>
      <dgm:t>
        <a:bodyPr/>
        <a:lstStyle/>
        <a:p>
          <a:endParaRPr lang="en-US"/>
        </a:p>
      </dgm:t>
    </dgm:pt>
    <dgm:pt modelId="{6BD1D977-FF22-48A8-AD10-7FB6F098B6AF}" type="pres">
      <dgm:prSet presAssocID="{52B8A31A-F846-4F96-89B5-04E128C2174D}" presName="root" presStyleCnt="0">
        <dgm:presLayoutVars>
          <dgm:dir/>
          <dgm:resizeHandles val="exact"/>
        </dgm:presLayoutVars>
      </dgm:prSet>
      <dgm:spPr/>
    </dgm:pt>
    <dgm:pt modelId="{58D01329-87D9-4255-85BB-06E5829DBE36}" type="pres">
      <dgm:prSet presAssocID="{28367D3E-5599-4B73-9427-5A676D2C6BB2}" presName="compNode" presStyleCnt="0"/>
      <dgm:spPr/>
    </dgm:pt>
    <dgm:pt modelId="{6AA3BD79-A918-4028-A3AB-0FC6DFF01CAD}" type="pres">
      <dgm:prSet presAssocID="{28367D3E-5599-4B73-9427-5A676D2C6BB2}" presName="bgRect" presStyleLbl="bgShp" presStyleIdx="0" presStyleCnt="8"/>
      <dgm:spPr/>
    </dgm:pt>
    <dgm:pt modelId="{4B0F46DE-937D-49B4-BA52-0AB26EEDDCF5}" type="pres">
      <dgm:prSet presAssocID="{28367D3E-5599-4B73-9427-5A676D2C6BB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BA6D8CF-DAB8-45C0-A7AA-BC1AAD354785}" type="pres">
      <dgm:prSet presAssocID="{28367D3E-5599-4B73-9427-5A676D2C6BB2}" presName="spaceRect" presStyleCnt="0"/>
      <dgm:spPr/>
    </dgm:pt>
    <dgm:pt modelId="{7971D790-5D43-4EA3-870D-50DC4C12C960}" type="pres">
      <dgm:prSet presAssocID="{28367D3E-5599-4B73-9427-5A676D2C6BB2}" presName="parTx" presStyleLbl="revTx" presStyleIdx="0" presStyleCnt="8">
        <dgm:presLayoutVars>
          <dgm:chMax val="0"/>
          <dgm:chPref val="0"/>
        </dgm:presLayoutVars>
      </dgm:prSet>
      <dgm:spPr/>
    </dgm:pt>
    <dgm:pt modelId="{C8877B26-F384-4AEC-9748-34DB432801C0}" type="pres">
      <dgm:prSet presAssocID="{9B0E904B-BABF-4DAD-BFCC-F2E42739F317}" presName="sibTrans" presStyleCnt="0"/>
      <dgm:spPr/>
    </dgm:pt>
    <dgm:pt modelId="{E3FC32D3-5353-41B2-B096-B9E0831617DF}" type="pres">
      <dgm:prSet presAssocID="{3BD20649-95BF-40E3-9EB8-9368A198FF16}" presName="compNode" presStyleCnt="0"/>
      <dgm:spPr/>
    </dgm:pt>
    <dgm:pt modelId="{20A63F5C-378D-4C68-B4DF-EC25BA85D976}" type="pres">
      <dgm:prSet presAssocID="{3BD20649-95BF-40E3-9EB8-9368A198FF16}" presName="bgRect" presStyleLbl="bgShp" presStyleIdx="1" presStyleCnt="8"/>
      <dgm:spPr/>
    </dgm:pt>
    <dgm:pt modelId="{74453614-33E5-4E55-93F1-64B719049A89}" type="pres">
      <dgm:prSet presAssocID="{3BD20649-95BF-40E3-9EB8-9368A198FF16}"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E2C98736-AC81-4436-8F4F-1678E5324C3F}" type="pres">
      <dgm:prSet presAssocID="{3BD20649-95BF-40E3-9EB8-9368A198FF16}" presName="spaceRect" presStyleCnt="0"/>
      <dgm:spPr/>
    </dgm:pt>
    <dgm:pt modelId="{70725934-883F-47D1-A5C9-3795765089DB}" type="pres">
      <dgm:prSet presAssocID="{3BD20649-95BF-40E3-9EB8-9368A198FF16}" presName="parTx" presStyleLbl="revTx" presStyleIdx="1" presStyleCnt="8">
        <dgm:presLayoutVars>
          <dgm:chMax val="0"/>
          <dgm:chPref val="0"/>
        </dgm:presLayoutVars>
      </dgm:prSet>
      <dgm:spPr/>
    </dgm:pt>
    <dgm:pt modelId="{54791983-6EA4-4FC4-9119-3AF6D081E5DF}" type="pres">
      <dgm:prSet presAssocID="{3811843D-6D5C-48BF-A652-91FCD44668AD}" presName="sibTrans" presStyleCnt="0"/>
      <dgm:spPr/>
    </dgm:pt>
    <dgm:pt modelId="{A93696B7-90B4-4AC1-ADE2-7B3C2C3E6044}" type="pres">
      <dgm:prSet presAssocID="{D4031B4C-A172-435C-81E4-FB4CDADDEC1F}" presName="compNode" presStyleCnt="0"/>
      <dgm:spPr/>
    </dgm:pt>
    <dgm:pt modelId="{DEE1A81F-7FD0-4016-8D56-A0AFFF6D0DE7}" type="pres">
      <dgm:prSet presAssocID="{D4031B4C-A172-435C-81E4-FB4CDADDEC1F}" presName="bgRect" presStyleLbl="bgShp" presStyleIdx="2" presStyleCnt="8"/>
      <dgm:spPr/>
    </dgm:pt>
    <dgm:pt modelId="{61A7AAF8-014E-4EEC-B048-C93F9DC1E016}" type="pres">
      <dgm:prSet presAssocID="{D4031B4C-A172-435C-81E4-FB4CDADDEC1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66041B02-CDA8-43F7-9219-FA2B4E79F8B0}" type="pres">
      <dgm:prSet presAssocID="{D4031B4C-A172-435C-81E4-FB4CDADDEC1F}" presName="spaceRect" presStyleCnt="0"/>
      <dgm:spPr/>
    </dgm:pt>
    <dgm:pt modelId="{1975EB4C-3290-4369-B8A9-6D6480089578}" type="pres">
      <dgm:prSet presAssocID="{D4031B4C-A172-435C-81E4-FB4CDADDEC1F}" presName="parTx" presStyleLbl="revTx" presStyleIdx="2" presStyleCnt="8">
        <dgm:presLayoutVars>
          <dgm:chMax val="0"/>
          <dgm:chPref val="0"/>
        </dgm:presLayoutVars>
      </dgm:prSet>
      <dgm:spPr/>
    </dgm:pt>
    <dgm:pt modelId="{7ACAC85C-A015-4CF8-A188-D52EC5A33047}" type="pres">
      <dgm:prSet presAssocID="{C6F3488E-DEA6-4C5D-AF58-422135FAA689}" presName="sibTrans" presStyleCnt="0"/>
      <dgm:spPr/>
    </dgm:pt>
    <dgm:pt modelId="{871D35E5-CEAF-4FBD-A8B5-3226B812ED81}" type="pres">
      <dgm:prSet presAssocID="{32EA38AB-5F8C-48DF-9C49-CD069C3C3F5C}" presName="compNode" presStyleCnt="0"/>
      <dgm:spPr/>
    </dgm:pt>
    <dgm:pt modelId="{8B2AACD1-65BF-49A8-8B5C-2F9631B7830C}" type="pres">
      <dgm:prSet presAssocID="{32EA38AB-5F8C-48DF-9C49-CD069C3C3F5C}" presName="bgRect" presStyleLbl="bgShp" presStyleIdx="3" presStyleCnt="8"/>
      <dgm:spPr/>
    </dgm:pt>
    <dgm:pt modelId="{DCAEC756-6773-4FF4-A9DE-8040AED758C4}" type="pres">
      <dgm:prSet presAssocID="{32EA38AB-5F8C-48DF-9C49-CD069C3C3F5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E09E9603-FDF1-4F49-9D33-F5D8E8D7BAC6}" type="pres">
      <dgm:prSet presAssocID="{32EA38AB-5F8C-48DF-9C49-CD069C3C3F5C}" presName="spaceRect" presStyleCnt="0"/>
      <dgm:spPr/>
    </dgm:pt>
    <dgm:pt modelId="{114C8A9A-7515-44AB-B52F-3242605C5A21}" type="pres">
      <dgm:prSet presAssocID="{32EA38AB-5F8C-48DF-9C49-CD069C3C3F5C}" presName="parTx" presStyleLbl="revTx" presStyleIdx="3" presStyleCnt="8">
        <dgm:presLayoutVars>
          <dgm:chMax val="0"/>
          <dgm:chPref val="0"/>
        </dgm:presLayoutVars>
      </dgm:prSet>
      <dgm:spPr/>
    </dgm:pt>
    <dgm:pt modelId="{7C2AC3F0-CE8B-48AB-887D-DBB09908F45B}" type="pres">
      <dgm:prSet presAssocID="{21F40A15-D7C4-433C-B579-1517AF86B983}" presName="sibTrans" presStyleCnt="0"/>
      <dgm:spPr/>
    </dgm:pt>
    <dgm:pt modelId="{7BCA97D1-84EB-4B80-A3E4-AB401A4ED659}" type="pres">
      <dgm:prSet presAssocID="{416B21AB-C4AD-4681-8D0C-E04BB8D6DE6F}" presName="compNode" presStyleCnt="0"/>
      <dgm:spPr/>
    </dgm:pt>
    <dgm:pt modelId="{3B04FEE7-AFD1-4CE2-BF9B-1FD8F1EFF22F}" type="pres">
      <dgm:prSet presAssocID="{416B21AB-C4AD-4681-8D0C-E04BB8D6DE6F}" presName="bgRect" presStyleLbl="bgShp" presStyleIdx="4" presStyleCnt="8"/>
      <dgm:spPr/>
    </dgm:pt>
    <dgm:pt modelId="{68FCCFB2-096E-4EAB-9A11-DF16F56AC010}" type="pres">
      <dgm:prSet presAssocID="{416B21AB-C4AD-4681-8D0C-E04BB8D6DE6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F61F243D-FBC0-4A81-91B7-344CAEB8ADEB}" type="pres">
      <dgm:prSet presAssocID="{416B21AB-C4AD-4681-8D0C-E04BB8D6DE6F}" presName="spaceRect" presStyleCnt="0"/>
      <dgm:spPr/>
    </dgm:pt>
    <dgm:pt modelId="{4E0A618C-EA21-470D-9528-B15AE769E4DA}" type="pres">
      <dgm:prSet presAssocID="{416B21AB-C4AD-4681-8D0C-E04BB8D6DE6F}" presName="parTx" presStyleLbl="revTx" presStyleIdx="4" presStyleCnt="8">
        <dgm:presLayoutVars>
          <dgm:chMax val="0"/>
          <dgm:chPref val="0"/>
        </dgm:presLayoutVars>
      </dgm:prSet>
      <dgm:spPr/>
    </dgm:pt>
    <dgm:pt modelId="{43B6E682-1283-4263-8276-6C0DDDDE3EC0}" type="pres">
      <dgm:prSet presAssocID="{4D25C906-CD9B-4B9B-909A-61FC605E5AF4}" presName="sibTrans" presStyleCnt="0"/>
      <dgm:spPr/>
    </dgm:pt>
    <dgm:pt modelId="{686FBAD6-05BB-4D8C-83BB-81DD96E7BC8B}" type="pres">
      <dgm:prSet presAssocID="{43CC7E04-BA8B-4D88-8DA2-155800CAA08A}" presName="compNode" presStyleCnt="0"/>
      <dgm:spPr/>
    </dgm:pt>
    <dgm:pt modelId="{064D5776-D78E-4C60-95E5-62C0D3EF4729}" type="pres">
      <dgm:prSet presAssocID="{43CC7E04-BA8B-4D88-8DA2-155800CAA08A}" presName="bgRect" presStyleLbl="bgShp" presStyleIdx="5" presStyleCnt="8"/>
      <dgm:spPr/>
    </dgm:pt>
    <dgm:pt modelId="{C2140088-8A5D-4BE8-94F5-5B90CF1E9A3C}" type="pres">
      <dgm:prSet presAssocID="{43CC7E04-BA8B-4D88-8DA2-155800CAA08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ouse"/>
        </a:ext>
      </dgm:extLst>
    </dgm:pt>
    <dgm:pt modelId="{FE453B98-4060-4969-B528-E0C301604FBF}" type="pres">
      <dgm:prSet presAssocID="{43CC7E04-BA8B-4D88-8DA2-155800CAA08A}" presName="spaceRect" presStyleCnt="0"/>
      <dgm:spPr/>
    </dgm:pt>
    <dgm:pt modelId="{93543DA3-9906-4148-BA27-BEE3A2BF8B48}" type="pres">
      <dgm:prSet presAssocID="{43CC7E04-BA8B-4D88-8DA2-155800CAA08A}" presName="parTx" presStyleLbl="revTx" presStyleIdx="5" presStyleCnt="8">
        <dgm:presLayoutVars>
          <dgm:chMax val="0"/>
          <dgm:chPref val="0"/>
        </dgm:presLayoutVars>
      </dgm:prSet>
      <dgm:spPr/>
    </dgm:pt>
    <dgm:pt modelId="{B6C11624-1DC8-4344-A66E-186BD4FE29D7}" type="pres">
      <dgm:prSet presAssocID="{C62A244F-8432-4F14-BC85-279E17AE9A3A}" presName="sibTrans" presStyleCnt="0"/>
      <dgm:spPr/>
    </dgm:pt>
    <dgm:pt modelId="{4DCB0D3C-019F-4B39-B5AB-2BE3E191094E}" type="pres">
      <dgm:prSet presAssocID="{B491F875-7E5E-4401-B71B-A16A205F1406}" presName="compNode" presStyleCnt="0"/>
      <dgm:spPr/>
    </dgm:pt>
    <dgm:pt modelId="{00B1C82B-1B63-4383-9038-07CE02E39F77}" type="pres">
      <dgm:prSet presAssocID="{B491F875-7E5E-4401-B71B-A16A205F1406}" presName="bgRect" presStyleLbl="bgShp" presStyleIdx="6" presStyleCnt="8"/>
      <dgm:spPr/>
    </dgm:pt>
    <dgm:pt modelId="{673A24E2-B763-4772-BFAE-300EF890D884}" type="pres">
      <dgm:prSet presAssocID="{B491F875-7E5E-4401-B71B-A16A205F1406}"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uburban scene"/>
        </a:ext>
      </dgm:extLst>
    </dgm:pt>
    <dgm:pt modelId="{7764A83E-10FA-4D7B-93EA-7471F7DC455C}" type="pres">
      <dgm:prSet presAssocID="{B491F875-7E5E-4401-B71B-A16A205F1406}" presName="spaceRect" presStyleCnt="0"/>
      <dgm:spPr/>
    </dgm:pt>
    <dgm:pt modelId="{D22BA8EB-2EE2-4FE9-9F35-6FBC8F0EA0E4}" type="pres">
      <dgm:prSet presAssocID="{B491F875-7E5E-4401-B71B-A16A205F1406}" presName="parTx" presStyleLbl="revTx" presStyleIdx="6" presStyleCnt="8">
        <dgm:presLayoutVars>
          <dgm:chMax val="0"/>
          <dgm:chPref val="0"/>
        </dgm:presLayoutVars>
      </dgm:prSet>
      <dgm:spPr/>
    </dgm:pt>
    <dgm:pt modelId="{1323D1CC-9111-4792-BF20-32EF05BDA3AC}" type="pres">
      <dgm:prSet presAssocID="{41F3BFDD-A7F5-4173-95DE-5C8A5B2D434B}" presName="sibTrans" presStyleCnt="0"/>
      <dgm:spPr/>
    </dgm:pt>
    <dgm:pt modelId="{039B30C3-5B86-438A-9A16-7AFAF4027054}" type="pres">
      <dgm:prSet presAssocID="{FB5B4D19-4394-4C3E-BDB8-33129AEAC215}" presName="compNode" presStyleCnt="0"/>
      <dgm:spPr/>
    </dgm:pt>
    <dgm:pt modelId="{C8DC7BBF-4092-4031-BBDD-D5119CCA1DEC}" type="pres">
      <dgm:prSet presAssocID="{FB5B4D19-4394-4C3E-BDB8-33129AEAC215}" presName="bgRect" presStyleLbl="bgShp" presStyleIdx="7" presStyleCnt="8"/>
      <dgm:spPr/>
    </dgm:pt>
    <dgm:pt modelId="{80BB236F-199F-469F-952E-D0772922C861}" type="pres">
      <dgm:prSet presAssocID="{FB5B4D19-4394-4C3E-BDB8-33129AEAC21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eckmark"/>
        </a:ext>
      </dgm:extLst>
    </dgm:pt>
    <dgm:pt modelId="{710D7540-2869-466B-A863-9E72882C4941}" type="pres">
      <dgm:prSet presAssocID="{FB5B4D19-4394-4C3E-BDB8-33129AEAC215}" presName="spaceRect" presStyleCnt="0"/>
      <dgm:spPr/>
    </dgm:pt>
    <dgm:pt modelId="{5E9A0854-106B-4FD5-A120-F76B0E58441F}" type="pres">
      <dgm:prSet presAssocID="{FB5B4D19-4394-4C3E-BDB8-33129AEAC215}" presName="parTx" presStyleLbl="revTx" presStyleIdx="7" presStyleCnt="8">
        <dgm:presLayoutVars>
          <dgm:chMax val="0"/>
          <dgm:chPref val="0"/>
        </dgm:presLayoutVars>
      </dgm:prSet>
      <dgm:spPr/>
    </dgm:pt>
  </dgm:ptLst>
  <dgm:cxnLst>
    <dgm:cxn modelId="{02C63E32-0001-451A-B4B4-2161C9838B32}" srcId="{52B8A31A-F846-4F96-89B5-04E128C2174D}" destId="{43CC7E04-BA8B-4D88-8DA2-155800CAA08A}" srcOrd="5" destOrd="0" parTransId="{EA81F133-1BF5-4821-AE65-E3BDA5555364}" sibTransId="{C62A244F-8432-4F14-BC85-279E17AE9A3A}"/>
    <dgm:cxn modelId="{F7E4713A-D846-47A0-89AA-FD284CA4E746}" type="presOf" srcId="{43CC7E04-BA8B-4D88-8DA2-155800CAA08A}" destId="{93543DA3-9906-4148-BA27-BEE3A2BF8B48}" srcOrd="0" destOrd="0" presId="urn:microsoft.com/office/officeart/2018/2/layout/IconVerticalSolidList"/>
    <dgm:cxn modelId="{F1BAF269-856C-481A-B028-FC508030ACF6}" type="presOf" srcId="{416B21AB-C4AD-4681-8D0C-E04BB8D6DE6F}" destId="{4E0A618C-EA21-470D-9528-B15AE769E4DA}" srcOrd="0" destOrd="0" presId="urn:microsoft.com/office/officeart/2018/2/layout/IconVerticalSolidList"/>
    <dgm:cxn modelId="{8500FF73-3297-4E2A-AEE5-6C64770CEDE1}" srcId="{52B8A31A-F846-4F96-89B5-04E128C2174D}" destId="{32EA38AB-5F8C-48DF-9C49-CD069C3C3F5C}" srcOrd="3" destOrd="0" parTransId="{0243C90B-117A-4854-8662-F3D6958DF384}" sibTransId="{21F40A15-D7C4-433C-B579-1517AF86B983}"/>
    <dgm:cxn modelId="{2C235F7D-C3A4-40CB-BC8B-5D7837533E7F}" srcId="{52B8A31A-F846-4F96-89B5-04E128C2174D}" destId="{FB5B4D19-4394-4C3E-BDB8-33129AEAC215}" srcOrd="7" destOrd="0" parTransId="{6A83FEA7-41A3-42B2-BB94-053BAB2363AF}" sibTransId="{A424A003-0644-48B4-9DBA-35E1DCBBC230}"/>
    <dgm:cxn modelId="{1272E57F-716C-4219-986C-113FC5CBECE9}" type="presOf" srcId="{3BD20649-95BF-40E3-9EB8-9368A198FF16}" destId="{70725934-883F-47D1-A5C9-3795765089DB}" srcOrd="0" destOrd="0" presId="urn:microsoft.com/office/officeart/2018/2/layout/IconVerticalSolidList"/>
    <dgm:cxn modelId="{2A20EA94-E43A-4CD8-B695-AD806C1BEFF7}" srcId="{52B8A31A-F846-4F96-89B5-04E128C2174D}" destId="{B491F875-7E5E-4401-B71B-A16A205F1406}" srcOrd="6" destOrd="0" parTransId="{C9A51AB4-AB36-4B60-B1FB-2C3A3C4B872E}" sibTransId="{41F3BFDD-A7F5-4173-95DE-5C8A5B2D434B}"/>
    <dgm:cxn modelId="{9FBBA3A0-4FD2-413C-8B03-5FB1FAE36E0E}" srcId="{52B8A31A-F846-4F96-89B5-04E128C2174D}" destId="{D4031B4C-A172-435C-81E4-FB4CDADDEC1F}" srcOrd="2" destOrd="0" parTransId="{E1EA73A7-067E-495B-AD87-F5953DB03A3E}" sibTransId="{C6F3488E-DEA6-4C5D-AF58-422135FAA689}"/>
    <dgm:cxn modelId="{EC58A6AF-E929-4F36-A186-B52674F15A2E}" srcId="{52B8A31A-F846-4F96-89B5-04E128C2174D}" destId="{3BD20649-95BF-40E3-9EB8-9368A198FF16}" srcOrd="1" destOrd="0" parTransId="{92A2EF53-EF6E-40F9-AF2B-8147F1DD4CBB}" sibTransId="{3811843D-6D5C-48BF-A652-91FCD44668AD}"/>
    <dgm:cxn modelId="{CFF38FB6-3013-417B-9D82-A397CC3F2A76}" type="presOf" srcId="{32EA38AB-5F8C-48DF-9C49-CD069C3C3F5C}" destId="{114C8A9A-7515-44AB-B52F-3242605C5A21}" srcOrd="0" destOrd="0" presId="urn:microsoft.com/office/officeart/2018/2/layout/IconVerticalSolidList"/>
    <dgm:cxn modelId="{37054EBA-016A-4AC3-8A81-B0A088360AAF}" srcId="{52B8A31A-F846-4F96-89B5-04E128C2174D}" destId="{416B21AB-C4AD-4681-8D0C-E04BB8D6DE6F}" srcOrd="4" destOrd="0" parTransId="{C49CC328-4A07-47CF-8702-9BC47FCD153F}" sibTransId="{4D25C906-CD9B-4B9B-909A-61FC605E5AF4}"/>
    <dgm:cxn modelId="{15EE1BBF-0B56-4DF6-9567-50D53A2045C1}" type="presOf" srcId="{D4031B4C-A172-435C-81E4-FB4CDADDEC1F}" destId="{1975EB4C-3290-4369-B8A9-6D6480089578}" srcOrd="0" destOrd="0" presId="urn:microsoft.com/office/officeart/2018/2/layout/IconVerticalSolidList"/>
    <dgm:cxn modelId="{F8CC20C3-582A-4EE8-9FD9-C2DE714669AC}" type="presOf" srcId="{28367D3E-5599-4B73-9427-5A676D2C6BB2}" destId="{7971D790-5D43-4EA3-870D-50DC4C12C960}" srcOrd="0" destOrd="0" presId="urn:microsoft.com/office/officeart/2018/2/layout/IconVerticalSolidList"/>
    <dgm:cxn modelId="{A3048FF7-F529-4B62-AB28-1461636FE161}" type="presOf" srcId="{B491F875-7E5E-4401-B71B-A16A205F1406}" destId="{D22BA8EB-2EE2-4FE9-9F35-6FBC8F0EA0E4}" srcOrd="0" destOrd="0" presId="urn:microsoft.com/office/officeart/2018/2/layout/IconVerticalSolidList"/>
    <dgm:cxn modelId="{86BDF0FA-1AF7-435A-81D0-3A8E5C7852E9}" type="presOf" srcId="{FB5B4D19-4394-4C3E-BDB8-33129AEAC215}" destId="{5E9A0854-106B-4FD5-A120-F76B0E58441F}" srcOrd="0" destOrd="0" presId="urn:microsoft.com/office/officeart/2018/2/layout/IconVerticalSolidList"/>
    <dgm:cxn modelId="{77847DFD-06DA-4744-ADC1-F1958D9B4386}" srcId="{52B8A31A-F846-4F96-89B5-04E128C2174D}" destId="{28367D3E-5599-4B73-9427-5A676D2C6BB2}" srcOrd="0" destOrd="0" parTransId="{0AE4C30E-5618-42FE-BCE2-0686F58BA21E}" sibTransId="{9B0E904B-BABF-4DAD-BFCC-F2E42739F317}"/>
    <dgm:cxn modelId="{786BCBFE-3C36-4899-B904-65596D0D697C}" type="presOf" srcId="{52B8A31A-F846-4F96-89B5-04E128C2174D}" destId="{6BD1D977-FF22-48A8-AD10-7FB6F098B6AF}" srcOrd="0" destOrd="0" presId="urn:microsoft.com/office/officeart/2018/2/layout/IconVerticalSolidList"/>
    <dgm:cxn modelId="{6C981477-C2AB-474E-BD62-6D971C5A57F9}" type="presParOf" srcId="{6BD1D977-FF22-48A8-AD10-7FB6F098B6AF}" destId="{58D01329-87D9-4255-85BB-06E5829DBE36}" srcOrd="0" destOrd="0" presId="urn:microsoft.com/office/officeart/2018/2/layout/IconVerticalSolidList"/>
    <dgm:cxn modelId="{5D12CA95-6C13-4398-BE6D-7F86C6E9B19D}" type="presParOf" srcId="{58D01329-87D9-4255-85BB-06E5829DBE36}" destId="{6AA3BD79-A918-4028-A3AB-0FC6DFF01CAD}" srcOrd="0" destOrd="0" presId="urn:microsoft.com/office/officeart/2018/2/layout/IconVerticalSolidList"/>
    <dgm:cxn modelId="{6A279407-5812-46A3-8840-72A2215B2D0D}" type="presParOf" srcId="{58D01329-87D9-4255-85BB-06E5829DBE36}" destId="{4B0F46DE-937D-49B4-BA52-0AB26EEDDCF5}" srcOrd="1" destOrd="0" presId="urn:microsoft.com/office/officeart/2018/2/layout/IconVerticalSolidList"/>
    <dgm:cxn modelId="{01C20E6A-0345-4CDC-B95D-A541083983E4}" type="presParOf" srcId="{58D01329-87D9-4255-85BB-06E5829DBE36}" destId="{5BA6D8CF-DAB8-45C0-A7AA-BC1AAD354785}" srcOrd="2" destOrd="0" presId="urn:microsoft.com/office/officeart/2018/2/layout/IconVerticalSolidList"/>
    <dgm:cxn modelId="{70EC24CA-C854-4D33-8C5F-6264C91EF67F}" type="presParOf" srcId="{58D01329-87D9-4255-85BB-06E5829DBE36}" destId="{7971D790-5D43-4EA3-870D-50DC4C12C960}" srcOrd="3" destOrd="0" presId="urn:microsoft.com/office/officeart/2018/2/layout/IconVerticalSolidList"/>
    <dgm:cxn modelId="{4F4CEC2E-6ACE-424E-8FAD-AC894F48E009}" type="presParOf" srcId="{6BD1D977-FF22-48A8-AD10-7FB6F098B6AF}" destId="{C8877B26-F384-4AEC-9748-34DB432801C0}" srcOrd="1" destOrd="0" presId="urn:microsoft.com/office/officeart/2018/2/layout/IconVerticalSolidList"/>
    <dgm:cxn modelId="{CFC589C0-34E3-4E3A-A267-A97ECC79D16D}" type="presParOf" srcId="{6BD1D977-FF22-48A8-AD10-7FB6F098B6AF}" destId="{E3FC32D3-5353-41B2-B096-B9E0831617DF}" srcOrd="2" destOrd="0" presId="urn:microsoft.com/office/officeart/2018/2/layout/IconVerticalSolidList"/>
    <dgm:cxn modelId="{10E6089D-7248-4C0E-BAEC-107E39E2ED39}" type="presParOf" srcId="{E3FC32D3-5353-41B2-B096-B9E0831617DF}" destId="{20A63F5C-378D-4C68-B4DF-EC25BA85D976}" srcOrd="0" destOrd="0" presId="urn:microsoft.com/office/officeart/2018/2/layout/IconVerticalSolidList"/>
    <dgm:cxn modelId="{E453A817-7249-492B-9245-9C8D1136E29E}" type="presParOf" srcId="{E3FC32D3-5353-41B2-B096-B9E0831617DF}" destId="{74453614-33E5-4E55-93F1-64B719049A89}" srcOrd="1" destOrd="0" presId="urn:microsoft.com/office/officeart/2018/2/layout/IconVerticalSolidList"/>
    <dgm:cxn modelId="{3B6BB9F0-F5EC-4E26-B837-2E9BEC7E9AA3}" type="presParOf" srcId="{E3FC32D3-5353-41B2-B096-B9E0831617DF}" destId="{E2C98736-AC81-4436-8F4F-1678E5324C3F}" srcOrd="2" destOrd="0" presId="urn:microsoft.com/office/officeart/2018/2/layout/IconVerticalSolidList"/>
    <dgm:cxn modelId="{F9E17EC3-20DF-470D-86D0-82259D7F4789}" type="presParOf" srcId="{E3FC32D3-5353-41B2-B096-B9E0831617DF}" destId="{70725934-883F-47D1-A5C9-3795765089DB}" srcOrd="3" destOrd="0" presId="urn:microsoft.com/office/officeart/2018/2/layout/IconVerticalSolidList"/>
    <dgm:cxn modelId="{1117DBFD-6944-42EC-B4C5-9F079D9BB365}" type="presParOf" srcId="{6BD1D977-FF22-48A8-AD10-7FB6F098B6AF}" destId="{54791983-6EA4-4FC4-9119-3AF6D081E5DF}" srcOrd="3" destOrd="0" presId="urn:microsoft.com/office/officeart/2018/2/layout/IconVerticalSolidList"/>
    <dgm:cxn modelId="{617EB2C5-A737-4F5C-84A9-65E68767EA64}" type="presParOf" srcId="{6BD1D977-FF22-48A8-AD10-7FB6F098B6AF}" destId="{A93696B7-90B4-4AC1-ADE2-7B3C2C3E6044}" srcOrd="4" destOrd="0" presId="urn:microsoft.com/office/officeart/2018/2/layout/IconVerticalSolidList"/>
    <dgm:cxn modelId="{763D55B1-2997-40E2-B77F-4DCE58D5F058}" type="presParOf" srcId="{A93696B7-90B4-4AC1-ADE2-7B3C2C3E6044}" destId="{DEE1A81F-7FD0-4016-8D56-A0AFFF6D0DE7}" srcOrd="0" destOrd="0" presId="urn:microsoft.com/office/officeart/2018/2/layout/IconVerticalSolidList"/>
    <dgm:cxn modelId="{86B5A8B7-A9DB-462D-9A2C-059E881CD262}" type="presParOf" srcId="{A93696B7-90B4-4AC1-ADE2-7B3C2C3E6044}" destId="{61A7AAF8-014E-4EEC-B048-C93F9DC1E016}" srcOrd="1" destOrd="0" presId="urn:microsoft.com/office/officeart/2018/2/layout/IconVerticalSolidList"/>
    <dgm:cxn modelId="{9EC18683-5A46-4FD1-A069-3214CF7237C3}" type="presParOf" srcId="{A93696B7-90B4-4AC1-ADE2-7B3C2C3E6044}" destId="{66041B02-CDA8-43F7-9219-FA2B4E79F8B0}" srcOrd="2" destOrd="0" presId="urn:microsoft.com/office/officeart/2018/2/layout/IconVerticalSolidList"/>
    <dgm:cxn modelId="{E4E03829-024A-411F-A9BE-F5F86FD87830}" type="presParOf" srcId="{A93696B7-90B4-4AC1-ADE2-7B3C2C3E6044}" destId="{1975EB4C-3290-4369-B8A9-6D6480089578}" srcOrd="3" destOrd="0" presId="urn:microsoft.com/office/officeart/2018/2/layout/IconVerticalSolidList"/>
    <dgm:cxn modelId="{2B05C7BE-01B5-4FEE-A11B-51B4C5DA0199}" type="presParOf" srcId="{6BD1D977-FF22-48A8-AD10-7FB6F098B6AF}" destId="{7ACAC85C-A015-4CF8-A188-D52EC5A33047}" srcOrd="5" destOrd="0" presId="urn:microsoft.com/office/officeart/2018/2/layout/IconVerticalSolidList"/>
    <dgm:cxn modelId="{62EF9CC7-A500-4073-A2AD-A182764A493E}" type="presParOf" srcId="{6BD1D977-FF22-48A8-AD10-7FB6F098B6AF}" destId="{871D35E5-CEAF-4FBD-A8B5-3226B812ED81}" srcOrd="6" destOrd="0" presId="urn:microsoft.com/office/officeart/2018/2/layout/IconVerticalSolidList"/>
    <dgm:cxn modelId="{AF8DF6AF-8C63-49D8-B054-45E03F3D69EA}" type="presParOf" srcId="{871D35E5-CEAF-4FBD-A8B5-3226B812ED81}" destId="{8B2AACD1-65BF-49A8-8B5C-2F9631B7830C}" srcOrd="0" destOrd="0" presId="urn:microsoft.com/office/officeart/2018/2/layout/IconVerticalSolidList"/>
    <dgm:cxn modelId="{9108970B-DE10-4195-8688-FEFA4CCB3E69}" type="presParOf" srcId="{871D35E5-CEAF-4FBD-A8B5-3226B812ED81}" destId="{DCAEC756-6773-4FF4-A9DE-8040AED758C4}" srcOrd="1" destOrd="0" presId="urn:microsoft.com/office/officeart/2018/2/layout/IconVerticalSolidList"/>
    <dgm:cxn modelId="{F93BC89C-4B7D-4753-8497-C262C57A3751}" type="presParOf" srcId="{871D35E5-CEAF-4FBD-A8B5-3226B812ED81}" destId="{E09E9603-FDF1-4F49-9D33-F5D8E8D7BAC6}" srcOrd="2" destOrd="0" presId="urn:microsoft.com/office/officeart/2018/2/layout/IconVerticalSolidList"/>
    <dgm:cxn modelId="{BB63FA94-954C-4456-99B9-3E295FB93871}" type="presParOf" srcId="{871D35E5-CEAF-4FBD-A8B5-3226B812ED81}" destId="{114C8A9A-7515-44AB-B52F-3242605C5A21}" srcOrd="3" destOrd="0" presId="urn:microsoft.com/office/officeart/2018/2/layout/IconVerticalSolidList"/>
    <dgm:cxn modelId="{93A0E48D-7D97-4606-8485-B1C984F162AB}" type="presParOf" srcId="{6BD1D977-FF22-48A8-AD10-7FB6F098B6AF}" destId="{7C2AC3F0-CE8B-48AB-887D-DBB09908F45B}" srcOrd="7" destOrd="0" presId="urn:microsoft.com/office/officeart/2018/2/layout/IconVerticalSolidList"/>
    <dgm:cxn modelId="{4DED0F00-A475-4D3B-8394-0A07B51BB158}" type="presParOf" srcId="{6BD1D977-FF22-48A8-AD10-7FB6F098B6AF}" destId="{7BCA97D1-84EB-4B80-A3E4-AB401A4ED659}" srcOrd="8" destOrd="0" presId="urn:microsoft.com/office/officeart/2018/2/layout/IconVerticalSolidList"/>
    <dgm:cxn modelId="{5415B1F7-A35A-4496-8689-D688E11DA46F}" type="presParOf" srcId="{7BCA97D1-84EB-4B80-A3E4-AB401A4ED659}" destId="{3B04FEE7-AFD1-4CE2-BF9B-1FD8F1EFF22F}" srcOrd="0" destOrd="0" presId="urn:microsoft.com/office/officeart/2018/2/layout/IconVerticalSolidList"/>
    <dgm:cxn modelId="{F7FD6E73-F975-454B-9C94-0F0C8CFFB0A2}" type="presParOf" srcId="{7BCA97D1-84EB-4B80-A3E4-AB401A4ED659}" destId="{68FCCFB2-096E-4EAB-9A11-DF16F56AC010}" srcOrd="1" destOrd="0" presId="urn:microsoft.com/office/officeart/2018/2/layout/IconVerticalSolidList"/>
    <dgm:cxn modelId="{CC4476A9-5447-4B13-9A71-9AABAD203985}" type="presParOf" srcId="{7BCA97D1-84EB-4B80-A3E4-AB401A4ED659}" destId="{F61F243D-FBC0-4A81-91B7-344CAEB8ADEB}" srcOrd="2" destOrd="0" presId="urn:microsoft.com/office/officeart/2018/2/layout/IconVerticalSolidList"/>
    <dgm:cxn modelId="{27D250D9-6634-4354-825B-8D5C0C1104A0}" type="presParOf" srcId="{7BCA97D1-84EB-4B80-A3E4-AB401A4ED659}" destId="{4E0A618C-EA21-470D-9528-B15AE769E4DA}" srcOrd="3" destOrd="0" presId="urn:microsoft.com/office/officeart/2018/2/layout/IconVerticalSolidList"/>
    <dgm:cxn modelId="{FB8183E2-18B9-4E75-BFD7-F62D3B2C600C}" type="presParOf" srcId="{6BD1D977-FF22-48A8-AD10-7FB6F098B6AF}" destId="{43B6E682-1283-4263-8276-6C0DDDDE3EC0}" srcOrd="9" destOrd="0" presId="urn:microsoft.com/office/officeart/2018/2/layout/IconVerticalSolidList"/>
    <dgm:cxn modelId="{9386A47B-4ED6-4A56-9C7F-B903462BC83E}" type="presParOf" srcId="{6BD1D977-FF22-48A8-AD10-7FB6F098B6AF}" destId="{686FBAD6-05BB-4D8C-83BB-81DD96E7BC8B}" srcOrd="10" destOrd="0" presId="urn:microsoft.com/office/officeart/2018/2/layout/IconVerticalSolidList"/>
    <dgm:cxn modelId="{AC73B40C-D8A9-46ED-98CA-05C7C46B5D45}" type="presParOf" srcId="{686FBAD6-05BB-4D8C-83BB-81DD96E7BC8B}" destId="{064D5776-D78E-4C60-95E5-62C0D3EF4729}" srcOrd="0" destOrd="0" presId="urn:microsoft.com/office/officeart/2018/2/layout/IconVerticalSolidList"/>
    <dgm:cxn modelId="{407110A2-1B03-4B38-81F7-E41D80D24253}" type="presParOf" srcId="{686FBAD6-05BB-4D8C-83BB-81DD96E7BC8B}" destId="{C2140088-8A5D-4BE8-94F5-5B90CF1E9A3C}" srcOrd="1" destOrd="0" presId="urn:microsoft.com/office/officeart/2018/2/layout/IconVerticalSolidList"/>
    <dgm:cxn modelId="{FD7A019C-21DE-4BE0-90A7-06463558F863}" type="presParOf" srcId="{686FBAD6-05BB-4D8C-83BB-81DD96E7BC8B}" destId="{FE453B98-4060-4969-B528-E0C301604FBF}" srcOrd="2" destOrd="0" presId="urn:microsoft.com/office/officeart/2018/2/layout/IconVerticalSolidList"/>
    <dgm:cxn modelId="{CA32AB57-FB0C-4DD0-BA61-64C4521A65E7}" type="presParOf" srcId="{686FBAD6-05BB-4D8C-83BB-81DD96E7BC8B}" destId="{93543DA3-9906-4148-BA27-BEE3A2BF8B48}" srcOrd="3" destOrd="0" presId="urn:microsoft.com/office/officeart/2018/2/layout/IconVerticalSolidList"/>
    <dgm:cxn modelId="{F7C648D3-F8EF-4530-8286-F79EA4F839CE}" type="presParOf" srcId="{6BD1D977-FF22-48A8-AD10-7FB6F098B6AF}" destId="{B6C11624-1DC8-4344-A66E-186BD4FE29D7}" srcOrd="11" destOrd="0" presId="urn:microsoft.com/office/officeart/2018/2/layout/IconVerticalSolidList"/>
    <dgm:cxn modelId="{ACDCFFF5-7E8B-4E7E-BC6E-EF0776407989}" type="presParOf" srcId="{6BD1D977-FF22-48A8-AD10-7FB6F098B6AF}" destId="{4DCB0D3C-019F-4B39-B5AB-2BE3E191094E}" srcOrd="12" destOrd="0" presId="urn:microsoft.com/office/officeart/2018/2/layout/IconVerticalSolidList"/>
    <dgm:cxn modelId="{FBAE3E93-DD2F-4F18-AFB2-28BD26923D16}" type="presParOf" srcId="{4DCB0D3C-019F-4B39-B5AB-2BE3E191094E}" destId="{00B1C82B-1B63-4383-9038-07CE02E39F77}" srcOrd="0" destOrd="0" presId="urn:microsoft.com/office/officeart/2018/2/layout/IconVerticalSolidList"/>
    <dgm:cxn modelId="{08E50C4A-8598-4C20-A7EB-A8FF39B92947}" type="presParOf" srcId="{4DCB0D3C-019F-4B39-B5AB-2BE3E191094E}" destId="{673A24E2-B763-4772-BFAE-300EF890D884}" srcOrd="1" destOrd="0" presId="urn:microsoft.com/office/officeart/2018/2/layout/IconVerticalSolidList"/>
    <dgm:cxn modelId="{16BCAD82-A536-4473-A6F0-C20E5711AEF0}" type="presParOf" srcId="{4DCB0D3C-019F-4B39-B5AB-2BE3E191094E}" destId="{7764A83E-10FA-4D7B-93EA-7471F7DC455C}" srcOrd="2" destOrd="0" presId="urn:microsoft.com/office/officeart/2018/2/layout/IconVerticalSolidList"/>
    <dgm:cxn modelId="{5ECFA05D-02CD-40FD-8330-159BB84CAA83}" type="presParOf" srcId="{4DCB0D3C-019F-4B39-B5AB-2BE3E191094E}" destId="{D22BA8EB-2EE2-4FE9-9F35-6FBC8F0EA0E4}" srcOrd="3" destOrd="0" presId="urn:microsoft.com/office/officeart/2018/2/layout/IconVerticalSolidList"/>
    <dgm:cxn modelId="{963BF61B-92D4-4DB4-B12A-7C89C3EEF6EA}" type="presParOf" srcId="{6BD1D977-FF22-48A8-AD10-7FB6F098B6AF}" destId="{1323D1CC-9111-4792-BF20-32EF05BDA3AC}" srcOrd="13" destOrd="0" presId="urn:microsoft.com/office/officeart/2018/2/layout/IconVerticalSolidList"/>
    <dgm:cxn modelId="{D4CE19CD-A822-451A-BC5E-A38ACC7D21DA}" type="presParOf" srcId="{6BD1D977-FF22-48A8-AD10-7FB6F098B6AF}" destId="{039B30C3-5B86-438A-9A16-7AFAF4027054}" srcOrd="14" destOrd="0" presId="urn:microsoft.com/office/officeart/2018/2/layout/IconVerticalSolidList"/>
    <dgm:cxn modelId="{C81EECF1-FAC7-4998-9F00-156E852BC188}" type="presParOf" srcId="{039B30C3-5B86-438A-9A16-7AFAF4027054}" destId="{C8DC7BBF-4092-4031-BBDD-D5119CCA1DEC}" srcOrd="0" destOrd="0" presId="urn:microsoft.com/office/officeart/2018/2/layout/IconVerticalSolidList"/>
    <dgm:cxn modelId="{53013C97-86FF-4C9E-B1DA-BC5C12D23A9A}" type="presParOf" srcId="{039B30C3-5B86-438A-9A16-7AFAF4027054}" destId="{80BB236F-199F-469F-952E-D0772922C861}" srcOrd="1" destOrd="0" presId="urn:microsoft.com/office/officeart/2018/2/layout/IconVerticalSolidList"/>
    <dgm:cxn modelId="{70FA7E3C-8A1A-4F34-97B1-DA0043A9F335}" type="presParOf" srcId="{039B30C3-5B86-438A-9A16-7AFAF4027054}" destId="{710D7540-2869-466B-A863-9E72882C4941}" srcOrd="2" destOrd="0" presId="urn:microsoft.com/office/officeart/2018/2/layout/IconVerticalSolidList"/>
    <dgm:cxn modelId="{1CB1557D-7454-4D05-92A8-0ED13B0FC5D6}" type="presParOf" srcId="{039B30C3-5B86-438A-9A16-7AFAF4027054}" destId="{5E9A0854-106B-4FD5-A120-F76B0E5844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FCDF90D-01AD-40EC-B0DE-576467DE954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CD3B37B-09DC-4279-8E9E-7CA77260D6C6}">
      <dgm:prSet/>
      <dgm:spPr/>
      <dgm:t>
        <a:bodyPr/>
        <a:lstStyle/>
        <a:p>
          <a:r>
            <a:rPr lang="en-US" dirty="0"/>
            <a:t>Calculation of correlation measures.         : Positive and Negative Correlation      </a:t>
          </a:r>
        </a:p>
      </dgm:t>
    </dgm:pt>
    <dgm:pt modelId="{0B5A160A-E301-4557-91D3-7F8A72EC21E5}" type="parTrans" cxnId="{559AD1F1-FAB6-438C-B3CD-EF2B9C150094}">
      <dgm:prSet/>
      <dgm:spPr/>
      <dgm:t>
        <a:bodyPr/>
        <a:lstStyle/>
        <a:p>
          <a:endParaRPr lang="en-US"/>
        </a:p>
      </dgm:t>
    </dgm:pt>
    <dgm:pt modelId="{FF740CDC-F0CA-45F1-B112-EE399D011AF5}" type="sibTrans" cxnId="{559AD1F1-FAB6-438C-B3CD-EF2B9C150094}">
      <dgm:prSet/>
      <dgm:spPr/>
      <dgm:t>
        <a:bodyPr/>
        <a:lstStyle/>
        <a:p>
          <a:endParaRPr lang="en-US"/>
        </a:p>
      </dgm:t>
    </dgm:pt>
    <dgm:pt modelId="{3109A43A-9B99-458A-A803-AD7ECECFB258}">
      <dgm:prSet/>
      <dgm:spPr/>
      <dgm:t>
        <a:bodyPr/>
        <a:lstStyle/>
        <a:p>
          <a:r>
            <a:rPr lang="en-US" dirty="0"/>
            <a:t>Visualize features with respect to Sales price.   : Scatter Matrix </a:t>
          </a:r>
        </a:p>
      </dgm:t>
    </dgm:pt>
    <dgm:pt modelId="{9C9C9E63-FD67-4CB4-BA23-18A819D9DCEE}" type="parTrans" cxnId="{BAD63F48-54BD-46CA-8736-71DC06ED0F2A}">
      <dgm:prSet/>
      <dgm:spPr/>
      <dgm:t>
        <a:bodyPr/>
        <a:lstStyle/>
        <a:p>
          <a:endParaRPr lang="en-US"/>
        </a:p>
      </dgm:t>
    </dgm:pt>
    <dgm:pt modelId="{AC73BB13-B24E-428C-9262-E0BF9B46BE75}" type="sibTrans" cxnId="{BAD63F48-54BD-46CA-8736-71DC06ED0F2A}">
      <dgm:prSet/>
      <dgm:spPr/>
      <dgm:t>
        <a:bodyPr/>
        <a:lstStyle/>
        <a:p>
          <a:endParaRPr lang="en-US"/>
        </a:p>
      </dgm:t>
    </dgm:pt>
    <dgm:pt modelId="{6714ADD2-CDC5-492E-AC07-C8955B971CF1}">
      <dgm:prSet/>
      <dgm:spPr/>
      <dgm:t>
        <a:bodyPr/>
        <a:lstStyle/>
        <a:p>
          <a:r>
            <a:rPr lang="en-US" dirty="0"/>
            <a:t>Compute price per square foot and correlate it. : Computation per square foot</a:t>
          </a:r>
        </a:p>
      </dgm:t>
    </dgm:pt>
    <dgm:pt modelId="{9865246D-3954-4FC6-B8BA-45527E96913D}" type="parTrans" cxnId="{676E3B22-7059-4828-9BA2-198DBF7FCF3D}">
      <dgm:prSet/>
      <dgm:spPr/>
      <dgm:t>
        <a:bodyPr/>
        <a:lstStyle/>
        <a:p>
          <a:endParaRPr lang="en-US"/>
        </a:p>
      </dgm:t>
    </dgm:pt>
    <dgm:pt modelId="{905998CA-0FD9-4067-A7B6-BB84BDD030BD}" type="sibTrans" cxnId="{676E3B22-7059-4828-9BA2-198DBF7FCF3D}">
      <dgm:prSet/>
      <dgm:spPr/>
      <dgm:t>
        <a:bodyPr/>
        <a:lstStyle/>
        <a:p>
          <a:endParaRPr lang="en-US"/>
        </a:p>
      </dgm:t>
    </dgm:pt>
    <dgm:pt modelId="{EC65423D-1581-4ABC-B7BC-21FB7052F36D}">
      <dgm:prSet/>
      <dgm:spPr/>
      <dgm:t>
        <a:bodyPr/>
        <a:lstStyle/>
        <a:p>
          <a:r>
            <a:rPr lang="en-US" dirty="0"/>
            <a:t>Map them across correlation matrix.  : For better visualization of each feature to Sales Price, Heat Map</a:t>
          </a:r>
        </a:p>
      </dgm:t>
    </dgm:pt>
    <dgm:pt modelId="{E371FB0B-5383-459E-A5AB-3757D46480A2}" type="parTrans" cxnId="{948C65D5-56C8-4EAB-9D73-98188B779F68}">
      <dgm:prSet/>
      <dgm:spPr/>
      <dgm:t>
        <a:bodyPr/>
        <a:lstStyle/>
        <a:p>
          <a:endParaRPr lang="en-US"/>
        </a:p>
      </dgm:t>
    </dgm:pt>
    <dgm:pt modelId="{0BCEBE64-61D5-47ED-B174-574D70814F9E}" type="sibTrans" cxnId="{948C65D5-56C8-4EAB-9D73-98188B779F68}">
      <dgm:prSet/>
      <dgm:spPr/>
      <dgm:t>
        <a:bodyPr/>
        <a:lstStyle/>
        <a:p>
          <a:endParaRPr lang="en-US"/>
        </a:p>
      </dgm:t>
    </dgm:pt>
    <dgm:pt modelId="{D0958924-95E6-4294-BFB7-C6D1315C8A60}">
      <dgm:prSet/>
      <dgm:spPr/>
      <dgm:t>
        <a:bodyPr/>
        <a:lstStyle/>
        <a:p>
          <a:r>
            <a:rPr lang="en-US" dirty="0"/>
            <a:t>Feature identification using AVOVA test for disparity score calculation. : 34 Numeric and 35 Categorical features in test dataset. : </a:t>
          </a:r>
          <a:r>
            <a:rPr lang="en-US" b="0" i="0" dirty="0"/>
            <a:t>Categorical values like Neighborhood, </a:t>
          </a:r>
          <a:r>
            <a:rPr lang="en-US" b="0" i="0" dirty="0" err="1"/>
            <a:t>ExterQual</a:t>
          </a:r>
          <a:r>
            <a:rPr lang="en-US" b="0" i="0" dirty="0"/>
            <a:t>, </a:t>
          </a:r>
          <a:r>
            <a:rPr lang="en-US" b="0" i="0" dirty="0" err="1"/>
            <a:t>KitchenQual</a:t>
          </a:r>
          <a:r>
            <a:rPr lang="en-US" b="0" i="0" dirty="0"/>
            <a:t> play a major role</a:t>
          </a:r>
          <a:endParaRPr lang="en-US" dirty="0"/>
        </a:p>
      </dgm:t>
    </dgm:pt>
    <dgm:pt modelId="{E7B66971-CD62-4B09-9D95-E8F2FBD36FB9}" type="parTrans" cxnId="{9BE9C39D-C6A9-4473-9B2F-D6C6E22BC8ED}">
      <dgm:prSet/>
      <dgm:spPr/>
      <dgm:t>
        <a:bodyPr/>
        <a:lstStyle/>
        <a:p>
          <a:endParaRPr lang="en-US"/>
        </a:p>
      </dgm:t>
    </dgm:pt>
    <dgm:pt modelId="{D1C433A1-2FB6-4F35-900F-BC539AF10F41}" type="sibTrans" cxnId="{9BE9C39D-C6A9-4473-9B2F-D6C6E22BC8ED}">
      <dgm:prSet/>
      <dgm:spPr/>
      <dgm:t>
        <a:bodyPr/>
        <a:lstStyle/>
        <a:p>
          <a:endParaRPr lang="en-US"/>
        </a:p>
      </dgm:t>
    </dgm:pt>
    <dgm:pt modelId="{0652084F-F48B-464C-8169-C6BBEDE1B6B9}">
      <dgm:prSet/>
      <dgm:spPr/>
      <dgm:t>
        <a:bodyPr/>
        <a:lstStyle/>
        <a:p>
          <a:r>
            <a:rPr lang="en-US" dirty="0"/>
            <a:t>Identify the most contributing features: Top 10 features</a:t>
          </a:r>
        </a:p>
      </dgm:t>
    </dgm:pt>
    <dgm:pt modelId="{86036B89-E967-4A8A-96AC-0E770EACB080}" type="parTrans" cxnId="{FEE3C808-741B-47C3-A1A4-773A303D8F84}">
      <dgm:prSet/>
      <dgm:spPr/>
      <dgm:t>
        <a:bodyPr/>
        <a:lstStyle/>
        <a:p>
          <a:endParaRPr lang="en-US"/>
        </a:p>
      </dgm:t>
    </dgm:pt>
    <dgm:pt modelId="{FA47696D-592A-4C03-B43B-7FA88DAC3E39}" type="sibTrans" cxnId="{FEE3C808-741B-47C3-A1A4-773A303D8F84}">
      <dgm:prSet/>
      <dgm:spPr/>
      <dgm:t>
        <a:bodyPr/>
        <a:lstStyle/>
        <a:p>
          <a:endParaRPr lang="en-US"/>
        </a:p>
      </dgm:t>
    </dgm:pt>
    <dgm:pt modelId="{C857472A-1CC1-4158-8714-3DBC2B4D4210}">
      <dgm:prSet/>
      <dgm:spPr/>
      <dgm:t>
        <a:bodyPr/>
        <a:lstStyle/>
        <a:p>
          <a:r>
            <a:rPr lang="en-US" dirty="0"/>
            <a:t>Probabilistic analysis of data: Normalization, RMSE(Root Mean Square Error), probabilistic distribution. : Sample Analysis, </a:t>
          </a:r>
          <a:r>
            <a:rPr lang="en-US" dirty="0" err="1"/>
            <a:t>LogSalePrice</a:t>
          </a:r>
          <a:r>
            <a:rPr lang="en-US" dirty="0"/>
            <a:t>, Quality pivot table</a:t>
          </a:r>
        </a:p>
      </dgm:t>
    </dgm:pt>
    <dgm:pt modelId="{9583D492-7152-4B58-B821-20770A9F9607}" type="parTrans" cxnId="{DEB7D91E-7B75-44C7-BB28-3B49B5BF5EE3}">
      <dgm:prSet/>
      <dgm:spPr/>
      <dgm:t>
        <a:bodyPr/>
        <a:lstStyle/>
        <a:p>
          <a:endParaRPr lang="en-US"/>
        </a:p>
      </dgm:t>
    </dgm:pt>
    <dgm:pt modelId="{88BE9622-4771-4D0B-93E6-1C7CAA424452}" type="sibTrans" cxnId="{DEB7D91E-7B75-44C7-BB28-3B49B5BF5EE3}">
      <dgm:prSet/>
      <dgm:spPr/>
      <dgm:t>
        <a:bodyPr/>
        <a:lstStyle/>
        <a:p>
          <a:endParaRPr lang="en-US"/>
        </a:p>
      </dgm:t>
    </dgm:pt>
    <dgm:pt modelId="{664E20ED-74F2-418C-9163-E1EE2005935C}">
      <dgm:prSet/>
      <dgm:spPr/>
      <dgm:t>
        <a:bodyPr/>
        <a:lstStyle/>
        <a:p>
          <a:r>
            <a:rPr lang="en-US" dirty="0"/>
            <a:t>Concatenation of training and test data. : Drop features which are not present in both. </a:t>
          </a:r>
        </a:p>
      </dgm:t>
    </dgm:pt>
    <dgm:pt modelId="{4A3C444C-7071-40BC-9018-314D49FEB000}" type="parTrans" cxnId="{33589008-4BC3-43D1-BCB9-E0BE9E81E158}">
      <dgm:prSet/>
      <dgm:spPr/>
      <dgm:t>
        <a:bodyPr/>
        <a:lstStyle/>
        <a:p>
          <a:endParaRPr lang="en-US"/>
        </a:p>
      </dgm:t>
    </dgm:pt>
    <dgm:pt modelId="{BEFA8CC9-C80D-47C2-BC66-028F5E6CC0A4}" type="sibTrans" cxnId="{33589008-4BC3-43D1-BCB9-E0BE9E81E158}">
      <dgm:prSet/>
      <dgm:spPr/>
      <dgm:t>
        <a:bodyPr/>
        <a:lstStyle/>
        <a:p>
          <a:endParaRPr lang="en-US"/>
        </a:p>
      </dgm:t>
    </dgm:pt>
    <dgm:pt modelId="{10B5E000-F234-486D-970F-AB545DD50673}">
      <dgm:prSet/>
      <dgm:spPr/>
      <dgm:t>
        <a:bodyPr/>
        <a:lstStyle/>
        <a:p>
          <a:r>
            <a:rPr lang="en-US" dirty="0"/>
            <a:t>Follow the workflow model to clean and feed the test dataset to the trained model to predict the Sales Price of the houses in the test dataset. : Linear regression model LASSO, Automatic feature selection, Prediction and variance</a:t>
          </a:r>
        </a:p>
      </dgm:t>
    </dgm:pt>
    <dgm:pt modelId="{53762BC2-5D36-4235-A377-41457984BD8F}" type="parTrans" cxnId="{75F00D1A-C21F-46ED-98EA-10BB96D5AE8A}">
      <dgm:prSet/>
      <dgm:spPr/>
      <dgm:t>
        <a:bodyPr/>
        <a:lstStyle/>
        <a:p>
          <a:endParaRPr lang="en-US"/>
        </a:p>
      </dgm:t>
    </dgm:pt>
    <dgm:pt modelId="{A5BD1C5A-831E-4968-8202-78338B5E5687}" type="sibTrans" cxnId="{75F00D1A-C21F-46ED-98EA-10BB96D5AE8A}">
      <dgm:prSet/>
      <dgm:spPr/>
      <dgm:t>
        <a:bodyPr/>
        <a:lstStyle/>
        <a:p>
          <a:endParaRPr lang="en-US"/>
        </a:p>
      </dgm:t>
    </dgm:pt>
    <dgm:pt modelId="{DE551FB8-14AA-4EF6-8F62-A3AFBEF1136E}" type="pres">
      <dgm:prSet presAssocID="{EFCDF90D-01AD-40EC-B0DE-576467DE954B}" presName="vert0" presStyleCnt="0">
        <dgm:presLayoutVars>
          <dgm:dir/>
          <dgm:animOne val="branch"/>
          <dgm:animLvl val="lvl"/>
        </dgm:presLayoutVars>
      </dgm:prSet>
      <dgm:spPr/>
    </dgm:pt>
    <dgm:pt modelId="{1150FFCA-9ED0-4AC9-9493-587C3CCA873F}" type="pres">
      <dgm:prSet presAssocID="{8CD3B37B-09DC-4279-8E9E-7CA77260D6C6}" presName="thickLine" presStyleLbl="alignNode1" presStyleIdx="0" presStyleCnt="9"/>
      <dgm:spPr/>
    </dgm:pt>
    <dgm:pt modelId="{1C4C0A1A-F1F6-4CBE-ACA5-E014985A7127}" type="pres">
      <dgm:prSet presAssocID="{8CD3B37B-09DC-4279-8E9E-7CA77260D6C6}" presName="horz1" presStyleCnt="0"/>
      <dgm:spPr/>
    </dgm:pt>
    <dgm:pt modelId="{F99E49ED-9B27-42E9-80A7-0446294A6780}" type="pres">
      <dgm:prSet presAssocID="{8CD3B37B-09DC-4279-8E9E-7CA77260D6C6}" presName="tx1" presStyleLbl="revTx" presStyleIdx="0" presStyleCnt="9"/>
      <dgm:spPr/>
    </dgm:pt>
    <dgm:pt modelId="{D45350AA-5D74-4E32-A0CA-7B00BC4980D2}" type="pres">
      <dgm:prSet presAssocID="{8CD3B37B-09DC-4279-8E9E-7CA77260D6C6}" presName="vert1" presStyleCnt="0"/>
      <dgm:spPr/>
    </dgm:pt>
    <dgm:pt modelId="{5C91D4AE-6FBB-4F21-A14B-A19C8A1B651D}" type="pres">
      <dgm:prSet presAssocID="{3109A43A-9B99-458A-A803-AD7ECECFB258}" presName="thickLine" presStyleLbl="alignNode1" presStyleIdx="1" presStyleCnt="9"/>
      <dgm:spPr/>
    </dgm:pt>
    <dgm:pt modelId="{5A17CB39-E8A6-4833-9D63-966111852B4B}" type="pres">
      <dgm:prSet presAssocID="{3109A43A-9B99-458A-A803-AD7ECECFB258}" presName="horz1" presStyleCnt="0"/>
      <dgm:spPr/>
    </dgm:pt>
    <dgm:pt modelId="{B7C1AF5C-43AA-4D99-A975-8D50075ABAF9}" type="pres">
      <dgm:prSet presAssocID="{3109A43A-9B99-458A-A803-AD7ECECFB258}" presName="tx1" presStyleLbl="revTx" presStyleIdx="1" presStyleCnt="9"/>
      <dgm:spPr/>
    </dgm:pt>
    <dgm:pt modelId="{0E8D6650-F227-4B64-B2C7-117B50A4804A}" type="pres">
      <dgm:prSet presAssocID="{3109A43A-9B99-458A-A803-AD7ECECFB258}" presName="vert1" presStyleCnt="0"/>
      <dgm:spPr/>
    </dgm:pt>
    <dgm:pt modelId="{2F3D5F1C-3489-42C3-821D-8FB1AA564FD3}" type="pres">
      <dgm:prSet presAssocID="{6714ADD2-CDC5-492E-AC07-C8955B971CF1}" presName="thickLine" presStyleLbl="alignNode1" presStyleIdx="2" presStyleCnt="9"/>
      <dgm:spPr/>
    </dgm:pt>
    <dgm:pt modelId="{412AA9C2-3ED4-4E5A-862A-F84FFCBF9AC1}" type="pres">
      <dgm:prSet presAssocID="{6714ADD2-CDC5-492E-AC07-C8955B971CF1}" presName="horz1" presStyleCnt="0"/>
      <dgm:spPr/>
    </dgm:pt>
    <dgm:pt modelId="{86776016-61AA-49BB-8879-04DF3B04A3BA}" type="pres">
      <dgm:prSet presAssocID="{6714ADD2-CDC5-492E-AC07-C8955B971CF1}" presName="tx1" presStyleLbl="revTx" presStyleIdx="2" presStyleCnt="9"/>
      <dgm:spPr/>
    </dgm:pt>
    <dgm:pt modelId="{226B530C-9FAA-4360-810A-703BE314130A}" type="pres">
      <dgm:prSet presAssocID="{6714ADD2-CDC5-492E-AC07-C8955B971CF1}" presName="vert1" presStyleCnt="0"/>
      <dgm:spPr/>
    </dgm:pt>
    <dgm:pt modelId="{51A5B9A4-4354-4163-B92D-0C38562A998A}" type="pres">
      <dgm:prSet presAssocID="{EC65423D-1581-4ABC-B7BC-21FB7052F36D}" presName="thickLine" presStyleLbl="alignNode1" presStyleIdx="3" presStyleCnt="9"/>
      <dgm:spPr/>
    </dgm:pt>
    <dgm:pt modelId="{A6187412-2F74-4C34-9A2C-FF0546D1F026}" type="pres">
      <dgm:prSet presAssocID="{EC65423D-1581-4ABC-B7BC-21FB7052F36D}" presName="horz1" presStyleCnt="0"/>
      <dgm:spPr/>
    </dgm:pt>
    <dgm:pt modelId="{09AD57CD-6669-4805-A408-E1D9459E8C85}" type="pres">
      <dgm:prSet presAssocID="{EC65423D-1581-4ABC-B7BC-21FB7052F36D}" presName="tx1" presStyleLbl="revTx" presStyleIdx="3" presStyleCnt="9"/>
      <dgm:spPr/>
    </dgm:pt>
    <dgm:pt modelId="{BF95B86E-D201-4CD8-8A22-837F02876434}" type="pres">
      <dgm:prSet presAssocID="{EC65423D-1581-4ABC-B7BC-21FB7052F36D}" presName="vert1" presStyleCnt="0"/>
      <dgm:spPr/>
    </dgm:pt>
    <dgm:pt modelId="{D674C7CE-CAE9-4FAE-9713-B363DAD04F5A}" type="pres">
      <dgm:prSet presAssocID="{D0958924-95E6-4294-BFB7-C6D1315C8A60}" presName="thickLine" presStyleLbl="alignNode1" presStyleIdx="4" presStyleCnt="9"/>
      <dgm:spPr/>
    </dgm:pt>
    <dgm:pt modelId="{F0395CC9-D33A-419A-AFDB-2923ED67EF84}" type="pres">
      <dgm:prSet presAssocID="{D0958924-95E6-4294-BFB7-C6D1315C8A60}" presName="horz1" presStyleCnt="0"/>
      <dgm:spPr/>
    </dgm:pt>
    <dgm:pt modelId="{3F066087-8616-42D9-8F3F-9B105EE88F60}" type="pres">
      <dgm:prSet presAssocID="{D0958924-95E6-4294-BFB7-C6D1315C8A60}" presName="tx1" presStyleLbl="revTx" presStyleIdx="4" presStyleCnt="9"/>
      <dgm:spPr/>
    </dgm:pt>
    <dgm:pt modelId="{5A34EE1C-351E-439D-84A1-077156C482DE}" type="pres">
      <dgm:prSet presAssocID="{D0958924-95E6-4294-BFB7-C6D1315C8A60}" presName="vert1" presStyleCnt="0"/>
      <dgm:spPr/>
    </dgm:pt>
    <dgm:pt modelId="{720F6E9E-061D-4EC2-8F5E-45AA08F05710}" type="pres">
      <dgm:prSet presAssocID="{0652084F-F48B-464C-8169-C6BBEDE1B6B9}" presName="thickLine" presStyleLbl="alignNode1" presStyleIdx="5" presStyleCnt="9"/>
      <dgm:spPr/>
    </dgm:pt>
    <dgm:pt modelId="{9BFC58FD-B9E6-4201-8E76-678559B47DD6}" type="pres">
      <dgm:prSet presAssocID="{0652084F-F48B-464C-8169-C6BBEDE1B6B9}" presName="horz1" presStyleCnt="0"/>
      <dgm:spPr/>
    </dgm:pt>
    <dgm:pt modelId="{30AA9E41-00BD-47CF-A012-6A1A5F2159CC}" type="pres">
      <dgm:prSet presAssocID="{0652084F-F48B-464C-8169-C6BBEDE1B6B9}" presName="tx1" presStyleLbl="revTx" presStyleIdx="5" presStyleCnt="9"/>
      <dgm:spPr/>
    </dgm:pt>
    <dgm:pt modelId="{BA526FC1-5F53-4878-A5B6-628BB222CBB1}" type="pres">
      <dgm:prSet presAssocID="{0652084F-F48B-464C-8169-C6BBEDE1B6B9}" presName="vert1" presStyleCnt="0"/>
      <dgm:spPr/>
    </dgm:pt>
    <dgm:pt modelId="{6050F576-8F59-4A5B-AE83-EC159EB055CD}" type="pres">
      <dgm:prSet presAssocID="{C857472A-1CC1-4158-8714-3DBC2B4D4210}" presName="thickLine" presStyleLbl="alignNode1" presStyleIdx="6" presStyleCnt="9"/>
      <dgm:spPr/>
    </dgm:pt>
    <dgm:pt modelId="{6DB16DCB-0652-49A1-863E-D544033ECDF0}" type="pres">
      <dgm:prSet presAssocID="{C857472A-1CC1-4158-8714-3DBC2B4D4210}" presName="horz1" presStyleCnt="0"/>
      <dgm:spPr/>
    </dgm:pt>
    <dgm:pt modelId="{C131112C-7E04-4935-9AA9-10AE7EC52706}" type="pres">
      <dgm:prSet presAssocID="{C857472A-1CC1-4158-8714-3DBC2B4D4210}" presName="tx1" presStyleLbl="revTx" presStyleIdx="6" presStyleCnt="9"/>
      <dgm:spPr/>
    </dgm:pt>
    <dgm:pt modelId="{EDF0AF04-7D3B-4957-B02D-F0B86B0CA8D9}" type="pres">
      <dgm:prSet presAssocID="{C857472A-1CC1-4158-8714-3DBC2B4D4210}" presName="vert1" presStyleCnt="0"/>
      <dgm:spPr/>
    </dgm:pt>
    <dgm:pt modelId="{F910D667-E4C3-4F86-A81D-7C65077DA36D}" type="pres">
      <dgm:prSet presAssocID="{664E20ED-74F2-418C-9163-E1EE2005935C}" presName="thickLine" presStyleLbl="alignNode1" presStyleIdx="7" presStyleCnt="9"/>
      <dgm:spPr/>
    </dgm:pt>
    <dgm:pt modelId="{8DDEBB11-1B01-4230-9217-8FDB8604E041}" type="pres">
      <dgm:prSet presAssocID="{664E20ED-74F2-418C-9163-E1EE2005935C}" presName="horz1" presStyleCnt="0"/>
      <dgm:spPr/>
    </dgm:pt>
    <dgm:pt modelId="{98C2E72C-BE49-4C90-B888-157C2EF039DA}" type="pres">
      <dgm:prSet presAssocID="{664E20ED-74F2-418C-9163-E1EE2005935C}" presName="tx1" presStyleLbl="revTx" presStyleIdx="7" presStyleCnt="9"/>
      <dgm:spPr/>
    </dgm:pt>
    <dgm:pt modelId="{670CD020-3615-4296-B958-B4C2C389C7D8}" type="pres">
      <dgm:prSet presAssocID="{664E20ED-74F2-418C-9163-E1EE2005935C}" presName="vert1" presStyleCnt="0"/>
      <dgm:spPr/>
    </dgm:pt>
    <dgm:pt modelId="{16B1748A-BBF7-46E1-A91F-D7B2CC38DDCD}" type="pres">
      <dgm:prSet presAssocID="{10B5E000-F234-486D-970F-AB545DD50673}" presName="thickLine" presStyleLbl="alignNode1" presStyleIdx="8" presStyleCnt="9"/>
      <dgm:spPr/>
    </dgm:pt>
    <dgm:pt modelId="{B185620B-8672-4033-9E09-567ED0021F6B}" type="pres">
      <dgm:prSet presAssocID="{10B5E000-F234-486D-970F-AB545DD50673}" presName="horz1" presStyleCnt="0"/>
      <dgm:spPr/>
    </dgm:pt>
    <dgm:pt modelId="{3B69AE47-19A5-4EF3-B25A-2864BF597588}" type="pres">
      <dgm:prSet presAssocID="{10B5E000-F234-486D-970F-AB545DD50673}" presName="tx1" presStyleLbl="revTx" presStyleIdx="8" presStyleCnt="9"/>
      <dgm:spPr/>
    </dgm:pt>
    <dgm:pt modelId="{8B6777DA-3DE9-49C4-B0E6-5EE24D0989C7}" type="pres">
      <dgm:prSet presAssocID="{10B5E000-F234-486D-970F-AB545DD50673}" presName="vert1" presStyleCnt="0"/>
      <dgm:spPr/>
    </dgm:pt>
  </dgm:ptLst>
  <dgm:cxnLst>
    <dgm:cxn modelId="{33589008-4BC3-43D1-BCB9-E0BE9E81E158}" srcId="{EFCDF90D-01AD-40EC-B0DE-576467DE954B}" destId="{664E20ED-74F2-418C-9163-E1EE2005935C}" srcOrd="7" destOrd="0" parTransId="{4A3C444C-7071-40BC-9018-314D49FEB000}" sibTransId="{BEFA8CC9-C80D-47C2-BC66-028F5E6CC0A4}"/>
    <dgm:cxn modelId="{FEE3C808-741B-47C3-A1A4-773A303D8F84}" srcId="{EFCDF90D-01AD-40EC-B0DE-576467DE954B}" destId="{0652084F-F48B-464C-8169-C6BBEDE1B6B9}" srcOrd="5" destOrd="0" parTransId="{86036B89-E967-4A8A-96AC-0E770EACB080}" sibTransId="{FA47696D-592A-4C03-B43B-7FA88DAC3E39}"/>
    <dgm:cxn modelId="{75F00D1A-C21F-46ED-98EA-10BB96D5AE8A}" srcId="{EFCDF90D-01AD-40EC-B0DE-576467DE954B}" destId="{10B5E000-F234-486D-970F-AB545DD50673}" srcOrd="8" destOrd="0" parTransId="{53762BC2-5D36-4235-A377-41457984BD8F}" sibTransId="{A5BD1C5A-831E-4968-8202-78338B5E5687}"/>
    <dgm:cxn modelId="{DEB7D91E-7B75-44C7-BB28-3B49B5BF5EE3}" srcId="{EFCDF90D-01AD-40EC-B0DE-576467DE954B}" destId="{C857472A-1CC1-4158-8714-3DBC2B4D4210}" srcOrd="6" destOrd="0" parTransId="{9583D492-7152-4B58-B821-20770A9F9607}" sibTransId="{88BE9622-4771-4D0B-93E6-1C7CAA424452}"/>
    <dgm:cxn modelId="{676E3B22-7059-4828-9BA2-198DBF7FCF3D}" srcId="{EFCDF90D-01AD-40EC-B0DE-576467DE954B}" destId="{6714ADD2-CDC5-492E-AC07-C8955B971CF1}" srcOrd="2" destOrd="0" parTransId="{9865246D-3954-4FC6-B8BA-45527E96913D}" sibTransId="{905998CA-0FD9-4067-A7B6-BB84BDD030BD}"/>
    <dgm:cxn modelId="{8D87C035-F20F-4DCC-A159-A8D65447B29B}" type="presOf" srcId="{6714ADD2-CDC5-492E-AC07-C8955B971CF1}" destId="{86776016-61AA-49BB-8879-04DF3B04A3BA}" srcOrd="0" destOrd="0" presId="urn:microsoft.com/office/officeart/2008/layout/LinedList"/>
    <dgm:cxn modelId="{173AAD3C-FE6C-4C79-9005-82444D77127D}" type="presOf" srcId="{3109A43A-9B99-458A-A803-AD7ECECFB258}" destId="{B7C1AF5C-43AA-4D99-A975-8D50075ABAF9}" srcOrd="0" destOrd="0" presId="urn:microsoft.com/office/officeart/2008/layout/LinedList"/>
    <dgm:cxn modelId="{BAD63F48-54BD-46CA-8736-71DC06ED0F2A}" srcId="{EFCDF90D-01AD-40EC-B0DE-576467DE954B}" destId="{3109A43A-9B99-458A-A803-AD7ECECFB258}" srcOrd="1" destOrd="0" parTransId="{9C9C9E63-FD67-4CB4-BA23-18A819D9DCEE}" sibTransId="{AC73BB13-B24E-428C-9262-E0BF9B46BE75}"/>
    <dgm:cxn modelId="{2BE60E58-FA25-4C30-B0DB-82DC9E5F641A}" type="presOf" srcId="{664E20ED-74F2-418C-9163-E1EE2005935C}" destId="{98C2E72C-BE49-4C90-B888-157C2EF039DA}" srcOrd="0" destOrd="0" presId="urn:microsoft.com/office/officeart/2008/layout/LinedList"/>
    <dgm:cxn modelId="{85B1207F-F00D-4393-9DDF-35A4BFF8AE41}" type="presOf" srcId="{10B5E000-F234-486D-970F-AB545DD50673}" destId="{3B69AE47-19A5-4EF3-B25A-2864BF597588}" srcOrd="0" destOrd="0" presId="urn:microsoft.com/office/officeart/2008/layout/LinedList"/>
    <dgm:cxn modelId="{9BE9C39D-C6A9-4473-9B2F-D6C6E22BC8ED}" srcId="{EFCDF90D-01AD-40EC-B0DE-576467DE954B}" destId="{D0958924-95E6-4294-BFB7-C6D1315C8A60}" srcOrd="4" destOrd="0" parTransId="{E7B66971-CD62-4B09-9D95-E8F2FBD36FB9}" sibTransId="{D1C433A1-2FB6-4F35-900F-BC539AF10F41}"/>
    <dgm:cxn modelId="{AD2003A0-AF01-4CA3-A2EE-F4312AB26DE7}" type="presOf" srcId="{EC65423D-1581-4ABC-B7BC-21FB7052F36D}" destId="{09AD57CD-6669-4805-A408-E1D9459E8C85}" srcOrd="0" destOrd="0" presId="urn:microsoft.com/office/officeart/2008/layout/LinedList"/>
    <dgm:cxn modelId="{1E23A9B3-2B7F-4F2A-898E-0A0067E96D85}" type="presOf" srcId="{C857472A-1CC1-4158-8714-3DBC2B4D4210}" destId="{C131112C-7E04-4935-9AA9-10AE7EC52706}" srcOrd="0" destOrd="0" presId="urn:microsoft.com/office/officeart/2008/layout/LinedList"/>
    <dgm:cxn modelId="{948C65D5-56C8-4EAB-9D73-98188B779F68}" srcId="{EFCDF90D-01AD-40EC-B0DE-576467DE954B}" destId="{EC65423D-1581-4ABC-B7BC-21FB7052F36D}" srcOrd="3" destOrd="0" parTransId="{E371FB0B-5383-459E-A5AB-3757D46480A2}" sibTransId="{0BCEBE64-61D5-47ED-B174-574D70814F9E}"/>
    <dgm:cxn modelId="{7BD454D7-3C00-44DB-B951-7D3655F97284}" type="presOf" srcId="{8CD3B37B-09DC-4279-8E9E-7CA77260D6C6}" destId="{F99E49ED-9B27-42E9-80A7-0446294A6780}" srcOrd="0" destOrd="0" presId="urn:microsoft.com/office/officeart/2008/layout/LinedList"/>
    <dgm:cxn modelId="{AB4548E4-F76A-45A1-B1EF-765A86D8B839}" type="presOf" srcId="{0652084F-F48B-464C-8169-C6BBEDE1B6B9}" destId="{30AA9E41-00BD-47CF-A012-6A1A5F2159CC}" srcOrd="0" destOrd="0" presId="urn:microsoft.com/office/officeart/2008/layout/LinedList"/>
    <dgm:cxn modelId="{7420AFEC-9DAC-417E-9EDA-5DE1F7F12498}" type="presOf" srcId="{D0958924-95E6-4294-BFB7-C6D1315C8A60}" destId="{3F066087-8616-42D9-8F3F-9B105EE88F60}" srcOrd="0" destOrd="0" presId="urn:microsoft.com/office/officeart/2008/layout/LinedList"/>
    <dgm:cxn modelId="{559AD1F1-FAB6-438C-B3CD-EF2B9C150094}" srcId="{EFCDF90D-01AD-40EC-B0DE-576467DE954B}" destId="{8CD3B37B-09DC-4279-8E9E-7CA77260D6C6}" srcOrd="0" destOrd="0" parTransId="{0B5A160A-E301-4557-91D3-7F8A72EC21E5}" sibTransId="{FF740CDC-F0CA-45F1-B112-EE399D011AF5}"/>
    <dgm:cxn modelId="{B512D8F4-7040-4371-B81F-C4A12FFF720B}" type="presOf" srcId="{EFCDF90D-01AD-40EC-B0DE-576467DE954B}" destId="{DE551FB8-14AA-4EF6-8F62-A3AFBEF1136E}" srcOrd="0" destOrd="0" presId="urn:microsoft.com/office/officeart/2008/layout/LinedList"/>
    <dgm:cxn modelId="{CE502AAB-A794-4FB0-89D0-7B8C29C4F085}" type="presParOf" srcId="{DE551FB8-14AA-4EF6-8F62-A3AFBEF1136E}" destId="{1150FFCA-9ED0-4AC9-9493-587C3CCA873F}" srcOrd="0" destOrd="0" presId="urn:microsoft.com/office/officeart/2008/layout/LinedList"/>
    <dgm:cxn modelId="{BCD5B41E-9EA0-4336-8176-CF1FC0133877}" type="presParOf" srcId="{DE551FB8-14AA-4EF6-8F62-A3AFBEF1136E}" destId="{1C4C0A1A-F1F6-4CBE-ACA5-E014985A7127}" srcOrd="1" destOrd="0" presId="urn:microsoft.com/office/officeart/2008/layout/LinedList"/>
    <dgm:cxn modelId="{97FD86AD-7275-4EF8-907D-F27784C3181B}" type="presParOf" srcId="{1C4C0A1A-F1F6-4CBE-ACA5-E014985A7127}" destId="{F99E49ED-9B27-42E9-80A7-0446294A6780}" srcOrd="0" destOrd="0" presId="urn:microsoft.com/office/officeart/2008/layout/LinedList"/>
    <dgm:cxn modelId="{62FAE988-F60B-422E-8E13-4AFE228942D5}" type="presParOf" srcId="{1C4C0A1A-F1F6-4CBE-ACA5-E014985A7127}" destId="{D45350AA-5D74-4E32-A0CA-7B00BC4980D2}" srcOrd="1" destOrd="0" presId="urn:microsoft.com/office/officeart/2008/layout/LinedList"/>
    <dgm:cxn modelId="{D315EEF7-7AF5-429D-882C-96504B5270B4}" type="presParOf" srcId="{DE551FB8-14AA-4EF6-8F62-A3AFBEF1136E}" destId="{5C91D4AE-6FBB-4F21-A14B-A19C8A1B651D}" srcOrd="2" destOrd="0" presId="urn:microsoft.com/office/officeart/2008/layout/LinedList"/>
    <dgm:cxn modelId="{B6007B24-F906-45D9-8D3D-DAD2083F4FC1}" type="presParOf" srcId="{DE551FB8-14AA-4EF6-8F62-A3AFBEF1136E}" destId="{5A17CB39-E8A6-4833-9D63-966111852B4B}" srcOrd="3" destOrd="0" presId="urn:microsoft.com/office/officeart/2008/layout/LinedList"/>
    <dgm:cxn modelId="{F77EA724-4A8B-4F2E-9094-AB1AAAD9ED03}" type="presParOf" srcId="{5A17CB39-E8A6-4833-9D63-966111852B4B}" destId="{B7C1AF5C-43AA-4D99-A975-8D50075ABAF9}" srcOrd="0" destOrd="0" presId="urn:microsoft.com/office/officeart/2008/layout/LinedList"/>
    <dgm:cxn modelId="{38094BCF-2E3E-45ED-863F-94D9416C6D4B}" type="presParOf" srcId="{5A17CB39-E8A6-4833-9D63-966111852B4B}" destId="{0E8D6650-F227-4B64-B2C7-117B50A4804A}" srcOrd="1" destOrd="0" presId="urn:microsoft.com/office/officeart/2008/layout/LinedList"/>
    <dgm:cxn modelId="{654219F2-616A-4DB6-A6C2-876ABA9305B3}" type="presParOf" srcId="{DE551FB8-14AA-4EF6-8F62-A3AFBEF1136E}" destId="{2F3D5F1C-3489-42C3-821D-8FB1AA564FD3}" srcOrd="4" destOrd="0" presId="urn:microsoft.com/office/officeart/2008/layout/LinedList"/>
    <dgm:cxn modelId="{5734F60B-895F-46D1-B67E-07A1A0FA8402}" type="presParOf" srcId="{DE551FB8-14AA-4EF6-8F62-A3AFBEF1136E}" destId="{412AA9C2-3ED4-4E5A-862A-F84FFCBF9AC1}" srcOrd="5" destOrd="0" presId="urn:microsoft.com/office/officeart/2008/layout/LinedList"/>
    <dgm:cxn modelId="{9ECC43A6-1467-4C4B-9C74-B8DEFF67460B}" type="presParOf" srcId="{412AA9C2-3ED4-4E5A-862A-F84FFCBF9AC1}" destId="{86776016-61AA-49BB-8879-04DF3B04A3BA}" srcOrd="0" destOrd="0" presId="urn:microsoft.com/office/officeart/2008/layout/LinedList"/>
    <dgm:cxn modelId="{CCEBBACE-ED69-463C-9497-A12E4798FC4A}" type="presParOf" srcId="{412AA9C2-3ED4-4E5A-862A-F84FFCBF9AC1}" destId="{226B530C-9FAA-4360-810A-703BE314130A}" srcOrd="1" destOrd="0" presId="urn:microsoft.com/office/officeart/2008/layout/LinedList"/>
    <dgm:cxn modelId="{A24DF8EC-E7AE-417E-9B2C-B096DA5F8A04}" type="presParOf" srcId="{DE551FB8-14AA-4EF6-8F62-A3AFBEF1136E}" destId="{51A5B9A4-4354-4163-B92D-0C38562A998A}" srcOrd="6" destOrd="0" presId="urn:microsoft.com/office/officeart/2008/layout/LinedList"/>
    <dgm:cxn modelId="{A4104D61-B9D1-4E3B-9CB4-1DB15F9B3356}" type="presParOf" srcId="{DE551FB8-14AA-4EF6-8F62-A3AFBEF1136E}" destId="{A6187412-2F74-4C34-9A2C-FF0546D1F026}" srcOrd="7" destOrd="0" presId="urn:microsoft.com/office/officeart/2008/layout/LinedList"/>
    <dgm:cxn modelId="{10BAECA0-791A-41BD-ACD1-A8F192D56AA7}" type="presParOf" srcId="{A6187412-2F74-4C34-9A2C-FF0546D1F026}" destId="{09AD57CD-6669-4805-A408-E1D9459E8C85}" srcOrd="0" destOrd="0" presId="urn:microsoft.com/office/officeart/2008/layout/LinedList"/>
    <dgm:cxn modelId="{B2440D32-8A58-44AF-9C43-937107EE9D31}" type="presParOf" srcId="{A6187412-2F74-4C34-9A2C-FF0546D1F026}" destId="{BF95B86E-D201-4CD8-8A22-837F02876434}" srcOrd="1" destOrd="0" presId="urn:microsoft.com/office/officeart/2008/layout/LinedList"/>
    <dgm:cxn modelId="{87D157D2-3946-4FC2-B28E-1DC8BADDA469}" type="presParOf" srcId="{DE551FB8-14AA-4EF6-8F62-A3AFBEF1136E}" destId="{D674C7CE-CAE9-4FAE-9713-B363DAD04F5A}" srcOrd="8" destOrd="0" presId="urn:microsoft.com/office/officeart/2008/layout/LinedList"/>
    <dgm:cxn modelId="{E4A17B81-A8C5-44FB-8AAB-F995E62D805F}" type="presParOf" srcId="{DE551FB8-14AA-4EF6-8F62-A3AFBEF1136E}" destId="{F0395CC9-D33A-419A-AFDB-2923ED67EF84}" srcOrd="9" destOrd="0" presId="urn:microsoft.com/office/officeart/2008/layout/LinedList"/>
    <dgm:cxn modelId="{D633E84B-2352-45E2-B162-7469D9BF9B3A}" type="presParOf" srcId="{F0395CC9-D33A-419A-AFDB-2923ED67EF84}" destId="{3F066087-8616-42D9-8F3F-9B105EE88F60}" srcOrd="0" destOrd="0" presId="urn:microsoft.com/office/officeart/2008/layout/LinedList"/>
    <dgm:cxn modelId="{09C80B77-B3F4-4A9E-B0EF-9F1FEE46181D}" type="presParOf" srcId="{F0395CC9-D33A-419A-AFDB-2923ED67EF84}" destId="{5A34EE1C-351E-439D-84A1-077156C482DE}" srcOrd="1" destOrd="0" presId="urn:microsoft.com/office/officeart/2008/layout/LinedList"/>
    <dgm:cxn modelId="{AC8CEDAA-D1BE-4F00-AFCE-6DEF7852878A}" type="presParOf" srcId="{DE551FB8-14AA-4EF6-8F62-A3AFBEF1136E}" destId="{720F6E9E-061D-4EC2-8F5E-45AA08F05710}" srcOrd="10" destOrd="0" presId="urn:microsoft.com/office/officeart/2008/layout/LinedList"/>
    <dgm:cxn modelId="{C21A8795-A393-4C7F-8D98-DF40506926FF}" type="presParOf" srcId="{DE551FB8-14AA-4EF6-8F62-A3AFBEF1136E}" destId="{9BFC58FD-B9E6-4201-8E76-678559B47DD6}" srcOrd="11" destOrd="0" presId="urn:microsoft.com/office/officeart/2008/layout/LinedList"/>
    <dgm:cxn modelId="{F866B2AC-0582-4C7F-B9B1-9DEDCA42144F}" type="presParOf" srcId="{9BFC58FD-B9E6-4201-8E76-678559B47DD6}" destId="{30AA9E41-00BD-47CF-A012-6A1A5F2159CC}" srcOrd="0" destOrd="0" presId="urn:microsoft.com/office/officeart/2008/layout/LinedList"/>
    <dgm:cxn modelId="{4CA9A9D5-E9E8-4042-8D16-80C10EA01DE5}" type="presParOf" srcId="{9BFC58FD-B9E6-4201-8E76-678559B47DD6}" destId="{BA526FC1-5F53-4878-A5B6-628BB222CBB1}" srcOrd="1" destOrd="0" presId="urn:microsoft.com/office/officeart/2008/layout/LinedList"/>
    <dgm:cxn modelId="{B3AB3952-1E29-4D8E-A541-6F640FD1464B}" type="presParOf" srcId="{DE551FB8-14AA-4EF6-8F62-A3AFBEF1136E}" destId="{6050F576-8F59-4A5B-AE83-EC159EB055CD}" srcOrd="12" destOrd="0" presId="urn:microsoft.com/office/officeart/2008/layout/LinedList"/>
    <dgm:cxn modelId="{2C7A1E82-243E-45FE-907B-F947528ED69B}" type="presParOf" srcId="{DE551FB8-14AA-4EF6-8F62-A3AFBEF1136E}" destId="{6DB16DCB-0652-49A1-863E-D544033ECDF0}" srcOrd="13" destOrd="0" presId="urn:microsoft.com/office/officeart/2008/layout/LinedList"/>
    <dgm:cxn modelId="{DFCF1389-9140-44A4-96F6-3727CD476722}" type="presParOf" srcId="{6DB16DCB-0652-49A1-863E-D544033ECDF0}" destId="{C131112C-7E04-4935-9AA9-10AE7EC52706}" srcOrd="0" destOrd="0" presId="urn:microsoft.com/office/officeart/2008/layout/LinedList"/>
    <dgm:cxn modelId="{112D9119-8390-4B99-BB09-46958074391B}" type="presParOf" srcId="{6DB16DCB-0652-49A1-863E-D544033ECDF0}" destId="{EDF0AF04-7D3B-4957-B02D-F0B86B0CA8D9}" srcOrd="1" destOrd="0" presId="urn:microsoft.com/office/officeart/2008/layout/LinedList"/>
    <dgm:cxn modelId="{821D7065-54B0-440D-AF4C-601037C54868}" type="presParOf" srcId="{DE551FB8-14AA-4EF6-8F62-A3AFBEF1136E}" destId="{F910D667-E4C3-4F86-A81D-7C65077DA36D}" srcOrd="14" destOrd="0" presId="urn:microsoft.com/office/officeart/2008/layout/LinedList"/>
    <dgm:cxn modelId="{A88EC82A-C15F-4849-902C-260B70342693}" type="presParOf" srcId="{DE551FB8-14AA-4EF6-8F62-A3AFBEF1136E}" destId="{8DDEBB11-1B01-4230-9217-8FDB8604E041}" srcOrd="15" destOrd="0" presId="urn:microsoft.com/office/officeart/2008/layout/LinedList"/>
    <dgm:cxn modelId="{1A52D2A4-082A-4D7B-B27F-B4C7EC2B90D3}" type="presParOf" srcId="{8DDEBB11-1B01-4230-9217-8FDB8604E041}" destId="{98C2E72C-BE49-4C90-B888-157C2EF039DA}" srcOrd="0" destOrd="0" presId="urn:microsoft.com/office/officeart/2008/layout/LinedList"/>
    <dgm:cxn modelId="{02C84C19-FB80-4C7A-B372-0FD264D623D1}" type="presParOf" srcId="{8DDEBB11-1B01-4230-9217-8FDB8604E041}" destId="{670CD020-3615-4296-B958-B4C2C389C7D8}" srcOrd="1" destOrd="0" presId="urn:microsoft.com/office/officeart/2008/layout/LinedList"/>
    <dgm:cxn modelId="{83F896B9-0C4B-441A-A4C9-2C5586541B96}" type="presParOf" srcId="{DE551FB8-14AA-4EF6-8F62-A3AFBEF1136E}" destId="{16B1748A-BBF7-46E1-A91F-D7B2CC38DDCD}" srcOrd="16" destOrd="0" presId="urn:microsoft.com/office/officeart/2008/layout/LinedList"/>
    <dgm:cxn modelId="{C9322E5E-F219-4869-B197-752248058920}" type="presParOf" srcId="{DE551FB8-14AA-4EF6-8F62-A3AFBEF1136E}" destId="{B185620B-8672-4033-9E09-567ED0021F6B}" srcOrd="17" destOrd="0" presId="urn:microsoft.com/office/officeart/2008/layout/LinedList"/>
    <dgm:cxn modelId="{72A500C5-A9D1-4FFE-BCE8-348C55DA471B}" type="presParOf" srcId="{B185620B-8672-4033-9E09-567ED0021F6B}" destId="{3B69AE47-19A5-4EF3-B25A-2864BF597588}" srcOrd="0" destOrd="0" presId="urn:microsoft.com/office/officeart/2008/layout/LinedList"/>
    <dgm:cxn modelId="{6226214F-2450-469F-A564-59A04B14AA2B}" type="presParOf" srcId="{B185620B-8672-4033-9E09-567ED0021F6B}" destId="{8B6777DA-3DE9-49C4-B0E6-5EE24D0989C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90E55-4823-4F0E-92C1-ED531D1353C0}">
      <dsp:nvSpPr>
        <dsp:cNvPr id="0" name=""/>
        <dsp:cNvSpPr/>
      </dsp:nvSpPr>
      <dsp:spPr>
        <a:xfrm>
          <a:off x="2322550" y="692712"/>
          <a:ext cx="503501" cy="91440"/>
        </a:xfrm>
        <a:custGeom>
          <a:avLst/>
          <a:gdLst/>
          <a:ahLst/>
          <a:cxnLst/>
          <a:rect l="0" t="0" r="0" b="0"/>
          <a:pathLst>
            <a:path>
              <a:moveTo>
                <a:pt x="0" y="45720"/>
              </a:moveTo>
              <a:lnTo>
                <a:pt x="503501"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0948" y="735762"/>
        <a:ext cx="26705" cy="5341"/>
      </dsp:txXfrm>
    </dsp:sp>
    <dsp:sp modelId="{3B98D5A0-A54E-4F67-B150-22B2182F4219}">
      <dsp:nvSpPr>
        <dsp:cNvPr id="0" name=""/>
        <dsp:cNvSpPr/>
      </dsp:nvSpPr>
      <dsp:spPr>
        <a:xfrm>
          <a:off x="2167" y="41778"/>
          <a:ext cx="2322182" cy="139330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1066800">
            <a:lnSpc>
              <a:spcPct val="90000"/>
            </a:lnSpc>
            <a:spcBef>
              <a:spcPct val="0"/>
            </a:spcBef>
            <a:spcAft>
              <a:spcPct val="35000"/>
            </a:spcAft>
            <a:buNone/>
          </a:pPr>
          <a:r>
            <a:rPr lang="en-US" sz="2400" kern="1200" dirty="0"/>
            <a:t>Problem Definition</a:t>
          </a:r>
        </a:p>
      </dsp:txBody>
      <dsp:txXfrm>
        <a:off x="2167" y="41778"/>
        <a:ext cx="2322182" cy="1393309"/>
      </dsp:txXfrm>
    </dsp:sp>
    <dsp:sp modelId="{AB628120-45B6-44A5-810B-91E5D47F09F6}">
      <dsp:nvSpPr>
        <dsp:cNvPr id="0" name=""/>
        <dsp:cNvSpPr/>
      </dsp:nvSpPr>
      <dsp:spPr>
        <a:xfrm>
          <a:off x="5178834" y="692712"/>
          <a:ext cx="503501" cy="91440"/>
        </a:xfrm>
        <a:custGeom>
          <a:avLst/>
          <a:gdLst/>
          <a:ahLst/>
          <a:cxnLst/>
          <a:rect l="0" t="0" r="0" b="0"/>
          <a:pathLst>
            <a:path>
              <a:moveTo>
                <a:pt x="0" y="45720"/>
              </a:moveTo>
              <a:lnTo>
                <a:pt x="503501" y="45720"/>
              </a:lnTo>
            </a:path>
          </a:pathLst>
        </a:custGeom>
        <a:noFill/>
        <a:ln w="9525" cap="rnd" cmpd="sng" algn="ctr">
          <a:solidFill>
            <a:schemeClr val="accent5">
              <a:hueOff val="1247448"/>
              <a:satOff val="-803"/>
              <a:lumOff val="54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7232" y="735762"/>
        <a:ext cx="26705" cy="5341"/>
      </dsp:txXfrm>
    </dsp:sp>
    <dsp:sp modelId="{4794F8A8-9D43-491C-93A8-A6CBDAB5CE40}">
      <dsp:nvSpPr>
        <dsp:cNvPr id="0" name=""/>
        <dsp:cNvSpPr/>
      </dsp:nvSpPr>
      <dsp:spPr>
        <a:xfrm>
          <a:off x="2858451" y="41778"/>
          <a:ext cx="2322182" cy="1393309"/>
        </a:xfrm>
        <a:prstGeom prst="rect">
          <a:avLst/>
        </a:prstGeom>
        <a:solidFill>
          <a:schemeClr val="accent5">
            <a:hueOff val="1039540"/>
            <a:satOff val="-669"/>
            <a:lumOff val="4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1066800">
            <a:lnSpc>
              <a:spcPct val="90000"/>
            </a:lnSpc>
            <a:spcBef>
              <a:spcPct val="0"/>
            </a:spcBef>
            <a:spcAft>
              <a:spcPct val="35000"/>
            </a:spcAft>
            <a:buNone/>
          </a:pPr>
          <a:r>
            <a:rPr lang="en-US" sz="2400" b="0" i="0" kern="1200" dirty="0"/>
            <a:t>Work flow stages employed</a:t>
          </a:r>
          <a:endParaRPr lang="en-US" sz="2400" kern="1200" dirty="0"/>
        </a:p>
      </dsp:txBody>
      <dsp:txXfrm>
        <a:off x="2858451" y="41778"/>
        <a:ext cx="2322182" cy="1393309"/>
      </dsp:txXfrm>
    </dsp:sp>
    <dsp:sp modelId="{A9B4FB39-2B7F-44AB-BE21-2153648D27E8}">
      <dsp:nvSpPr>
        <dsp:cNvPr id="0" name=""/>
        <dsp:cNvSpPr/>
      </dsp:nvSpPr>
      <dsp:spPr>
        <a:xfrm>
          <a:off x="8035118" y="692712"/>
          <a:ext cx="503501" cy="91440"/>
        </a:xfrm>
        <a:custGeom>
          <a:avLst/>
          <a:gdLst/>
          <a:ahLst/>
          <a:cxnLst/>
          <a:rect l="0" t="0" r="0" b="0"/>
          <a:pathLst>
            <a:path>
              <a:moveTo>
                <a:pt x="0" y="45720"/>
              </a:moveTo>
              <a:lnTo>
                <a:pt x="503501" y="45720"/>
              </a:lnTo>
            </a:path>
          </a:pathLst>
        </a:custGeom>
        <a:noFill/>
        <a:ln w="9525" cap="rnd" cmpd="sng" algn="ctr">
          <a:solidFill>
            <a:schemeClr val="accent5">
              <a:hueOff val="2494895"/>
              <a:satOff val="-1605"/>
              <a:lumOff val="109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73516" y="735762"/>
        <a:ext cx="26705" cy="5341"/>
      </dsp:txXfrm>
    </dsp:sp>
    <dsp:sp modelId="{1E1E0AEE-398C-41BB-8FC9-C717CE3B0BB8}">
      <dsp:nvSpPr>
        <dsp:cNvPr id="0" name=""/>
        <dsp:cNvSpPr/>
      </dsp:nvSpPr>
      <dsp:spPr>
        <a:xfrm>
          <a:off x="5714735" y="41778"/>
          <a:ext cx="2322182" cy="1393309"/>
        </a:xfrm>
        <a:prstGeom prst="rect">
          <a:avLst/>
        </a:prstGeom>
        <a:solidFill>
          <a:schemeClr val="accent5">
            <a:hueOff val="2079079"/>
            <a:satOff val="-1338"/>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1066800">
            <a:lnSpc>
              <a:spcPct val="90000"/>
            </a:lnSpc>
            <a:spcBef>
              <a:spcPct val="0"/>
            </a:spcBef>
            <a:spcAft>
              <a:spcPct val="35000"/>
            </a:spcAft>
            <a:buNone/>
          </a:pPr>
          <a:r>
            <a:rPr lang="en-US" sz="2400" b="0" i="0" kern="1200" dirty="0"/>
            <a:t>Distribution of features</a:t>
          </a:r>
          <a:endParaRPr lang="en-US" sz="2400" kern="1200" dirty="0"/>
        </a:p>
      </dsp:txBody>
      <dsp:txXfrm>
        <a:off x="5714735" y="41778"/>
        <a:ext cx="2322182" cy="1393309"/>
      </dsp:txXfrm>
    </dsp:sp>
    <dsp:sp modelId="{5C2D8C89-086A-4391-AD50-C1875D2B52D1}">
      <dsp:nvSpPr>
        <dsp:cNvPr id="0" name=""/>
        <dsp:cNvSpPr/>
      </dsp:nvSpPr>
      <dsp:spPr>
        <a:xfrm>
          <a:off x="1163258" y="1433287"/>
          <a:ext cx="8568852" cy="503501"/>
        </a:xfrm>
        <a:custGeom>
          <a:avLst/>
          <a:gdLst/>
          <a:ahLst/>
          <a:cxnLst/>
          <a:rect l="0" t="0" r="0" b="0"/>
          <a:pathLst>
            <a:path>
              <a:moveTo>
                <a:pt x="8568852" y="0"/>
              </a:moveTo>
              <a:lnTo>
                <a:pt x="8568852" y="268850"/>
              </a:lnTo>
              <a:lnTo>
                <a:pt x="0" y="268850"/>
              </a:lnTo>
              <a:lnTo>
                <a:pt x="0" y="503501"/>
              </a:lnTo>
            </a:path>
          </a:pathLst>
        </a:custGeom>
        <a:noFill/>
        <a:ln w="9525" cap="rnd" cmpd="sng" algn="ctr">
          <a:solidFill>
            <a:schemeClr val="accent5">
              <a:hueOff val="3742343"/>
              <a:satOff val="-2408"/>
              <a:lumOff val="164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047" y="1682367"/>
        <a:ext cx="429274" cy="5341"/>
      </dsp:txXfrm>
    </dsp:sp>
    <dsp:sp modelId="{B10C1257-30B6-4CAD-BFB8-164BD3FAA3DA}">
      <dsp:nvSpPr>
        <dsp:cNvPr id="0" name=""/>
        <dsp:cNvSpPr/>
      </dsp:nvSpPr>
      <dsp:spPr>
        <a:xfrm>
          <a:off x="8571019" y="41778"/>
          <a:ext cx="2322182" cy="1393309"/>
        </a:xfrm>
        <a:prstGeom prst="rect">
          <a:avLst/>
        </a:prstGeom>
        <a:solidFill>
          <a:schemeClr val="accent5">
            <a:hueOff val="3118619"/>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1066800">
            <a:lnSpc>
              <a:spcPct val="90000"/>
            </a:lnSpc>
            <a:spcBef>
              <a:spcPct val="0"/>
            </a:spcBef>
            <a:spcAft>
              <a:spcPct val="35000"/>
            </a:spcAft>
            <a:buNone/>
          </a:pPr>
          <a:r>
            <a:rPr lang="en-US" sz="2400" b="0" i="0" kern="1200"/>
            <a:t>Data cleaning and its insights</a:t>
          </a:r>
          <a:endParaRPr lang="en-US" sz="2400" kern="1200"/>
        </a:p>
      </dsp:txBody>
      <dsp:txXfrm>
        <a:off x="8571019" y="41778"/>
        <a:ext cx="2322182" cy="1393309"/>
      </dsp:txXfrm>
    </dsp:sp>
    <dsp:sp modelId="{4F9E43D1-8BC5-47DA-B483-011F01B36375}">
      <dsp:nvSpPr>
        <dsp:cNvPr id="0" name=""/>
        <dsp:cNvSpPr/>
      </dsp:nvSpPr>
      <dsp:spPr>
        <a:xfrm>
          <a:off x="2322550" y="2620124"/>
          <a:ext cx="503501" cy="91440"/>
        </a:xfrm>
        <a:custGeom>
          <a:avLst/>
          <a:gdLst/>
          <a:ahLst/>
          <a:cxnLst/>
          <a:rect l="0" t="0" r="0" b="0"/>
          <a:pathLst>
            <a:path>
              <a:moveTo>
                <a:pt x="0" y="45720"/>
              </a:moveTo>
              <a:lnTo>
                <a:pt x="503501" y="45720"/>
              </a:lnTo>
            </a:path>
          </a:pathLst>
        </a:custGeom>
        <a:noFill/>
        <a:ln w="9525" cap="rnd" cmpd="sng" algn="ctr">
          <a:solidFill>
            <a:schemeClr val="accent5">
              <a:hueOff val="4989790"/>
              <a:satOff val="-3210"/>
              <a:lumOff val="219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0948" y="2663173"/>
        <a:ext cx="26705" cy="5341"/>
      </dsp:txXfrm>
    </dsp:sp>
    <dsp:sp modelId="{EB70C627-9266-4B72-B934-1D3506C0A227}">
      <dsp:nvSpPr>
        <dsp:cNvPr id="0" name=""/>
        <dsp:cNvSpPr/>
      </dsp:nvSpPr>
      <dsp:spPr>
        <a:xfrm>
          <a:off x="2167" y="1969189"/>
          <a:ext cx="2322182" cy="1393309"/>
        </a:xfrm>
        <a:prstGeom prst="rect">
          <a:avLst/>
        </a:prstGeom>
        <a:solidFill>
          <a:schemeClr val="accent5">
            <a:hueOff val="4158159"/>
            <a:satOff val="-2675"/>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1066800">
            <a:lnSpc>
              <a:spcPct val="90000"/>
            </a:lnSpc>
            <a:spcBef>
              <a:spcPct val="0"/>
            </a:spcBef>
            <a:spcAft>
              <a:spcPct val="35000"/>
            </a:spcAft>
            <a:buNone/>
          </a:pPr>
          <a:r>
            <a:rPr lang="en-US" sz="2400" b="0" i="0" kern="1200" dirty="0"/>
            <a:t>Wrangling, aggregation  and its insights</a:t>
          </a:r>
          <a:endParaRPr lang="en-US" sz="2400" kern="1200" dirty="0"/>
        </a:p>
      </dsp:txBody>
      <dsp:txXfrm>
        <a:off x="2167" y="1969189"/>
        <a:ext cx="2322182" cy="1393309"/>
      </dsp:txXfrm>
    </dsp:sp>
    <dsp:sp modelId="{8142BFE5-9DBE-402E-86F5-7E5FB97A7561}">
      <dsp:nvSpPr>
        <dsp:cNvPr id="0" name=""/>
        <dsp:cNvSpPr/>
      </dsp:nvSpPr>
      <dsp:spPr>
        <a:xfrm>
          <a:off x="5178834" y="2620124"/>
          <a:ext cx="503501" cy="91440"/>
        </a:xfrm>
        <a:custGeom>
          <a:avLst/>
          <a:gdLst/>
          <a:ahLst/>
          <a:cxnLst/>
          <a:rect l="0" t="0" r="0" b="0"/>
          <a:pathLst>
            <a:path>
              <a:moveTo>
                <a:pt x="0" y="45720"/>
              </a:moveTo>
              <a:lnTo>
                <a:pt x="503501" y="45720"/>
              </a:lnTo>
            </a:path>
          </a:pathLst>
        </a:custGeom>
        <a:noFill/>
        <a:ln w="9525" cap="rnd" cmpd="sng" algn="ctr">
          <a:solidFill>
            <a:schemeClr val="accent5">
              <a:hueOff val="6237238"/>
              <a:satOff val="-4013"/>
              <a:lumOff val="274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7232" y="2663173"/>
        <a:ext cx="26705" cy="5341"/>
      </dsp:txXfrm>
    </dsp:sp>
    <dsp:sp modelId="{6BAA57B1-2ED5-4E31-BA9D-2DF7BFC7270A}">
      <dsp:nvSpPr>
        <dsp:cNvPr id="0" name=""/>
        <dsp:cNvSpPr/>
      </dsp:nvSpPr>
      <dsp:spPr>
        <a:xfrm>
          <a:off x="2858451" y="1969189"/>
          <a:ext cx="2322182" cy="1393309"/>
        </a:xfrm>
        <a:prstGeom prst="rect">
          <a:avLst/>
        </a:prstGeom>
        <a:solidFill>
          <a:schemeClr val="accent5">
            <a:hueOff val="5197698"/>
            <a:satOff val="-3344"/>
            <a:lumOff val="228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1066800">
            <a:lnSpc>
              <a:spcPct val="90000"/>
            </a:lnSpc>
            <a:spcBef>
              <a:spcPct val="0"/>
            </a:spcBef>
            <a:spcAft>
              <a:spcPct val="35000"/>
            </a:spcAft>
            <a:buNone/>
          </a:pPr>
          <a:r>
            <a:rPr lang="en-US" sz="2400" b="0" i="0" kern="1200"/>
            <a:t>Model , predict and solve </a:t>
          </a:r>
          <a:endParaRPr lang="en-US" sz="2400" kern="1200"/>
        </a:p>
      </dsp:txBody>
      <dsp:txXfrm>
        <a:off x="2858451" y="1969189"/>
        <a:ext cx="2322182" cy="1393309"/>
      </dsp:txXfrm>
    </dsp:sp>
    <dsp:sp modelId="{53399A53-812F-4C56-BDBC-2D73C267C348}">
      <dsp:nvSpPr>
        <dsp:cNvPr id="0" name=""/>
        <dsp:cNvSpPr/>
      </dsp:nvSpPr>
      <dsp:spPr>
        <a:xfrm>
          <a:off x="5714735" y="1969189"/>
          <a:ext cx="2322182" cy="1393309"/>
        </a:xfrm>
        <a:prstGeom prst="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1066800">
            <a:lnSpc>
              <a:spcPct val="90000"/>
            </a:lnSpc>
            <a:spcBef>
              <a:spcPct val="0"/>
            </a:spcBef>
            <a:spcAft>
              <a:spcPct val="35000"/>
            </a:spcAft>
            <a:buNone/>
          </a:pPr>
          <a:r>
            <a:rPr lang="en-US" sz="2400" b="0" i="0" kern="1200"/>
            <a:t>Solution analysis and conclusion</a:t>
          </a:r>
          <a:endParaRPr lang="en-US" sz="2400" kern="1200"/>
        </a:p>
      </dsp:txBody>
      <dsp:txXfrm>
        <a:off x="5714735" y="1969189"/>
        <a:ext cx="2322182" cy="1393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07099-B8EC-4CED-8CD3-F33C522011A2}">
      <dsp:nvSpPr>
        <dsp:cNvPr id="0" name=""/>
        <dsp:cNvSpPr/>
      </dsp:nvSpPr>
      <dsp:spPr>
        <a:xfrm>
          <a:off x="195832" y="502237"/>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CCEC0-7ECC-4E58-8B32-9D4A5322223F}">
      <dsp:nvSpPr>
        <dsp:cNvPr id="0" name=""/>
        <dsp:cNvSpPr/>
      </dsp:nvSpPr>
      <dsp:spPr>
        <a:xfrm>
          <a:off x="387045" y="693449"/>
          <a:ext cx="528112" cy="528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FFBA8A-3242-4C72-AE7F-2F12C0C566D3}">
      <dsp:nvSpPr>
        <dsp:cNvPr id="0" name=""/>
        <dsp:cNvSpPr/>
      </dsp:nvSpPr>
      <dsp:spPr>
        <a:xfrm>
          <a:off x="1301485"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Ask a home buyer to describe their dream house !!</a:t>
          </a:r>
        </a:p>
      </dsp:txBody>
      <dsp:txXfrm>
        <a:off x="1301485" y="502237"/>
        <a:ext cx="2146268" cy="910537"/>
      </dsp:txXfrm>
    </dsp:sp>
    <dsp:sp modelId="{00E847C7-54E3-4B07-A194-C365BC1AEBBD}">
      <dsp:nvSpPr>
        <dsp:cNvPr id="0" name=""/>
        <dsp:cNvSpPr/>
      </dsp:nvSpPr>
      <dsp:spPr>
        <a:xfrm>
          <a:off x="3821724" y="502237"/>
          <a:ext cx="910537" cy="9105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CC90A-2A42-4406-879F-299C53018F24}">
      <dsp:nvSpPr>
        <dsp:cNvPr id="0" name=""/>
        <dsp:cNvSpPr/>
      </dsp:nvSpPr>
      <dsp:spPr>
        <a:xfrm>
          <a:off x="4012937" y="693449"/>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E68005-D129-4048-8354-27A1AD836127}">
      <dsp:nvSpPr>
        <dsp:cNvPr id="0" name=""/>
        <dsp:cNvSpPr/>
      </dsp:nvSpPr>
      <dsp:spPr>
        <a:xfrm>
          <a:off x="4927377"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They would typically talk about the number of rooms, kitchen or to an extent might talk about the garage spaces to fit in the number of cars that they would need.</a:t>
          </a:r>
        </a:p>
      </dsp:txBody>
      <dsp:txXfrm>
        <a:off x="4927377" y="502237"/>
        <a:ext cx="2146268" cy="910537"/>
      </dsp:txXfrm>
    </dsp:sp>
    <dsp:sp modelId="{4524F2F3-032D-4ED1-BE89-75A215BC64A9}">
      <dsp:nvSpPr>
        <dsp:cNvPr id="0" name=""/>
        <dsp:cNvSpPr/>
      </dsp:nvSpPr>
      <dsp:spPr>
        <a:xfrm>
          <a:off x="7447616" y="502237"/>
          <a:ext cx="910537" cy="9105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9FF92-7140-497E-ACAC-21922CBA23DD}">
      <dsp:nvSpPr>
        <dsp:cNvPr id="0" name=""/>
        <dsp:cNvSpPr/>
      </dsp:nvSpPr>
      <dsp:spPr>
        <a:xfrm>
          <a:off x="7638829" y="693449"/>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0981AC-10BE-45C1-B2EC-3E2A0E2F7430}">
      <dsp:nvSpPr>
        <dsp:cNvPr id="0" name=""/>
        <dsp:cNvSpPr/>
      </dsp:nvSpPr>
      <dsp:spPr>
        <a:xfrm>
          <a:off x="8553269"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Features like basement, ceiling, proximity to the rail road are far less discussed. </a:t>
          </a:r>
        </a:p>
      </dsp:txBody>
      <dsp:txXfrm>
        <a:off x="8553269" y="502237"/>
        <a:ext cx="2146268" cy="910537"/>
      </dsp:txXfrm>
    </dsp:sp>
    <dsp:sp modelId="{92788C01-4E3F-455E-B20E-D8FB76EABB82}">
      <dsp:nvSpPr>
        <dsp:cNvPr id="0" name=""/>
        <dsp:cNvSpPr/>
      </dsp:nvSpPr>
      <dsp:spPr>
        <a:xfrm>
          <a:off x="195832" y="1991502"/>
          <a:ext cx="910537" cy="910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B2D1A-1B67-4C43-88B2-FC7EFBA4D57E}">
      <dsp:nvSpPr>
        <dsp:cNvPr id="0" name=""/>
        <dsp:cNvSpPr/>
      </dsp:nvSpPr>
      <dsp:spPr>
        <a:xfrm>
          <a:off x="387045" y="2182715"/>
          <a:ext cx="528112" cy="528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879192-50FE-4F1F-8ABE-F115A421DDE0}">
      <dsp:nvSpPr>
        <dsp:cNvPr id="0" name=""/>
        <dsp:cNvSpPr/>
      </dsp:nvSpPr>
      <dsp:spPr>
        <a:xfrm>
          <a:off x="1301485"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Many features more than the one discussed above influence the price negotiation.</a:t>
          </a:r>
        </a:p>
      </dsp:txBody>
      <dsp:txXfrm>
        <a:off x="1301485" y="1991502"/>
        <a:ext cx="2146268" cy="910537"/>
      </dsp:txXfrm>
    </dsp:sp>
    <dsp:sp modelId="{C077E72D-D867-4A05-AA91-4833592BBA40}">
      <dsp:nvSpPr>
        <dsp:cNvPr id="0" name=""/>
        <dsp:cNvSpPr/>
      </dsp:nvSpPr>
      <dsp:spPr>
        <a:xfrm>
          <a:off x="3821724" y="1991502"/>
          <a:ext cx="910537" cy="9105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2115FC-C68A-42D9-BECA-9AD1061CDBA0}">
      <dsp:nvSpPr>
        <dsp:cNvPr id="0" name=""/>
        <dsp:cNvSpPr/>
      </dsp:nvSpPr>
      <dsp:spPr>
        <a:xfrm>
          <a:off x="4012937" y="2182715"/>
          <a:ext cx="528112" cy="528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2E0E92-E17A-4BBF-B5EF-8FAEC231BFE8}">
      <dsp:nvSpPr>
        <dsp:cNvPr id="0" name=""/>
        <dsp:cNvSpPr/>
      </dsp:nvSpPr>
      <dsp:spPr>
        <a:xfrm>
          <a:off x="4927377"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Here we have a training and test data set with as many as 74 features to be modelled to predict the sales prices of the test dataset.</a:t>
          </a:r>
        </a:p>
      </dsp:txBody>
      <dsp:txXfrm>
        <a:off x="4927377" y="1991502"/>
        <a:ext cx="2146268" cy="910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67A4C-D1B5-4499-B474-0628B850B73A}">
      <dsp:nvSpPr>
        <dsp:cNvPr id="0" name=""/>
        <dsp:cNvSpPr/>
      </dsp:nvSpPr>
      <dsp:spPr>
        <a:xfrm>
          <a:off x="0" y="2232"/>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79394BA-6C42-4CE1-B93B-85B16C734A8A}">
      <dsp:nvSpPr>
        <dsp:cNvPr id="0" name=""/>
        <dsp:cNvSpPr/>
      </dsp:nvSpPr>
      <dsp:spPr>
        <a:xfrm>
          <a:off x="0" y="2232"/>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a:t>Data Exploration:</a:t>
          </a:r>
          <a:r>
            <a:rPr lang="en-US" sz="1500" b="0" i="0" kern="1200"/>
            <a:t> Explore the data in the training dataset.</a:t>
          </a:r>
          <a:endParaRPr lang="en-US" sz="1500" kern="1200"/>
        </a:p>
      </dsp:txBody>
      <dsp:txXfrm>
        <a:off x="0" y="2232"/>
        <a:ext cx="6496050" cy="761255"/>
      </dsp:txXfrm>
    </dsp:sp>
    <dsp:sp modelId="{1BA9A6BD-5CE7-4E71-BFF6-2BECF07941C0}">
      <dsp:nvSpPr>
        <dsp:cNvPr id="0" name=""/>
        <dsp:cNvSpPr/>
      </dsp:nvSpPr>
      <dsp:spPr>
        <a:xfrm>
          <a:off x="0" y="763488"/>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9D5ED5C-B90B-4BD1-82B1-725847058ABA}">
      <dsp:nvSpPr>
        <dsp:cNvPr id="0" name=""/>
        <dsp:cNvSpPr/>
      </dsp:nvSpPr>
      <dsp:spPr>
        <a:xfrm>
          <a:off x="0" y="763488"/>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a:t>Distribution of Features:</a:t>
          </a:r>
          <a:r>
            <a:rPr lang="en-US" sz="1500" b="0" i="0" kern="1200"/>
            <a:t> Categorize features and its importance.</a:t>
          </a:r>
          <a:endParaRPr lang="en-US" sz="1500" kern="1200"/>
        </a:p>
      </dsp:txBody>
      <dsp:txXfrm>
        <a:off x="0" y="763488"/>
        <a:ext cx="6496050" cy="761255"/>
      </dsp:txXfrm>
    </dsp:sp>
    <dsp:sp modelId="{8242F25F-DBAA-4D1B-A56D-1531590DC7A1}">
      <dsp:nvSpPr>
        <dsp:cNvPr id="0" name=""/>
        <dsp:cNvSpPr/>
      </dsp:nvSpPr>
      <dsp:spPr>
        <a:xfrm>
          <a:off x="0" y="1524744"/>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A3471C7-0C81-4601-BDBF-3E753827758D}">
      <dsp:nvSpPr>
        <dsp:cNvPr id="0" name=""/>
        <dsp:cNvSpPr/>
      </dsp:nvSpPr>
      <dsp:spPr>
        <a:xfrm>
          <a:off x="0" y="1524744"/>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t>Data Cleaning:</a:t>
          </a:r>
          <a:r>
            <a:rPr lang="en-US" sz="1500" b="0" i="0" kern="1200" dirty="0"/>
            <a:t> Identify and mitigate the null values, handling NaN, fill the empty columns, Cumulative mean, String correction, identify and drop not much useful features.</a:t>
          </a:r>
          <a:endParaRPr lang="en-US" sz="1500" kern="1200" dirty="0"/>
        </a:p>
      </dsp:txBody>
      <dsp:txXfrm>
        <a:off x="0" y="1524744"/>
        <a:ext cx="6496050" cy="761255"/>
      </dsp:txXfrm>
    </dsp:sp>
    <dsp:sp modelId="{1E8C547E-78A4-454C-92F0-9D4FAAA39366}">
      <dsp:nvSpPr>
        <dsp:cNvPr id="0" name=""/>
        <dsp:cNvSpPr/>
      </dsp:nvSpPr>
      <dsp:spPr>
        <a:xfrm>
          <a:off x="0" y="2286000"/>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01E5994-26AC-423A-B660-9187B8785D37}">
      <dsp:nvSpPr>
        <dsp:cNvPr id="0" name=""/>
        <dsp:cNvSpPr/>
      </dsp:nvSpPr>
      <dsp:spPr>
        <a:xfrm>
          <a:off x="0" y="2286000"/>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a:t>Data Wrangling and Aggregation:</a:t>
          </a:r>
          <a:r>
            <a:rPr lang="en-US" sz="1500" b="0" i="0" kern="1200"/>
            <a:t> Wrangle data features based on Amenities, Neighborhood, Lot area, Basement, Roof style, Building data, Garage Details, House Area, Sale details.</a:t>
          </a:r>
          <a:endParaRPr lang="en-US" sz="1500" kern="1200"/>
        </a:p>
      </dsp:txBody>
      <dsp:txXfrm>
        <a:off x="0" y="2286000"/>
        <a:ext cx="6496050" cy="761255"/>
      </dsp:txXfrm>
    </dsp:sp>
    <dsp:sp modelId="{2636ED8A-5148-47E5-A3F2-2F7CA08B6F4E}">
      <dsp:nvSpPr>
        <dsp:cNvPr id="0" name=""/>
        <dsp:cNvSpPr/>
      </dsp:nvSpPr>
      <dsp:spPr>
        <a:xfrm>
          <a:off x="0" y="3047255"/>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42F910D-30FF-49D6-97BA-AA371DE617C2}">
      <dsp:nvSpPr>
        <dsp:cNvPr id="0" name=""/>
        <dsp:cNvSpPr/>
      </dsp:nvSpPr>
      <dsp:spPr>
        <a:xfrm>
          <a:off x="0" y="3047255"/>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a:t>Plotting:</a:t>
          </a:r>
          <a:r>
            <a:rPr lang="en-US" sz="1500" b="0" i="0" kern="1200"/>
            <a:t> 3-Dimensional analysis, Year and sale analysis, Conditional and quality analysis.</a:t>
          </a:r>
          <a:endParaRPr lang="en-US" sz="1500" kern="1200"/>
        </a:p>
      </dsp:txBody>
      <dsp:txXfrm>
        <a:off x="0" y="3047255"/>
        <a:ext cx="6496050" cy="761255"/>
      </dsp:txXfrm>
    </dsp:sp>
    <dsp:sp modelId="{062F2F14-790A-4137-9BC6-EE3B63AEDFAC}">
      <dsp:nvSpPr>
        <dsp:cNvPr id="0" name=""/>
        <dsp:cNvSpPr/>
      </dsp:nvSpPr>
      <dsp:spPr>
        <a:xfrm>
          <a:off x="0" y="3808511"/>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4BF9428-7674-4124-862A-EB6DDF667BBE}">
      <dsp:nvSpPr>
        <dsp:cNvPr id="0" name=""/>
        <dsp:cNvSpPr/>
      </dsp:nvSpPr>
      <dsp:spPr>
        <a:xfrm>
          <a:off x="0" y="3808511"/>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a:t>Machine learning model implementation and sale price prediction.</a:t>
          </a:r>
          <a:endParaRPr lang="en-US" sz="1500" kern="1200"/>
        </a:p>
      </dsp:txBody>
      <dsp:txXfrm>
        <a:off x="0" y="3808511"/>
        <a:ext cx="6496050" cy="7612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2454F-FA96-4F98-BE21-A377158FD628}">
      <dsp:nvSpPr>
        <dsp:cNvPr id="0" name=""/>
        <dsp:cNvSpPr/>
      </dsp:nvSpPr>
      <dsp:spPr>
        <a:xfrm>
          <a:off x="0" y="495"/>
          <a:ext cx="940435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FF6185-6729-49B4-A824-3058E1B5D399}">
      <dsp:nvSpPr>
        <dsp:cNvPr id="0" name=""/>
        <dsp:cNvSpPr/>
      </dsp:nvSpPr>
      <dsp:spPr>
        <a:xfrm>
          <a:off x="0" y="495"/>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Records and features (1467,81)</a:t>
          </a:r>
          <a:endParaRPr lang="en-US" sz="1600" kern="1200" dirty="0"/>
        </a:p>
      </dsp:txBody>
      <dsp:txXfrm>
        <a:off x="0" y="495"/>
        <a:ext cx="9404352" cy="450604"/>
      </dsp:txXfrm>
    </dsp:sp>
    <dsp:sp modelId="{EA2D4AB9-6E5B-4816-BE4B-6BC90FF77CC0}">
      <dsp:nvSpPr>
        <dsp:cNvPr id="0" name=""/>
        <dsp:cNvSpPr/>
      </dsp:nvSpPr>
      <dsp:spPr>
        <a:xfrm>
          <a:off x="0" y="451100"/>
          <a:ext cx="940435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9706D3-0FEE-49BC-BDAC-035A7D5C2D7D}">
      <dsp:nvSpPr>
        <dsp:cNvPr id="0" name=""/>
        <dsp:cNvSpPr/>
      </dsp:nvSpPr>
      <dsp:spPr>
        <a:xfrm>
          <a:off x="0" y="451100"/>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df.info() – float64(5),int64(33), object(43)</a:t>
          </a:r>
          <a:endParaRPr lang="en-US" sz="1600" kern="1200" dirty="0"/>
        </a:p>
      </dsp:txBody>
      <dsp:txXfrm>
        <a:off x="0" y="451100"/>
        <a:ext cx="9404352" cy="450604"/>
      </dsp:txXfrm>
    </dsp:sp>
    <dsp:sp modelId="{6E597A87-B89F-4B9B-8D9E-CF11924508A0}">
      <dsp:nvSpPr>
        <dsp:cNvPr id="0" name=""/>
        <dsp:cNvSpPr/>
      </dsp:nvSpPr>
      <dsp:spPr>
        <a:xfrm>
          <a:off x="0" y="901704"/>
          <a:ext cx="940435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568C3D-C20A-4CB4-8BF4-811DA4642A9A}">
      <dsp:nvSpPr>
        <dsp:cNvPr id="0" name=""/>
        <dsp:cNvSpPr/>
      </dsp:nvSpPr>
      <dsp:spPr>
        <a:xfrm>
          <a:off x="0" y="901704"/>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20 features that has missing values</a:t>
          </a:r>
          <a:endParaRPr lang="en-US" sz="1600" kern="1200" dirty="0"/>
        </a:p>
      </dsp:txBody>
      <dsp:txXfrm>
        <a:off x="0" y="901704"/>
        <a:ext cx="9404352" cy="450604"/>
      </dsp:txXfrm>
    </dsp:sp>
    <dsp:sp modelId="{6717E975-592D-4F87-BC2C-7A0D52978757}">
      <dsp:nvSpPr>
        <dsp:cNvPr id="0" name=""/>
        <dsp:cNvSpPr/>
      </dsp:nvSpPr>
      <dsp:spPr>
        <a:xfrm>
          <a:off x="0" y="1352309"/>
          <a:ext cx="940435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5ED472-0451-4EDD-ADE9-3B809706E8D1}">
      <dsp:nvSpPr>
        <dsp:cNvPr id="0" name=""/>
        <dsp:cNvSpPr/>
      </dsp:nvSpPr>
      <dsp:spPr>
        <a:xfrm>
          <a:off x="0" y="1352309"/>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Sale Price 1452/1467 are non null values</a:t>
          </a:r>
          <a:endParaRPr lang="en-US" sz="1600" kern="1200" dirty="0"/>
        </a:p>
      </dsp:txBody>
      <dsp:txXfrm>
        <a:off x="0" y="1352309"/>
        <a:ext cx="9404352" cy="450604"/>
      </dsp:txXfrm>
    </dsp:sp>
    <dsp:sp modelId="{A1F9AC25-2A3B-4618-9677-9049F828926A}">
      <dsp:nvSpPr>
        <dsp:cNvPr id="0" name=""/>
        <dsp:cNvSpPr/>
      </dsp:nvSpPr>
      <dsp:spPr>
        <a:xfrm>
          <a:off x="0" y="1802914"/>
          <a:ext cx="9404352"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0E21F7-CCF6-42A1-87F5-18F7E08E6913}">
      <dsp:nvSpPr>
        <dsp:cNvPr id="0" name=""/>
        <dsp:cNvSpPr/>
      </dsp:nvSpPr>
      <dsp:spPr>
        <a:xfrm>
          <a:off x="0" y="1802914"/>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Mean Sale Price: $1.81L, while max at $75L and calculation at quartiles.</a:t>
          </a:r>
          <a:endParaRPr lang="en-US" sz="1600" kern="1200" dirty="0"/>
        </a:p>
      </dsp:txBody>
      <dsp:txXfrm>
        <a:off x="0" y="1802914"/>
        <a:ext cx="9404352" cy="450604"/>
      </dsp:txXfrm>
    </dsp:sp>
    <dsp:sp modelId="{DCA33E37-5AD8-48E9-B532-B8A3D9EFCE02}">
      <dsp:nvSpPr>
        <dsp:cNvPr id="0" name=""/>
        <dsp:cNvSpPr/>
      </dsp:nvSpPr>
      <dsp:spPr>
        <a:xfrm>
          <a:off x="0" y="2253519"/>
          <a:ext cx="940435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9B1BB-5229-4668-B4B3-F62C3429BA4C}">
      <dsp:nvSpPr>
        <dsp:cNvPr id="0" name=""/>
        <dsp:cNvSpPr/>
      </dsp:nvSpPr>
      <dsp:spPr>
        <a:xfrm>
          <a:off x="0" y="2253519"/>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15 Sales price values with NaN,261 Lot Frontage values with 0.0, 5 records with Sale Condition as error.</a:t>
          </a:r>
          <a:endParaRPr lang="en-US" sz="1600" kern="1200" dirty="0"/>
        </a:p>
      </dsp:txBody>
      <dsp:txXfrm>
        <a:off x="0" y="2253519"/>
        <a:ext cx="9404352" cy="450604"/>
      </dsp:txXfrm>
    </dsp:sp>
    <dsp:sp modelId="{4B3287BE-0761-42CA-B5DF-AD1F553B8E15}">
      <dsp:nvSpPr>
        <dsp:cNvPr id="0" name=""/>
        <dsp:cNvSpPr/>
      </dsp:nvSpPr>
      <dsp:spPr>
        <a:xfrm>
          <a:off x="0" y="2704124"/>
          <a:ext cx="940435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8B013-04DA-457B-B37A-84CBD59748EC}">
      <dsp:nvSpPr>
        <dsp:cNvPr id="0" name=""/>
        <dsp:cNvSpPr/>
      </dsp:nvSpPr>
      <dsp:spPr>
        <a:xfrm>
          <a:off x="0" y="2704124"/>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PoolQc with 1450 NA values.</a:t>
          </a:r>
          <a:endParaRPr lang="en-US" sz="1600" kern="1200" dirty="0"/>
        </a:p>
      </dsp:txBody>
      <dsp:txXfrm>
        <a:off x="0" y="2704124"/>
        <a:ext cx="9404352" cy="450604"/>
      </dsp:txXfrm>
    </dsp:sp>
    <dsp:sp modelId="{65F477CD-9D35-42B6-96C6-6D9FBAF61F66}">
      <dsp:nvSpPr>
        <dsp:cNvPr id="0" name=""/>
        <dsp:cNvSpPr/>
      </dsp:nvSpPr>
      <dsp:spPr>
        <a:xfrm>
          <a:off x="0" y="3154729"/>
          <a:ext cx="940435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5506FE-B5C9-4F2C-A79D-096503CAB577}">
      <dsp:nvSpPr>
        <dsp:cNvPr id="0" name=""/>
        <dsp:cNvSpPr/>
      </dsp:nvSpPr>
      <dsp:spPr>
        <a:xfrm>
          <a:off x="0" y="3154729"/>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GarageQual – TA</a:t>
          </a:r>
          <a:endParaRPr lang="en-US" sz="1600" kern="1200" dirty="0"/>
        </a:p>
      </dsp:txBody>
      <dsp:txXfrm>
        <a:off x="0" y="3154729"/>
        <a:ext cx="9404352" cy="450604"/>
      </dsp:txXfrm>
    </dsp:sp>
    <dsp:sp modelId="{897C5905-464A-4BEA-9921-90B0CA715E04}">
      <dsp:nvSpPr>
        <dsp:cNvPr id="0" name=""/>
        <dsp:cNvSpPr/>
      </dsp:nvSpPr>
      <dsp:spPr>
        <a:xfrm>
          <a:off x="0" y="3605333"/>
          <a:ext cx="940435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B0BBD-D262-4C7E-867C-ABE51A7C6776}">
      <dsp:nvSpPr>
        <dsp:cNvPr id="0" name=""/>
        <dsp:cNvSpPr/>
      </dsp:nvSpPr>
      <dsp:spPr>
        <a:xfrm>
          <a:off x="0" y="3605333"/>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LowQualFinSF,BsmtHalfBath has all zero values.</a:t>
          </a:r>
          <a:endParaRPr lang="en-US" sz="1600" kern="1200" dirty="0"/>
        </a:p>
      </dsp:txBody>
      <dsp:txXfrm>
        <a:off x="0" y="3605333"/>
        <a:ext cx="9404352" cy="4506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DAD0D-6E14-4765-AD42-A5A2C362514B}">
      <dsp:nvSpPr>
        <dsp:cNvPr id="0" name=""/>
        <dsp:cNvSpPr/>
      </dsp:nvSpPr>
      <dsp:spPr>
        <a:xfrm>
          <a:off x="276718" y="43630"/>
          <a:ext cx="1369144" cy="13691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C6879C-E3ED-4E06-B7DD-FC621278067B}">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6F3ECB-1488-41FC-A142-7D8399CF59EE}">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Data frames formed for Amenities, Neighborhood, Lot Description, Basement, Roof Style, Building details, Garage Details, House area, Sale details, Building details, Basement details.</a:t>
          </a:r>
        </a:p>
      </dsp:txBody>
      <dsp:txXfrm>
        <a:off x="1939251" y="43630"/>
        <a:ext cx="3227270" cy="1369144"/>
      </dsp:txXfrm>
    </dsp:sp>
    <dsp:sp modelId="{E5AF16D1-D864-44C5-AFA7-8E895E259D32}">
      <dsp:nvSpPr>
        <dsp:cNvPr id="0" name=""/>
        <dsp:cNvSpPr/>
      </dsp:nvSpPr>
      <dsp:spPr>
        <a:xfrm>
          <a:off x="5728848" y="43630"/>
          <a:ext cx="1369144" cy="13691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8ABA1-7927-40A4-A344-73148F9D2DCD}">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BF7233-55BF-41C7-985B-3AC2DFDEF203}">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u="sng" kern="1200"/>
            <a:t>With respect to max()and min() of Sales Price:</a:t>
          </a:r>
          <a:endParaRPr lang="en-US" sz="1500" kern="1200"/>
        </a:p>
      </dsp:txBody>
      <dsp:txXfrm>
        <a:off x="7391381" y="43630"/>
        <a:ext cx="3227270" cy="1369144"/>
      </dsp:txXfrm>
    </dsp:sp>
    <dsp:sp modelId="{CD0AA174-3007-450F-9E76-EAFBDD1C00C4}">
      <dsp:nvSpPr>
        <dsp:cNvPr id="0" name=""/>
        <dsp:cNvSpPr/>
      </dsp:nvSpPr>
      <dsp:spPr>
        <a:xfrm>
          <a:off x="276718" y="1991502"/>
          <a:ext cx="1369144" cy="13691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7B71C-8A87-4CC5-9C2D-2EB992560DF4}">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097DBE-8A74-4E25-8A2D-421C473E7068}">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Regrouped the data based on year sold and Sale type, Year Built and year renovated, House style.</a:t>
          </a:r>
        </a:p>
      </dsp:txBody>
      <dsp:txXfrm>
        <a:off x="1939251" y="1991502"/>
        <a:ext cx="3227270" cy="1369144"/>
      </dsp:txXfrm>
    </dsp:sp>
    <dsp:sp modelId="{5A52E25F-6B4F-43A7-8B82-5778977E7B85}">
      <dsp:nvSpPr>
        <dsp:cNvPr id="0" name=""/>
        <dsp:cNvSpPr/>
      </dsp:nvSpPr>
      <dsp:spPr>
        <a:xfrm>
          <a:off x="5728848" y="1991502"/>
          <a:ext cx="1369144" cy="13691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B5795-47A2-4705-8AFD-EEE1D2018A02}">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F0F630-6E1E-4AE3-BCE3-2261A05971B5}">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Regrouped the data based on garage type and garage area.</a:t>
          </a:r>
        </a:p>
      </dsp:txBody>
      <dsp:txXfrm>
        <a:off x="7391381" y="1991502"/>
        <a:ext cx="3227270" cy="13691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3BD79-A918-4028-A3AB-0FC6DFF01CAD}">
      <dsp:nvSpPr>
        <dsp:cNvPr id="0" name=""/>
        <dsp:cNvSpPr/>
      </dsp:nvSpPr>
      <dsp:spPr>
        <a:xfrm>
          <a:off x="0" y="2789"/>
          <a:ext cx="6496050" cy="394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F46DE-937D-49B4-BA52-0AB26EEDDCF5}">
      <dsp:nvSpPr>
        <dsp:cNvPr id="0" name=""/>
        <dsp:cNvSpPr/>
      </dsp:nvSpPr>
      <dsp:spPr>
        <a:xfrm>
          <a:off x="119306" y="91530"/>
          <a:ext cx="217132" cy="216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71D790-5D43-4EA3-870D-50DC4C12C960}">
      <dsp:nvSpPr>
        <dsp:cNvPr id="0" name=""/>
        <dsp:cNvSpPr/>
      </dsp:nvSpPr>
      <dsp:spPr>
        <a:xfrm>
          <a:off x="455744" y="2789"/>
          <a:ext cx="5999359" cy="4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67" tIns="49567" rIns="49567" bIns="49567" numCol="1" spcCol="1270" anchor="ctr" anchorCtr="0">
          <a:noAutofit/>
        </a:bodyPr>
        <a:lstStyle/>
        <a:p>
          <a:pPr marL="0" lvl="0" indent="0" algn="l" defTabSz="622300">
            <a:lnSpc>
              <a:spcPct val="100000"/>
            </a:lnSpc>
            <a:spcBef>
              <a:spcPct val="0"/>
            </a:spcBef>
            <a:spcAft>
              <a:spcPct val="35000"/>
            </a:spcAft>
            <a:buNone/>
          </a:pPr>
          <a:r>
            <a:rPr lang="en-US" sz="1400" kern="1200"/>
            <a:t>Sales Price VS Quality of the house:</a:t>
          </a:r>
        </a:p>
      </dsp:txBody>
      <dsp:txXfrm>
        <a:off x="455744" y="2789"/>
        <a:ext cx="5999359" cy="468350"/>
      </dsp:txXfrm>
    </dsp:sp>
    <dsp:sp modelId="{20A63F5C-378D-4C68-B4DF-EC25BA85D976}">
      <dsp:nvSpPr>
        <dsp:cNvPr id="0" name=""/>
        <dsp:cNvSpPr/>
      </dsp:nvSpPr>
      <dsp:spPr>
        <a:xfrm>
          <a:off x="0" y="588228"/>
          <a:ext cx="6496050" cy="394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53614-33E5-4E55-93F1-64B719049A89}">
      <dsp:nvSpPr>
        <dsp:cNvPr id="0" name=""/>
        <dsp:cNvSpPr/>
      </dsp:nvSpPr>
      <dsp:spPr>
        <a:xfrm>
          <a:off x="119306" y="676968"/>
          <a:ext cx="217132" cy="216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725934-883F-47D1-A5C9-3795765089DB}">
      <dsp:nvSpPr>
        <dsp:cNvPr id="0" name=""/>
        <dsp:cNvSpPr/>
      </dsp:nvSpPr>
      <dsp:spPr>
        <a:xfrm>
          <a:off x="455744" y="588228"/>
          <a:ext cx="5999359" cy="4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67" tIns="49567" rIns="49567" bIns="49567" numCol="1" spcCol="1270" anchor="ctr" anchorCtr="0">
          <a:noAutofit/>
        </a:bodyPr>
        <a:lstStyle/>
        <a:p>
          <a:pPr marL="0" lvl="0" indent="0" algn="l" defTabSz="622300">
            <a:lnSpc>
              <a:spcPct val="100000"/>
            </a:lnSpc>
            <a:spcBef>
              <a:spcPct val="0"/>
            </a:spcBef>
            <a:spcAft>
              <a:spcPct val="35000"/>
            </a:spcAft>
            <a:buNone/>
          </a:pPr>
          <a:r>
            <a:rPr lang="en-US" sz="1400" kern="1200"/>
            <a:t>Outliers for quality of house =10 &amp; 9 with price &gt; 700000.</a:t>
          </a:r>
        </a:p>
      </dsp:txBody>
      <dsp:txXfrm>
        <a:off x="455744" y="588228"/>
        <a:ext cx="5999359" cy="468350"/>
      </dsp:txXfrm>
    </dsp:sp>
    <dsp:sp modelId="{DEE1A81F-7FD0-4016-8D56-A0AFFF6D0DE7}">
      <dsp:nvSpPr>
        <dsp:cNvPr id="0" name=""/>
        <dsp:cNvSpPr/>
      </dsp:nvSpPr>
      <dsp:spPr>
        <a:xfrm>
          <a:off x="0" y="1173666"/>
          <a:ext cx="6496050" cy="394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7AAF8-014E-4EEC-B048-C93F9DC1E016}">
      <dsp:nvSpPr>
        <dsp:cNvPr id="0" name=""/>
        <dsp:cNvSpPr/>
      </dsp:nvSpPr>
      <dsp:spPr>
        <a:xfrm>
          <a:off x="119306" y="1262407"/>
          <a:ext cx="217132" cy="216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75EB4C-3290-4369-B8A9-6D6480089578}">
      <dsp:nvSpPr>
        <dsp:cNvPr id="0" name=""/>
        <dsp:cNvSpPr/>
      </dsp:nvSpPr>
      <dsp:spPr>
        <a:xfrm>
          <a:off x="455744" y="1173666"/>
          <a:ext cx="5999359" cy="4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67" tIns="49567" rIns="49567" bIns="49567" numCol="1" spcCol="1270" anchor="ctr" anchorCtr="0">
          <a:noAutofit/>
        </a:bodyPr>
        <a:lstStyle/>
        <a:p>
          <a:pPr marL="0" lvl="0" indent="0" algn="l" defTabSz="622300">
            <a:lnSpc>
              <a:spcPct val="100000"/>
            </a:lnSpc>
            <a:spcBef>
              <a:spcPct val="0"/>
            </a:spcBef>
            <a:spcAft>
              <a:spcPct val="35000"/>
            </a:spcAft>
            <a:buNone/>
          </a:pPr>
          <a:r>
            <a:rPr lang="en-US" sz="1400" kern="1200"/>
            <a:t>Maximum of houses are whose quality is 8 have been ranged from 15000 to 45000.</a:t>
          </a:r>
        </a:p>
      </dsp:txBody>
      <dsp:txXfrm>
        <a:off x="455744" y="1173666"/>
        <a:ext cx="5999359" cy="468350"/>
      </dsp:txXfrm>
    </dsp:sp>
    <dsp:sp modelId="{8B2AACD1-65BF-49A8-8B5C-2F9631B7830C}">
      <dsp:nvSpPr>
        <dsp:cNvPr id="0" name=""/>
        <dsp:cNvSpPr/>
      </dsp:nvSpPr>
      <dsp:spPr>
        <a:xfrm>
          <a:off x="0" y="1759105"/>
          <a:ext cx="6496050" cy="394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EC756-6773-4FF4-A9DE-8040AED758C4}">
      <dsp:nvSpPr>
        <dsp:cNvPr id="0" name=""/>
        <dsp:cNvSpPr/>
      </dsp:nvSpPr>
      <dsp:spPr>
        <a:xfrm>
          <a:off x="119306" y="1847845"/>
          <a:ext cx="217132" cy="2169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4C8A9A-7515-44AB-B52F-3242605C5A21}">
      <dsp:nvSpPr>
        <dsp:cNvPr id="0" name=""/>
        <dsp:cNvSpPr/>
      </dsp:nvSpPr>
      <dsp:spPr>
        <a:xfrm>
          <a:off x="455744" y="1759105"/>
          <a:ext cx="5999359" cy="4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67" tIns="49567" rIns="49567" bIns="49567" numCol="1" spcCol="1270" anchor="ctr" anchorCtr="0">
          <a:noAutofit/>
        </a:bodyPr>
        <a:lstStyle/>
        <a:p>
          <a:pPr marL="0" lvl="0" indent="0" algn="l" defTabSz="622300">
            <a:lnSpc>
              <a:spcPct val="100000"/>
            </a:lnSpc>
            <a:spcBef>
              <a:spcPct val="0"/>
            </a:spcBef>
            <a:spcAft>
              <a:spcPct val="35000"/>
            </a:spcAft>
            <a:buNone/>
          </a:pPr>
          <a:r>
            <a:rPr lang="en-US" sz="1400" kern="1200"/>
            <a:t>Year Sold VS Sales Price</a:t>
          </a:r>
        </a:p>
      </dsp:txBody>
      <dsp:txXfrm>
        <a:off x="455744" y="1759105"/>
        <a:ext cx="5999359" cy="468350"/>
      </dsp:txXfrm>
    </dsp:sp>
    <dsp:sp modelId="{3B04FEE7-AFD1-4CE2-BF9B-1FD8F1EFF22F}">
      <dsp:nvSpPr>
        <dsp:cNvPr id="0" name=""/>
        <dsp:cNvSpPr/>
      </dsp:nvSpPr>
      <dsp:spPr>
        <a:xfrm>
          <a:off x="0" y="2344543"/>
          <a:ext cx="6496050" cy="394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FCCFB2-096E-4EAB-9A11-DF16F56AC010}">
      <dsp:nvSpPr>
        <dsp:cNvPr id="0" name=""/>
        <dsp:cNvSpPr/>
      </dsp:nvSpPr>
      <dsp:spPr>
        <a:xfrm>
          <a:off x="119306" y="2433283"/>
          <a:ext cx="217132" cy="2169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0A618C-EA21-470D-9528-B15AE769E4DA}">
      <dsp:nvSpPr>
        <dsp:cNvPr id="0" name=""/>
        <dsp:cNvSpPr/>
      </dsp:nvSpPr>
      <dsp:spPr>
        <a:xfrm>
          <a:off x="455744" y="2344543"/>
          <a:ext cx="5999359" cy="4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67" tIns="49567" rIns="49567" bIns="49567" numCol="1" spcCol="1270" anchor="ctr" anchorCtr="0">
          <a:noAutofit/>
        </a:bodyPr>
        <a:lstStyle/>
        <a:p>
          <a:pPr marL="0" lvl="0" indent="0" algn="l" defTabSz="622300">
            <a:lnSpc>
              <a:spcPct val="100000"/>
            </a:lnSpc>
            <a:spcBef>
              <a:spcPct val="0"/>
            </a:spcBef>
            <a:spcAft>
              <a:spcPct val="35000"/>
            </a:spcAft>
            <a:buNone/>
          </a:pPr>
          <a:r>
            <a:rPr lang="en-US" sz="1400" kern="1200"/>
            <a:t>More price for newly constructed houses with all public utilities and overall condition ranging from 7 to 10.</a:t>
          </a:r>
        </a:p>
      </dsp:txBody>
      <dsp:txXfrm>
        <a:off x="455744" y="2344543"/>
        <a:ext cx="5999359" cy="468350"/>
      </dsp:txXfrm>
    </dsp:sp>
    <dsp:sp modelId="{064D5776-D78E-4C60-95E5-62C0D3EF4729}">
      <dsp:nvSpPr>
        <dsp:cNvPr id="0" name=""/>
        <dsp:cNvSpPr/>
      </dsp:nvSpPr>
      <dsp:spPr>
        <a:xfrm>
          <a:off x="0" y="2929982"/>
          <a:ext cx="6496050" cy="394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40088-8A5D-4BE8-94F5-5B90CF1E9A3C}">
      <dsp:nvSpPr>
        <dsp:cNvPr id="0" name=""/>
        <dsp:cNvSpPr/>
      </dsp:nvSpPr>
      <dsp:spPr>
        <a:xfrm>
          <a:off x="119306" y="3018722"/>
          <a:ext cx="217132" cy="2169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543DA3-9906-4148-BA27-BEE3A2BF8B48}">
      <dsp:nvSpPr>
        <dsp:cNvPr id="0" name=""/>
        <dsp:cNvSpPr/>
      </dsp:nvSpPr>
      <dsp:spPr>
        <a:xfrm>
          <a:off x="455744" y="2929982"/>
          <a:ext cx="5999359" cy="4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67" tIns="49567" rIns="49567" bIns="49567" numCol="1" spcCol="1270" anchor="ctr" anchorCtr="0">
          <a:noAutofit/>
        </a:bodyPr>
        <a:lstStyle/>
        <a:p>
          <a:pPr marL="0" lvl="0" indent="0" algn="l" defTabSz="622300">
            <a:lnSpc>
              <a:spcPct val="100000"/>
            </a:lnSpc>
            <a:spcBef>
              <a:spcPct val="0"/>
            </a:spcBef>
            <a:spcAft>
              <a:spcPct val="35000"/>
            </a:spcAft>
            <a:buNone/>
          </a:pPr>
          <a:r>
            <a:rPr lang="en-US" sz="1400" kern="1200"/>
            <a:t>Year sold VS Condition</a:t>
          </a:r>
        </a:p>
      </dsp:txBody>
      <dsp:txXfrm>
        <a:off x="455744" y="2929982"/>
        <a:ext cx="5999359" cy="468350"/>
      </dsp:txXfrm>
    </dsp:sp>
    <dsp:sp modelId="{00B1C82B-1B63-4383-9038-07CE02E39F77}">
      <dsp:nvSpPr>
        <dsp:cNvPr id="0" name=""/>
        <dsp:cNvSpPr/>
      </dsp:nvSpPr>
      <dsp:spPr>
        <a:xfrm>
          <a:off x="0" y="3515420"/>
          <a:ext cx="6496050" cy="394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A24E2-B763-4772-BFAE-300EF890D884}">
      <dsp:nvSpPr>
        <dsp:cNvPr id="0" name=""/>
        <dsp:cNvSpPr/>
      </dsp:nvSpPr>
      <dsp:spPr>
        <a:xfrm>
          <a:off x="119306" y="3604160"/>
          <a:ext cx="217132" cy="21692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2BA8EB-2EE2-4FE9-9F35-6FBC8F0EA0E4}">
      <dsp:nvSpPr>
        <dsp:cNvPr id="0" name=""/>
        <dsp:cNvSpPr/>
      </dsp:nvSpPr>
      <dsp:spPr>
        <a:xfrm>
          <a:off x="455744" y="3515420"/>
          <a:ext cx="5999359" cy="4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67" tIns="49567" rIns="49567" bIns="49567" numCol="1" spcCol="1270" anchor="ctr" anchorCtr="0">
          <a:noAutofit/>
        </a:bodyPr>
        <a:lstStyle/>
        <a:p>
          <a:pPr marL="0" lvl="0" indent="0" algn="l" defTabSz="622300">
            <a:lnSpc>
              <a:spcPct val="100000"/>
            </a:lnSpc>
            <a:spcBef>
              <a:spcPct val="0"/>
            </a:spcBef>
            <a:spcAft>
              <a:spcPct val="35000"/>
            </a:spcAft>
            <a:buNone/>
          </a:pPr>
          <a:r>
            <a:rPr lang="en-US" sz="1400" kern="1200"/>
            <a:t>Average condition of 5 for houses sold in 2008 are at good condition.</a:t>
          </a:r>
        </a:p>
      </dsp:txBody>
      <dsp:txXfrm>
        <a:off x="455744" y="3515420"/>
        <a:ext cx="5999359" cy="468350"/>
      </dsp:txXfrm>
    </dsp:sp>
    <dsp:sp modelId="{C8DC7BBF-4092-4031-BBDD-D5119CCA1DEC}">
      <dsp:nvSpPr>
        <dsp:cNvPr id="0" name=""/>
        <dsp:cNvSpPr/>
      </dsp:nvSpPr>
      <dsp:spPr>
        <a:xfrm>
          <a:off x="0" y="4100859"/>
          <a:ext cx="6496050" cy="394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BB236F-199F-469F-952E-D0772922C861}">
      <dsp:nvSpPr>
        <dsp:cNvPr id="0" name=""/>
        <dsp:cNvSpPr/>
      </dsp:nvSpPr>
      <dsp:spPr>
        <a:xfrm>
          <a:off x="119306" y="4189599"/>
          <a:ext cx="217132" cy="21692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9A0854-106B-4FD5-A120-F76B0E58441F}">
      <dsp:nvSpPr>
        <dsp:cNvPr id="0" name=""/>
        <dsp:cNvSpPr/>
      </dsp:nvSpPr>
      <dsp:spPr>
        <a:xfrm>
          <a:off x="455744" y="4100859"/>
          <a:ext cx="5999359" cy="4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67" tIns="49567" rIns="49567" bIns="49567" numCol="1" spcCol="1270" anchor="ctr" anchorCtr="0">
          <a:noAutofit/>
        </a:bodyPr>
        <a:lstStyle/>
        <a:p>
          <a:pPr marL="0" lvl="0" indent="0" algn="l" defTabSz="622300">
            <a:lnSpc>
              <a:spcPct val="100000"/>
            </a:lnSpc>
            <a:spcBef>
              <a:spcPct val="0"/>
            </a:spcBef>
            <a:spcAft>
              <a:spcPct val="35000"/>
            </a:spcAft>
            <a:buNone/>
          </a:pPr>
          <a:r>
            <a:rPr lang="en-US" sz="1400" kern="1200"/>
            <a:t>3D scatterplot to view actual data points without interpolation for 3 variables: Building type, Sale Type and Sale Condition.</a:t>
          </a:r>
        </a:p>
      </dsp:txBody>
      <dsp:txXfrm>
        <a:off x="455744" y="4100859"/>
        <a:ext cx="5999359" cy="4683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0FFCA-9ED0-4AC9-9493-587C3CCA873F}">
      <dsp:nvSpPr>
        <dsp:cNvPr id="0" name=""/>
        <dsp:cNvSpPr/>
      </dsp:nvSpPr>
      <dsp:spPr>
        <a:xfrm>
          <a:off x="0" y="495"/>
          <a:ext cx="940435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9E49ED-9B27-42E9-80A7-0446294A6780}">
      <dsp:nvSpPr>
        <dsp:cNvPr id="0" name=""/>
        <dsp:cNvSpPr/>
      </dsp:nvSpPr>
      <dsp:spPr>
        <a:xfrm>
          <a:off x="0" y="495"/>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Calculation of correlation measures.         : Positive and Negative Correlation      </a:t>
          </a:r>
        </a:p>
      </dsp:txBody>
      <dsp:txXfrm>
        <a:off x="0" y="495"/>
        <a:ext cx="9404352" cy="450604"/>
      </dsp:txXfrm>
    </dsp:sp>
    <dsp:sp modelId="{5C91D4AE-6FBB-4F21-A14B-A19C8A1B651D}">
      <dsp:nvSpPr>
        <dsp:cNvPr id="0" name=""/>
        <dsp:cNvSpPr/>
      </dsp:nvSpPr>
      <dsp:spPr>
        <a:xfrm>
          <a:off x="0" y="451100"/>
          <a:ext cx="940435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1AF5C-43AA-4D99-A975-8D50075ABAF9}">
      <dsp:nvSpPr>
        <dsp:cNvPr id="0" name=""/>
        <dsp:cNvSpPr/>
      </dsp:nvSpPr>
      <dsp:spPr>
        <a:xfrm>
          <a:off x="0" y="451100"/>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Visualize features with respect to Sales price.   : Scatter Matrix </a:t>
          </a:r>
        </a:p>
      </dsp:txBody>
      <dsp:txXfrm>
        <a:off x="0" y="451100"/>
        <a:ext cx="9404352" cy="450604"/>
      </dsp:txXfrm>
    </dsp:sp>
    <dsp:sp modelId="{2F3D5F1C-3489-42C3-821D-8FB1AA564FD3}">
      <dsp:nvSpPr>
        <dsp:cNvPr id="0" name=""/>
        <dsp:cNvSpPr/>
      </dsp:nvSpPr>
      <dsp:spPr>
        <a:xfrm>
          <a:off x="0" y="901704"/>
          <a:ext cx="940435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776016-61AA-49BB-8879-04DF3B04A3BA}">
      <dsp:nvSpPr>
        <dsp:cNvPr id="0" name=""/>
        <dsp:cNvSpPr/>
      </dsp:nvSpPr>
      <dsp:spPr>
        <a:xfrm>
          <a:off x="0" y="901704"/>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Compute price per square foot and correlate it. : Computation per square foot</a:t>
          </a:r>
        </a:p>
      </dsp:txBody>
      <dsp:txXfrm>
        <a:off x="0" y="901704"/>
        <a:ext cx="9404352" cy="450604"/>
      </dsp:txXfrm>
    </dsp:sp>
    <dsp:sp modelId="{51A5B9A4-4354-4163-B92D-0C38562A998A}">
      <dsp:nvSpPr>
        <dsp:cNvPr id="0" name=""/>
        <dsp:cNvSpPr/>
      </dsp:nvSpPr>
      <dsp:spPr>
        <a:xfrm>
          <a:off x="0" y="1352309"/>
          <a:ext cx="940435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D57CD-6669-4805-A408-E1D9459E8C85}">
      <dsp:nvSpPr>
        <dsp:cNvPr id="0" name=""/>
        <dsp:cNvSpPr/>
      </dsp:nvSpPr>
      <dsp:spPr>
        <a:xfrm>
          <a:off x="0" y="1352309"/>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Map them across correlation matrix.  : For better visualization of each feature to Sales Price, Heat Map</a:t>
          </a:r>
        </a:p>
      </dsp:txBody>
      <dsp:txXfrm>
        <a:off x="0" y="1352309"/>
        <a:ext cx="9404352" cy="450604"/>
      </dsp:txXfrm>
    </dsp:sp>
    <dsp:sp modelId="{D674C7CE-CAE9-4FAE-9713-B363DAD04F5A}">
      <dsp:nvSpPr>
        <dsp:cNvPr id="0" name=""/>
        <dsp:cNvSpPr/>
      </dsp:nvSpPr>
      <dsp:spPr>
        <a:xfrm>
          <a:off x="0" y="1802914"/>
          <a:ext cx="9404352"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066087-8616-42D9-8F3F-9B105EE88F60}">
      <dsp:nvSpPr>
        <dsp:cNvPr id="0" name=""/>
        <dsp:cNvSpPr/>
      </dsp:nvSpPr>
      <dsp:spPr>
        <a:xfrm>
          <a:off x="0" y="1802914"/>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Feature identification using AVOVA test for disparity score calculation. : 34 Numeric and 35 Categorical features in test dataset. : </a:t>
          </a:r>
          <a:r>
            <a:rPr lang="en-US" sz="1200" b="0" i="0" kern="1200" dirty="0"/>
            <a:t>Categorical values like Neighborhood, </a:t>
          </a:r>
          <a:r>
            <a:rPr lang="en-US" sz="1200" b="0" i="0" kern="1200" dirty="0" err="1"/>
            <a:t>ExterQual</a:t>
          </a:r>
          <a:r>
            <a:rPr lang="en-US" sz="1200" b="0" i="0" kern="1200" dirty="0"/>
            <a:t>, </a:t>
          </a:r>
          <a:r>
            <a:rPr lang="en-US" sz="1200" b="0" i="0" kern="1200" dirty="0" err="1"/>
            <a:t>KitchenQual</a:t>
          </a:r>
          <a:r>
            <a:rPr lang="en-US" sz="1200" b="0" i="0" kern="1200" dirty="0"/>
            <a:t> play a major role</a:t>
          </a:r>
          <a:endParaRPr lang="en-US" sz="1200" kern="1200" dirty="0"/>
        </a:p>
      </dsp:txBody>
      <dsp:txXfrm>
        <a:off x="0" y="1802914"/>
        <a:ext cx="9404352" cy="450604"/>
      </dsp:txXfrm>
    </dsp:sp>
    <dsp:sp modelId="{720F6E9E-061D-4EC2-8F5E-45AA08F05710}">
      <dsp:nvSpPr>
        <dsp:cNvPr id="0" name=""/>
        <dsp:cNvSpPr/>
      </dsp:nvSpPr>
      <dsp:spPr>
        <a:xfrm>
          <a:off x="0" y="2253519"/>
          <a:ext cx="940435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A9E41-00BD-47CF-A012-6A1A5F2159CC}">
      <dsp:nvSpPr>
        <dsp:cNvPr id="0" name=""/>
        <dsp:cNvSpPr/>
      </dsp:nvSpPr>
      <dsp:spPr>
        <a:xfrm>
          <a:off x="0" y="2253519"/>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Identify the most contributing features: Top 10 features</a:t>
          </a:r>
        </a:p>
      </dsp:txBody>
      <dsp:txXfrm>
        <a:off x="0" y="2253519"/>
        <a:ext cx="9404352" cy="450604"/>
      </dsp:txXfrm>
    </dsp:sp>
    <dsp:sp modelId="{6050F576-8F59-4A5B-AE83-EC159EB055CD}">
      <dsp:nvSpPr>
        <dsp:cNvPr id="0" name=""/>
        <dsp:cNvSpPr/>
      </dsp:nvSpPr>
      <dsp:spPr>
        <a:xfrm>
          <a:off x="0" y="2704124"/>
          <a:ext cx="940435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31112C-7E04-4935-9AA9-10AE7EC52706}">
      <dsp:nvSpPr>
        <dsp:cNvPr id="0" name=""/>
        <dsp:cNvSpPr/>
      </dsp:nvSpPr>
      <dsp:spPr>
        <a:xfrm>
          <a:off x="0" y="2704124"/>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Probabilistic analysis of data: Normalization, RMSE(Root Mean Square Error), probabilistic distribution. : Sample Analysis, </a:t>
          </a:r>
          <a:r>
            <a:rPr lang="en-US" sz="1200" kern="1200" dirty="0" err="1"/>
            <a:t>LogSalePrice</a:t>
          </a:r>
          <a:r>
            <a:rPr lang="en-US" sz="1200" kern="1200" dirty="0"/>
            <a:t>, Quality pivot table</a:t>
          </a:r>
        </a:p>
      </dsp:txBody>
      <dsp:txXfrm>
        <a:off x="0" y="2704124"/>
        <a:ext cx="9404352" cy="450604"/>
      </dsp:txXfrm>
    </dsp:sp>
    <dsp:sp modelId="{F910D667-E4C3-4F86-A81D-7C65077DA36D}">
      <dsp:nvSpPr>
        <dsp:cNvPr id="0" name=""/>
        <dsp:cNvSpPr/>
      </dsp:nvSpPr>
      <dsp:spPr>
        <a:xfrm>
          <a:off x="0" y="3154729"/>
          <a:ext cx="940435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C2E72C-BE49-4C90-B888-157C2EF039DA}">
      <dsp:nvSpPr>
        <dsp:cNvPr id="0" name=""/>
        <dsp:cNvSpPr/>
      </dsp:nvSpPr>
      <dsp:spPr>
        <a:xfrm>
          <a:off x="0" y="3154729"/>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Concatenation of training and test data. : Drop features which are not present in both. </a:t>
          </a:r>
        </a:p>
      </dsp:txBody>
      <dsp:txXfrm>
        <a:off x="0" y="3154729"/>
        <a:ext cx="9404352" cy="450604"/>
      </dsp:txXfrm>
    </dsp:sp>
    <dsp:sp modelId="{16B1748A-BBF7-46E1-A91F-D7B2CC38DDCD}">
      <dsp:nvSpPr>
        <dsp:cNvPr id="0" name=""/>
        <dsp:cNvSpPr/>
      </dsp:nvSpPr>
      <dsp:spPr>
        <a:xfrm>
          <a:off x="0" y="3605333"/>
          <a:ext cx="940435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69AE47-19A5-4EF3-B25A-2864BF597588}">
      <dsp:nvSpPr>
        <dsp:cNvPr id="0" name=""/>
        <dsp:cNvSpPr/>
      </dsp:nvSpPr>
      <dsp:spPr>
        <a:xfrm>
          <a:off x="0" y="3605333"/>
          <a:ext cx="9404352" cy="45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Follow the workflow model to clean and feed the test dataset to the trained model to predict the Sales Price of the houses in the test dataset. : Linear regression model LASSO, Automatic feature selection, Prediction and variance</a:t>
          </a:r>
        </a:p>
      </dsp:txBody>
      <dsp:txXfrm>
        <a:off x="0" y="3605333"/>
        <a:ext cx="9404352" cy="45060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340860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6C6DD-2376-4348-AAE5-6E2C5BC76368}" type="datetimeFigureOut">
              <a:rPr lang="en-US" smtClean="0"/>
              <a:t>12/30/2019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298106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1351197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3C767-EAD9-4236-8368-A3A972C211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2248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3598098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36C6DD-2376-4348-AAE5-6E2C5BC76368}" type="datetimeFigureOut">
              <a:rPr lang="en-US" smtClean="0"/>
              <a:t>12/30/2019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3550181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36C6DD-2376-4348-AAE5-6E2C5BC76368}" type="datetimeFigureOut">
              <a:rPr lang="en-US" smtClean="0"/>
              <a:t>12/30/2019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1770900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1325010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42331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54430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399260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6C6DD-2376-4348-AAE5-6E2C5BC76368}" type="datetimeFigureOut">
              <a:rPr lang="en-US" smtClean="0"/>
              <a:t>12/30/2019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172901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6C6DD-2376-4348-AAE5-6E2C5BC76368}" type="datetimeFigureOut">
              <a:rPr lang="en-US" smtClean="0"/>
              <a:t>12/30/2019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96217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187259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377942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936C6DD-2376-4348-AAE5-6E2C5BC76368}" type="datetimeFigureOut">
              <a:rPr lang="en-US" smtClean="0"/>
              <a:t>12/30/2019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2968850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6C6DD-2376-4348-AAE5-6E2C5BC76368}" type="datetimeFigureOut">
              <a:rPr lang="en-US" smtClean="0"/>
              <a:t>12/30/2019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13C767-EAD9-4236-8368-A3A972C211FB}" type="slidenum">
              <a:rPr lang="en-US" smtClean="0"/>
              <a:t>‹#›</a:t>
            </a:fld>
            <a:endParaRPr lang="en-US"/>
          </a:p>
        </p:txBody>
      </p:sp>
    </p:spTree>
    <p:extLst>
      <p:ext uri="{BB962C8B-B14F-4D97-AF65-F5344CB8AC3E}">
        <p14:creationId xmlns:p14="http://schemas.microsoft.com/office/powerpoint/2010/main" val="192639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36C6DD-2376-4348-AAE5-6E2C5BC76368}" type="datetimeFigureOut">
              <a:rPr lang="en-US" smtClean="0"/>
              <a:t>12/30/2019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13C767-EAD9-4236-8368-A3A972C211FB}" type="slidenum">
              <a:rPr lang="en-US" smtClean="0"/>
              <a:t>‹#›</a:t>
            </a:fld>
            <a:endParaRPr lang="en-US"/>
          </a:p>
        </p:txBody>
      </p:sp>
    </p:spTree>
    <p:extLst>
      <p:ext uri="{BB962C8B-B14F-4D97-AF65-F5344CB8AC3E}">
        <p14:creationId xmlns:p14="http://schemas.microsoft.com/office/powerpoint/2010/main" val="86978387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F21B5EDC-5485-4264-891C-5B291E539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E7ADA758-6D6A-4E4E-88F7-1B5038A0E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515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accent1">
              <a:alpha val="80000"/>
            </a:schemeClr>
          </a:solidFill>
          <a:ln>
            <a:noFill/>
          </a:ln>
        </p:spPr>
        <p:txBody>
          <a:bodyPr rtlCol="0" anchor="ctr"/>
          <a:lstStyle/>
          <a:p>
            <a:pPr algn="ctr"/>
            <a:endParaRPr lang="en-US"/>
          </a:p>
        </p:txBody>
      </p:sp>
      <p:sp>
        <p:nvSpPr>
          <p:cNvPr id="24" name="Freeform: Shape 11">
            <a:extLst>
              <a:ext uri="{FF2B5EF4-FFF2-40B4-BE49-F238E27FC236}">
                <a16:creationId xmlns:a16="http://schemas.microsoft.com/office/drawing/2014/main" id="{96D7C53C-B0E3-427C-B58C-BBF279079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58" y="-68957"/>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chemeClr val="tx1"/>
          </a:solidFill>
          <a:ln>
            <a:noFill/>
          </a:ln>
        </p:spPr>
      </p:sp>
      <p:sp>
        <p:nvSpPr>
          <p:cNvPr id="3" name="Subtitle 2">
            <a:extLst>
              <a:ext uri="{FF2B5EF4-FFF2-40B4-BE49-F238E27FC236}">
                <a16:creationId xmlns:a16="http://schemas.microsoft.com/office/drawing/2014/main" id="{B0A8721F-17BE-4B72-B613-EFAC7ECEB0E7}"/>
              </a:ext>
            </a:extLst>
          </p:cNvPr>
          <p:cNvSpPr>
            <a:spLocks noGrp="1"/>
          </p:cNvSpPr>
          <p:nvPr>
            <p:ph type="subTitle" idx="1"/>
          </p:nvPr>
        </p:nvSpPr>
        <p:spPr>
          <a:xfrm>
            <a:off x="7096423" y="923215"/>
            <a:ext cx="4208206" cy="4360606"/>
          </a:xfrm>
        </p:spPr>
        <p:txBody>
          <a:bodyPr anchor="ctr">
            <a:normAutofit/>
          </a:bodyPr>
          <a:lstStyle/>
          <a:p>
            <a:r>
              <a:rPr lang="en-US" sz="2400" b="1" dirty="0">
                <a:solidFill>
                  <a:schemeClr val="tx1"/>
                </a:solidFill>
              </a:rPr>
              <a:t>An Approach towards analytics and prediction</a:t>
            </a:r>
          </a:p>
          <a:p>
            <a:endParaRPr lang="en-US" sz="2400" dirty="0">
              <a:solidFill>
                <a:schemeClr val="tx1"/>
              </a:solidFill>
            </a:endParaRPr>
          </a:p>
          <a:p>
            <a:r>
              <a:rPr lang="en-US" sz="2400" b="1" dirty="0">
                <a:solidFill>
                  <a:schemeClr val="tx1"/>
                </a:solidFill>
              </a:rPr>
              <a:t>By </a:t>
            </a:r>
          </a:p>
          <a:p>
            <a:r>
              <a:rPr lang="en-US" sz="2400" b="1" dirty="0">
                <a:solidFill>
                  <a:schemeClr val="tx1"/>
                </a:solidFill>
              </a:rPr>
              <a:t>Koneru Geetika</a:t>
            </a:r>
          </a:p>
          <a:p>
            <a:endParaRPr lang="en-US" sz="2400" b="1" dirty="0">
              <a:solidFill>
                <a:schemeClr val="tx1"/>
              </a:solidFill>
            </a:endParaRPr>
          </a:p>
        </p:txBody>
      </p:sp>
      <p:sp>
        <p:nvSpPr>
          <p:cNvPr id="2" name="Title 1">
            <a:extLst>
              <a:ext uri="{FF2B5EF4-FFF2-40B4-BE49-F238E27FC236}">
                <a16:creationId xmlns:a16="http://schemas.microsoft.com/office/drawing/2014/main" id="{2675BFE3-4A0D-462A-BBC8-B8E71E882D90}"/>
              </a:ext>
            </a:extLst>
          </p:cNvPr>
          <p:cNvSpPr>
            <a:spLocks noGrp="1"/>
          </p:cNvSpPr>
          <p:nvPr>
            <p:ph type="ctrTitle"/>
          </p:nvPr>
        </p:nvSpPr>
        <p:spPr>
          <a:xfrm>
            <a:off x="737419" y="1248696"/>
            <a:ext cx="5621584" cy="4360606"/>
          </a:xfrm>
        </p:spPr>
        <p:txBody>
          <a:bodyPr anchor="ctr">
            <a:normAutofit/>
          </a:bodyPr>
          <a:lstStyle/>
          <a:p>
            <a:r>
              <a:rPr lang="en-US" sz="6600" b="1">
                <a:solidFill>
                  <a:schemeClr val="bg1"/>
                </a:solidFill>
              </a:rPr>
              <a:t>House Prices and regression techniques</a:t>
            </a:r>
          </a:p>
        </p:txBody>
      </p:sp>
    </p:spTree>
    <p:extLst>
      <p:ext uri="{BB962C8B-B14F-4D97-AF65-F5344CB8AC3E}">
        <p14:creationId xmlns:p14="http://schemas.microsoft.com/office/powerpoint/2010/main" val="301748763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E282286-C2FB-4B1D-965E-C24B7DC85887}"/>
              </a:ext>
            </a:extLst>
          </p:cNvPr>
          <p:cNvSpPr>
            <a:spLocks noGrp="1"/>
          </p:cNvSpPr>
          <p:nvPr>
            <p:ph type="title"/>
          </p:nvPr>
        </p:nvSpPr>
        <p:spPr>
          <a:xfrm>
            <a:off x="648930" y="629267"/>
            <a:ext cx="9252154" cy="1016654"/>
          </a:xfrm>
        </p:spPr>
        <p:txBody>
          <a:bodyPr>
            <a:normAutofit/>
          </a:bodyPr>
          <a:lstStyle/>
          <a:p>
            <a:pPr>
              <a:lnSpc>
                <a:spcPct val="90000"/>
              </a:lnSpc>
            </a:pPr>
            <a:r>
              <a:rPr lang="en-US" sz="3600">
                <a:solidFill>
                  <a:srgbClr val="EBEBEB"/>
                </a:solidFill>
              </a:rPr>
              <a:t>Wrangling, Aggregation and its insights:</a:t>
            </a:r>
            <a:endParaRPr lang="en-US" sz="3600" dirty="0">
              <a:solidFill>
                <a:srgbClr val="EBEBEB"/>
              </a:solidFill>
            </a:endParaRPr>
          </a:p>
        </p:txBody>
      </p:sp>
      <p:sp useBgFill="1">
        <p:nvSpPr>
          <p:cNvPr id="43" name="Freeform: Shape 42">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8FBFAE6E-2647-44FB-A77A-4E71130F1800}"/>
              </a:ext>
            </a:extLst>
          </p:cNvPr>
          <p:cNvSpPr>
            <a:spLocks noGrp="1"/>
          </p:cNvSpPr>
          <p:nvPr>
            <p:ph idx="1"/>
          </p:nvPr>
        </p:nvSpPr>
        <p:spPr>
          <a:xfrm>
            <a:off x="648930" y="2548281"/>
            <a:ext cx="7633935" cy="3658689"/>
          </a:xfrm>
        </p:spPr>
        <p:txBody>
          <a:bodyPr>
            <a:normAutofit/>
          </a:bodyPr>
          <a:lstStyle/>
          <a:p>
            <a:pPr marL="0" indent="0">
              <a:lnSpc>
                <a:spcPct val="90000"/>
              </a:lnSpc>
              <a:buNone/>
            </a:pPr>
            <a:r>
              <a:rPr lang="en-US" sz="1100" b="1" u="sng" dirty="0"/>
              <a:t>Garage Date Frame: </a:t>
            </a:r>
          </a:p>
          <a:p>
            <a:pPr marL="0" indent="0">
              <a:lnSpc>
                <a:spcPct val="90000"/>
              </a:lnSpc>
              <a:buNone/>
            </a:pPr>
            <a:r>
              <a:rPr lang="en-US" sz="1100" dirty="0"/>
              <a:t>Highest – </a:t>
            </a:r>
            <a:r>
              <a:rPr lang="en-US" sz="1100" dirty="0" err="1"/>
              <a:t>TotRmsAbvGrd</a:t>
            </a:r>
            <a:r>
              <a:rPr lang="en-US" sz="1100" dirty="0"/>
              <a:t>: (4,AllPub); Fireplaces:(7,AllPub)</a:t>
            </a:r>
          </a:p>
          <a:p>
            <a:pPr marL="0" indent="0">
              <a:lnSpc>
                <a:spcPct val="90000"/>
              </a:lnSpc>
              <a:buNone/>
            </a:pPr>
            <a:r>
              <a:rPr lang="en-US" sz="1100" dirty="0"/>
              <a:t>Wood Deck houses has maximum price compared to </a:t>
            </a:r>
            <a:r>
              <a:rPr lang="en-US" sz="1100" dirty="0" err="1"/>
              <a:t>openPorchSF</a:t>
            </a:r>
            <a:r>
              <a:rPr lang="en-US" sz="1100" dirty="0"/>
              <a:t> in 2000 and 2010.</a:t>
            </a:r>
          </a:p>
          <a:p>
            <a:pPr marL="0" indent="0">
              <a:lnSpc>
                <a:spcPct val="90000"/>
              </a:lnSpc>
              <a:buNone/>
            </a:pPr>
            <a:r>
              <a:rPr lang="en-US" sz="1100" b="1" u="sng" dirty="0"/>
              <a:t>Basement details:</a:t>
            </a:r>
          </a:p>
          <a:p>
            <a:pPr marL="0" indent="0">
              <a:lnSpc>
                <a:spcPct val="90000"/>
              </a:lnSpc>
              <a:buNone/>
            </a:pPr>
            <a:r>
              <a:rPr lang="en-US" sz="1100" dirty="0"/>
              <a:t>The relation between </a:t>
            </a:r>
            <a:r>
              <a:rPr lang="en-US" sz="1100" dirty="0" err="1"/>
              <a:t>BsmtUnfSF</a:t>
            </a:r>
            <a:r>
              <a:rPr lang="en-US" sz="1100" dirty="0"/>
              <a:t> &amp; </a:t>
            </a:r>
            <a:r>
              <a:rPr lang="en-US" sz="1100" dirty="0" err="1"/>
              <a:t>TotalBsmtSF</a:t>
            </a:r>
            <a:r>
              <a:rPr lang="en-US" sz="1100" dirty="0"/>
              <a:t> : (13,Gd) are equal.</a:t>
            </a:r>
          </a:p>
          <a:p>
            <a:pPr marL="0" indent="0">
              <a:lnSpc>
                <a:spcPct val="90000"/>
              </a:lnSpc>
              <a:buNone/>
            </a:pPr>
            <a:r>
              <a:rPr lang="en-US" sz="1100" b="1" u="sng" dirty="0"/>
              <a:t>Building Type:</a:t>
            </a:r>
          </a:p>
          <a:p>
            <a:pPr marL="0" indent="0">
              <a:lnSpc>
                <a:spcPct val="90000"/>
              </a:lnSpc>
              <a:buNone/>
            </a:pPr>
            <a:r>
              <a:rPr lang="en-US" sz="1100" dirty="0"/>
              <a:t>(4,1Fam) The condition of houses with condition of 4 &amp; Single family detached has the highest price when renovated.</a:t>
            </a:r>
          </a:p>
          <a:p>
            <a:pPr marL="0" indent="0">
              <a:lnSpc>
                <a:spcPct val="90000"/>
              </a:lnSpc>
              <a:buNone/>
            </a:pPr>
            <a:r>
              <a:rPr lang="en-US" sz="1100" b="1" u="sng" dirty="0"/>
              <a:t>House Area:</a:t>
            </a:r>
          </a:p>
          <a:p>
            <a:pPr marL="0" indent="0">
              <a:lnSpc>
                <a:spcPct val="90000"/>
              </a:lnSpc>
              <a:buNone/>
            </a:pPr>
            <a:r>
              <a:rPr lang="en-US" sz="1100" dirty="0"/>
              <a:t>Condition of 11 with garage living area &gt; 840 has highest price.</a:t>
            </a:r>
          </a:p>
          <a:p>
            <a:pPr marL="0" indent="0">
              <a:lnSpc>
                <a:spcPct val="90000"/>
              </a:lnSpc>
              <a:buNone/>
            </a:pPr>
            <a:r>
              <a:rPr lang="en-US" sz="1100" dirty="0"/>
              <a:t>The more the basement area, the more is the area of the first floor.</a:t>
            </a:r>
          </a:p>
          <a:p>
            <a:pPr marL="0" indent="0">
              <a:lnSpc>
                <a:spcPct val="90000"/>
              </a:lnSpc>
              <a:buNone/>
            </a:pPr>
            <a:r>
              <a:rPr lang="en-US" sz="1100" dirty="0"/>
              <a:t>2007, WD – warranty deed conventional has the highest sale price.</a:t>
            </a:r>
          </a:p>
          <a:p>
            <a:pPr marL="0" indent="0">
              <a:lnSpc>
                <a:spcPct val="90000"/>
              </a:lnSpc>
              <a:buNone/>
            </a:pPr>
            <a:r>
              <a:rPr lang="en-US" sz="1100" dirty="0"/>
              <a:t>Pair plots: 4 variety of pair plots and box plots to get the relative insights of these data frames.</a:t>
            </a:r>
          </a:p>
          <a:p>
            <a:pPr marL="0" indent="0">
              <a:lnSpc>
                <a:spcPct val="90000"/>
              </a:lnSpc>
              <a:buNone/>
            </a:pPr>
            <a:endParaRPr lang="en-US" sz="1100" dirty="0"/>
          </a:p>
          <a:p>
            <a:pPr marL="0" indent="0">
              <a:lnSpc>
                <a:spcPct val="90000"/>
              </a:lnSpc>
              <a:buNone/>
            </a:pPr>
            <a:endParaRPr lang="en-US" sz="1100" dirty="0"/>
          </a:p>
          <a:p>
            <a:pPr marL="0" indent="0">
              <a:lnSpc>
                <a:spcPct val="90000"/>
              </a:lnSpc>
              <a:buNone/>
            </a:pPr>
            <a:endParaRPr lang="en-US" sz="1100" dirty="0"/>
          </a:p>
          <a:p>
            <a:pPr marL="0" indent="0">
              <a:lnSpc>
                <a:spcPct val="90000"/>
              </a:lnSpc>
              <a:buNone/>
            </a:pPr>
            <a:endParaRPr lang="en-US" sz="1100" dirty="0"/>
          </a:p>
          <a:p>
            <a:pPr>
              <a:lnSpc>
                <a:spcPct val="90000"/>
              </a:lnSpc>
              <a:buFont typeface="Courier New" panose="02070309020205020404" pitchFamily="49" charset="0"/>
              <a:buChar char="o"/>
            </a:pPr>
            <a:endParaRPr lang="en-US" sz="1100" dirty="0"/>
          </a:p>
          <a:p>
            <a:pPr>
              <a:lnSpc>
                <a:spcPct val="90000"/>
              </a:lnSpc>
              <a:buFont typeface="Courier New" panose="02070309020205020404" pitchFamily="49" charset="0"/>
              <a:buChar char="o"/>
            </a:pPr>
            <a:endParaRPr lang="en-US" sz="1100" dirty="0"/>
          </a:p>
        </p:txBody>
      </p:sp>
      <p:pic>
        <p:nvPicPr>
          <p:cNvPr id="7" name="Graphic 6" descr="House">
            <a:extLst>
              <a:ext uri="{FF2B5EF4-FFF2-40B4-BE49-F238E27FC236}">
                <a16:creationId xmlns:a16="http://schemas.microsoft.com/office/drawing/2014/main" id="{B4B6C3E0-6D2D-457E-8235-59A33F307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2" y="2672454"/>
            <a:ext cx="3413671" cy="3413671"/>
          </a:xfrm>
          <a:prstGeom prst="rect">
            <a:avLst/>
          </a:prstGeom>
          <a:effectLst/>
        </p:spPr>
      </p:pic>
    </p:spTree>
    <p:extLst>
      <p:ext uri="{BB962C8B-B14F-4D97-AF65-F5344CB8AC3E}">
        <p14:creationId xmlns:p14="http://schemas.microsoft.com/office/powerpoint/2010/main" val="7841989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E6BD4B82-8DDD-4664-84AA-E83D4FDB81E3}"/>
              </a:ext>
            </a:extLst>
          </p:cNvPr>
          <p:cNvPicPr>
            <a:picLocks noChangeAspect="1"/>
          </p:cNvPicPr>
          <p:nvPr/>
        </p:nvPicPr>
        <p:blipFill>
          <a:blip r:embed="rId2"/>
          <a:stretch>
            <a:fillRect/>
          </a:stretch>
        </p:blipFill>
        <p:spPr>
          <a:xfrm>
            <a:off x="321733" y="361523"/>
            <a:ext cx="3400481" cy="2669377"/>
          </a:xfrm>
          <a:prstGeom prst="rect">
            <a:avLst/>
          </a:prstGeom>
        </p:spPr>
      </p:pic>
      <p:sp>
        <p:nvSpPr>
          <p:cNvPr id="56" name="Rectangle 41">
            <a:extLst>
              <a:ext uri="{FF2B5EF4-FFF2-40B4-BE49-F238E27FC236}">
                <a16:creationId xmlns:a16="http://schemas.microsoft.com/office/drawing/2014/main" id="{E3B4FF89-C45F-4E24-B963-61E85570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671"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9185D35F-9946-4019-8B19-00ED083BCB65}"/>
              </a:ext>
            </a:extLst>
          </p:cNvPr>
          <p:cNvPicPr>
            <a:picLocks noChangeAspect="1"/>
          </p:cNvPicPr>
          <p:nvPr/>
        </p:nvPicPr>
        <p:blipFill>
          <a:blip r:embed="rId3"/>
          <a:stretch>
            <a:fillRect/>
          </a:stretch>
        </p:blipFill>
        <p:spPr>
          <a:xfrm>
            <a:off x="4395216" y="505664"/>
            <a:ext cx="3401568" cy="2381097"/>
          </a:xfrm>
          <a:prstGeom prst="rect">
            <a:avLst/>
          </a:prstGeom>
        </p:spPr>
      </p:pic>
      <p:sp>
        <p:nvSpPr>
          <p:cNvPr id="57" name="Rectangle 43">
            <a:extLst>
              <a:ext uri="{FF2B5EF4-FFF2-40B4-BE49-F238E27FC236}">
                <a16:creationId xmlns:a16="http://schemas.microsoft.com/office/drawing/2014/main" id="{14F25C03-EF67-4344-8AEA-7B3FA0DE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836"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FEF7E52F-6386-45E0-AAA0-E4650BA1F4A3}"/>
              </a:ext>
            </a:extLst>
          </p:cNvPr>
          <p:cNvPicPr>
            <a:picLocks noChangeAspect="1"/>
          </p:cNvPicPr>
          <p:nvPr/>
        </p:nvPicPr>
        <p:blipFill>
          <a:blip r:embed="rId4"/>
          <a:stretch>
            <a:fillRect/>
          </a:stretch>
        </p:blipFill>
        <p:spPr>
          <a:xfrm>
            <a:off x="8806253" y="321733"/>
            <a:ext cx="2773142" cy="2752344"/>
          </a:xfrm>
          <a:prstGeom prst="rect">
            <a:avLst/>
          </a:prstGeom>
        </p:spPr>
      </p:pic>
      <p:sp>
        <p:nvSpPr>
          <p:cNvPr id="58" name="Rectangle 45">
            <a:extLst>
              <a:ext uri="{FF2B5EF4-FFF2-40B4-BE49-F238E27FC236}">
                <a16:creationId xmlns:a16="http://schemas.microsoft.com/office/drawing/2014/main" id="{F74793DE-3651-410B-B243-8F0B1468E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2665476"/>
            <a:ext cx="73152" cy="1218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30677A4F-1128-464E-A2CD-162664B1C5AA}"/>
              </a:ext>
            </a:extLst>
          </p:cNvPr>
          <p:cNvPicPr>
            <a:picLocks noChangeAspect="1"/>
          </p:cNvPicPr>
          <p:nvPr/>
        </p:nvPicPr>
        <p:blipFill>
          <a:blip r:embed="rId5"/>
          <a:stretch>
            <a:fillRect/>
          </a:stretch>
        </p:blipFill>
        <p:spPr>
          <a:xfrm>
            <a:off x="527228" y="3783923"/>
            <a:ext cx="3075244" cy="2752344"/>
          </a:xfrm>
          <a:prstGeom prst="rect">
            <a:avLst/>
          </a:prstGeom>
        </p:spPr>
      </p:pic>
      <p:pic>
        <p:nvPicPr>
          <p:cNvPr id="2" name="Picture 1">
            <a:extLst>
              <a:ext uri="{FF2B5EF4-FFF2-40B4-BE49-F238E27FC236}">
                <a16:creationId xmlns:a16="http://schemas.microsoft.com/office/drawing/2014/main" id="{048981B8-C883-434B-B3B7-B1A4A659514F}"/>
              </a:ext>
            </a:extLst>
          </p:cNvPr>
          <p:cNvPicPr>
            <a:picLocks noChangeAspect="1"/>
          </p:cNvPicPr>
          <p:nvPr/>
        </p:nvPicPr>
        <p:blipFill>
          <a:blip r:embed="rId6"/>
          <a:stretch>
            <a:fillRect/>
          </a:stretch>
        </p:blipFill>
        <p:spPr>
          <a:xfrm>
            <a:off x="4495440" y="3783923"/>
            <a:ext cx="3266877" cy="2752344"/>
          </a:xfrm>
          <a:prstGeom prst="rect">
            <a:avLst/>
          </a:prstGeom>
        </p:spPr>
      </p:pic>
      <p:pic>
        <p:nvPicPr>
          <p:cNvPr id="3" name="Picture 2">
            <a:extLst>
              <a:ext uri="{FF2B5EF4-FFF2-40B4-BE49-F238E27FC236}">
                <a16:creationId xmlns:a16="http://schemas.microsoft.com/office/drawing/2014/main" id="{0FABB718-FA17-4B67-A887-340FA8D38D1B}"/>
              </a:ext>
            </a:extLst>
          </p:cNvPr>
          <p:cNvPicPr>
            <a:picLocks noChangeAspect="1"/>
          </p:cNvPicPr>
          <p:nvPr/>
        </p:nvPicPr>
        <p:blipFill>
          <a:blip r:embed="rId7"/>
          <a:stretch>
            <a:fillRect/>
          </a:stretch>
        </p:blipFill>
        <p:spPr>
          <a:xfrm>
            <a:off x="8519750" y="3783923"/>
            <a:ext cx="3346315" cy="2752344"/>
          </a:xfrm>
          <a:prstGeom prst="rect">
            <a:avLst/>
          </a:prstGeom>
        </p:spPr>
      </p:pic>
    </p:spTree>
    <p:extLst>
      <p:ext uri="{BB962C8B-B14F-4D97-AF65-F5344CB8AC3E}">
        <p14:creationId xmlns:p14="http://schemas.microsoft.com/office/powerpoint/2010/main" val="2866973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BC10B99-9EF4-4D7F-8F2A-FF90F4DDA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1A7AE3A-58B5-4ED1-A74D-1265B0FCB6D0}"/>
              </a:ext>
            </a:extLst>
          </p:cNvPr>
          <p:cNvPicPr>
            <a:picLocks noChangeAspect="1"/>
          </p:cNvPicPr>
          <p:nvPr/>
        </p:nvPicPr>
        <p:blipFill rotWithShape="1">
          <a:blip r:embed="rId3"/>
          <a:srcRect l="9750" r="5950" b="-1"/>
          <a:stretch/>
        </p:blipFill>
        <p:spPr>
          <a:xfrm>
            <a:off x="643466" y="643467"/>
            <a:ext cx="5291667" cy="5571066"/>
          </a:xfrm>
          <a:prstGeom prst="rect">
            <a:avLst/>
          </a:prstGeom>
        </p:spPr>
      </p:pic>
      <p:pic>
        <p:nvPicPr>
          <p:cNvPr id="3" name="Picture 2">
            <a:extLst>
              <a:ext uri="{FF2B5EF4-FFF2-40B4-BE49-F238E27FC236}">
                <a16:creationId xmlns:a16="http://schemas.microsoft.com/office/drawing/2014/main" id="{22FFDC58-7A77-4328-9358-8A6A98D86B4E}"/>
              </a:ext>
            </a:extLst>
          </p:cNvPr>
          <p:cNvPicPr>
            <a:picLocks noChangeAspect="1"/>
          </p:cNvPicPr>
          <p:nvPr/>
        </p:nvPicPr>
        <p:blipFill rotWithShape="1">
          <a:blip r:embed="rId4"/>
          <a:srcRect l="343" r="40052" b="-2"/>
          <a:stretch/>
        </p:blipFill>
        <p:spPr>
          <a:xfrm>
            <a:off x="6256867" y="643467"/>
            <a:ext cx="5291665" cy="5571066"/>
          </a:xfrm>
          <a:prstGeom prst="rect">
            <a:avLst/>
          </a:prstGeom>
        </p:spPr>
      </p:pic>
    </p:spTree>
    <p:extLst>
      <p:ext uri="{BB962C8B-B14F-4D97-AF65-F5344CB8AC3E}">
        <p14:creationId xmlns:p14="http://schemas.microsoft.com/office/powerpoint/2010/main" val="317788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BA52B2-E03A-45F1-B362-8D2569AA0A94}"/>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Plotting:</a:t>
            </a:r>
          </a:p>
        </p:txBody>
      </p:sp>
      <p:sp>
        <p:nvSpPr>
          <p:cNvPr id="21" name="Freeform: Shape 24">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4" name="Rectangle 28">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8" name="Content Placeholder 4">
            <a:extLst>
              <a:ext uri="{FF2B5EF4-FFF2-40B4-BE49-F238E27FC236}">
                <a16:creationId xmlns:a16="http://schemas.microsoft.com/office/drawing/2014/main" id="{80D57061-4DDD-4042-8406-7A5EAA3B002E}"/>
              </a:ext>
            </a:extLst>
          </p:cNvPr>
          <p:cNvGraphicFramePr>
            <a:graphicFrameLocks noGrp="1"/>
          </p:cNvGraphicFramePr>
          <p:nvPr>
            <p:ph idx="1"/>
            <p:extLst>
              <p:ext uri="{D42A27DB-BD31-4B8C-83A1-F6EECF244321}">
                <p14:modId xmlns:p14="http://schemas.microsoft.com/office/powerpoint/2010/main" val="291700930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67243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647EED-9087-4EA9-989D-490F529225A9}"/>
              </a:ext>
            </a:extLst>
          </p:cNvPr>
          <p:cNvPicPr>
            <a:picLocks noChangeAspect="1"/>
          </p:cNvPicPr>
          <p:nvPr/>
        </p:nvPicPr>
        <p:blipFill>
          <a:blip r:embed="rId2"/>
          <a:stretch>
            <a:fillRect/>
          </a:stretch>
        </p:blipFill>
        <p:spPr>
          <a:xfrm>
            <a:off x="1712926" y="643467"/>
            <a:ext cx="3556947" cy="2543217"/>
          </a:xfrm>
          <a:prstGeom prst="rect">
            <a:avLst/>
          </a:prstGeom>
        </p:spPr>
      </p:pic>
      <p:cxnSp>
        <p:nvCxnSpPr>
          <p:cNvPr id="52" name="Straight Connector 51">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535CB9F-D780-4A5A-AA70-1A094FA68CC9}"/>
              </a:ext>
            </a:extLst>
          </p:cNvPr>
          <p:cNvPicPr>
            <a:picLocks noChangeAspect="1"/>
          </p:cNvPicPr>
          <p:nvPr/>
        </p:nvPicPr>
        <p:blipFill>
          <a:blip r:embed="rId3"/>
          <a:stretch>
            <a:fillRect/>
          </a:stretch>
        </p:blipFill>
        <p:spPr>
          <a:xfrm>
            <a:off x="6834774" y="643467"/>
            <a:ext cx="3740024" cy="2543217"/>
          </a:xfrm>
          <a:prstGeom prst="rect">
            <a:avLst/>
          </a:prstGeom>
        </p:spPr>
      </p:pic>
      <p:cxnSp>
        <p:nvCxnSpPr>
          <p:cNvPr id="54" name="Straight Connector 53">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D36C0F0-4F6E-4B57-818A-C2EC33BB772F}"/>
              </a:ext>
            </a:extLst>
          </p:cNvPr>
          <p:cNvPicPr>
            <a:picLocks noChangeAspect="1"/>
          </p:cNvPicPr>
          <p:nvPr/>
        </p:nvPicPr>
        <p:blipFill>
          <a:blip r:embed="rId4"/>
          <a:stretch>
            <a:fillRect/>
          </a:stretch>
        </p:blipFill>
        <p:spPr>
          <a:xfrm>
            <a:off x="2032453" y="3671316"/>
            <a:ext cx="2917893" cy="2545862"/>
          </a:xfrm>
          <a:prstGeom prst="rect">
            <a:avLst/>
          </a:prstGeom>
        </p:spPr>
      </p:pic>
      <p:pic>
        <p:nvPicPr>
          <p:cNvPr id="2" name="Picture 1">
            <a:extLst>
              <a:ext uri="{FF2B5EF4-FFF2-40B4-BE49-F238E27FC236}">
                <a16:creationId xmlns:a16="http://schemas.microsoft.com/office/drawing/2014/main" id="{F92F1B06-308B-4648-BF08-0A674F16DAB5}"/>
              </a:ext>
            </a:extLst>
          </p:cNvPr>
          <p:cNvPicPr>
            <a:picLocks noChangeAspect="1"/>
          </p:cNvPicPr>
          <p:nvPr/>
        </p:nvPicPr>
        <p:blipFill>
          <a:blip r:embed="rId5"/>
          <a:stretch>
            <a:fillRect/>
          </a:stretch>
        </p:blipFill>
        <p:spPr>
          <a:xfrm>
            <a:off x="7346558" y="3671316"/>
            <a:ext cx="2716456" cy="2553469"/>
          </a:xfrm>
          <a:prstGeom prst="rect">
            <a:avLst/>
          </a:prstGeom>
        </p:spPr>
      </p:pic>
    </p:spTree>
    <p:extLst>
      <p:ext uri="{BB962C8B-B14F-4D97-AF65-F5344CB8AC3E}">
        <p14:creationId xmlns:p14="http://schemas.microsoft.com/office/powerpoint/2010/main" val="2333566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EB49-45C2-4F24-9FC7-584597162013}"/>
              </a:ext>
            </a:extLst>
          </p:cNvPr>
          <p:cNvSpPr>
            <a:spLocks noGrp="1"/>
          </p:cNvSpPr>
          <p:nvPr>
            <p:ph type="title"/>
          </p:nvPr>
        </p:nvSpPr>
        <p:spPr>
          <a:xfrm>
            <a:off x="646111" y="452718"/>
            <a:ext cx="9404723" cy="1400530"/>
          </a:xfrm>
        </p:spPr>
        <p:txBody>
          <a:bodyPr>
            <a:normAutofit/>
          </a:bodyPr>
          <a:lstStyle/>
          <a:p>
            <a:r>
              <a:rPr lang="en-US"/>
              <a:t>Model, Predict and Solve: Linear Regression LASSO</a:t>
            </a:r>
          </a:p>
        </p:txBody>
      </p:sp>
      <p:graphicFrame>
        <p:nvGraphicFramePr>
          <p:cNvPr id="18" name="Content Placeholder 2">
            <a:extLst>
              <a:ext uri="{FF2B5EF4-FFF2-40B4-BE49-F238E27FC236}">
                <a16:creationId xmlns:a16="http://schemas.microsoft.com/office/drawing/2014/main" id="{D4FF8A50-8E7E-44FE-90DC-F45B0BD1957D}"/>
              </a:ext>
            </a:extLst>
          </p:cNvPr>
          <p:cNvGraphicFramePr>
            <a:graphicFrameLocks noGrp="1"/>
          </p:cNvGraphicFramePr>
          <p:nvPr>
            <p:ph idx="1"/>
            <p:extLst>
              <p:ext uri="{D42A27DB-BD31-4B8C-83A1-F6EECF244321}">
                <p14:modId xmlns:p14="http://schemas.microsoft.com/office/powerpoint/2010/main" val="481649284"/>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940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F27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CE8B55EB-F10E-46C7-AD1D-A900BF52DB19}"/>
              </a:ext>
            </a:extLst>
          </p:cNvPr>
          <p:cNvPicPr>
            <a:picLocks noChangeAspect="1"/>
          </p:cNvPicPr>
          <p:nvPr/>
        </p:nvPicPr>
        <p:blipFill>
          <a:blip r:embed="rId2"/>
          <a:stretch>
            <a:fillRect/>
          </a:stretch>
        </p:blipFill>
        <p:spPr>
          <a:xfrm>
            <a:off x="622549" y="647711"/>
            <a:ext cx="3854945" cy="2467164"/>
          </a:xfrm>
          <a:prstGeom prst="rect">
            <a:avLst/>
          </a:prstGeom>
        </p:spPr>
      </p:pic>
      <p:sp>
        <p:nvSpPr>
          <p:cNvPr id="21" name="Rectangle 20">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F27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social media post&#10;&#10;Description automatically generated">
            <a:extLst>
              <a:ext uri="{FF2B5EF4-FFF2-40B4-BE49-F238E27FC236}">
                <a16:creationId xmlns:a16="http://schemas.microsoft.com/office/drawing/2014/main" id="{50EC5F68-BE91-4BD3-B334-1EEF88CF8F79}"/>
              </a:ext>
            </a:extLst>
          </p:cNvPr>
          <p:cNvPicPr>
            <a:picLocks noChangeAspect="1"/>
          </p:cNvPicPr>
          <p:nvPr/>
        </p:nvPicPr>
        <p:blipFill>
          <a:blip r:embed="rId3"/>
          <a:stretch>
            <a:fillRect/>
          </a:stretch>
        </p:blipFill>
        <p:spPr>
          <a:xfrm>
            <a:off x="622549" y="4439499"/>
            <a:ext cx="3854945" cy="1089021"/>
          </a:xfrm>
          <a:prstGeom prst="rect">
            <a:avLst/>
          </a:prstGeom>
        </p:spPr>
      </p:pic>
      <p:sp>
        <p:nvSpPr>
          <p:cNvPr id="23" name="Rectangle 22">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social media post&#10;&#10;Description automatically generated">
            <a:extLst>
              <a:ext uri="{FF2B5EF4-FFF2-40B4-BE49-F238E27FC236}">
                <a16:creationId xmlns:a16="http://schemas.microsoft.com/office/drawing/2014/main" id="{EB62C341-E8BD-4CC5-A1B5-B6C9E5E8FCB1}"/>
              </a:ext>
            </a:extLst>
          </p:cNvPr>
          <p:cNvPicPr>
            <a:picLocks noChangeAspect="1"/>
          </p:cNvPicPr>
          <p:nvPr/>
        </p:nvPicPr>
        <p:blipFill>
          <a:blip r:embed="rId4"/>
          <a:stretch>
            <a:fillRect/>
          </a:stretch>
        </p:blipFill>
        <p:spPr>
          <a:xfrm>
            <a:off x="5144764" y="1088336"/>
            <a:ext cx="6410084" cy="4695387"/>
          </a:xfrm>
          <a:prstGeom prst="rect">
            <a:avLst/>
          </a:prstGeom>
        </p:spPr>
      </p:pic>
    </p:spTree>
    <p:extLst>
      <p:ext uri="{BB962C8B-B14F-4D97-AF65-F5344CB8AC3E}">
        <p14:creationId xmlns:p14="http://schemas.microsoft.com/office/powerpoint/2010/main" val="426562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FFB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automatically generated">
            <a:extLst>
              <a:ext uri="{FF2B5EF4-FFF2-40B4-BE49-F238E27FC236}">
                <a16:creationId xmlns:a16="http://schemas.microsoft.com/office/drawing/2014/main" id="{8131CFA8-2B5F-43A9-8E01-850AC2D19182}"/>
              </a:ext>
            </a:extLst>
          </p:cNvPr>
          <p:cNvPicPr>
            <a:picLocks noChangeAspect="1"/>
          </p:cNvPicPr>
          <p:nvPr/>
        </p:nvPicPr>
        <p:blipFill rotWithShape="1">
          <a:blip r:embed="rId3"/>
          <a:srcRect r="7512" b="2"/>
          <a:stretch/>
        </p:blipFill>
        <p:spPr>
          <a:xfrm>
            <a:off x="643467" y="643467"/>
            <a:ext cx="10905066" cy="5571066"/>
          </a:xfrm>
          <a:prstGeom prst="rect">
            <a:avLst/>
          </a:prstGeom>
        </p:spPr>
      </p:pic>
      <p:sp>
        <p:nvSpPr>
          <p:cNvPr id="11" name="Rectangle 10">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7" descr="A picture containing screenshot&#10;&#10;Description automatically generated">
            <a:extLst>
              <a:ext uri="{FF2B5EF4-FFF2-40B4-BE49-F238E27FC236}">
                <a16:creationId xmlns:a16="http://schemas.microsoft.com/office/drawing/2014/main" id="{681CF4D6-E1BE-46B4-A766-95B95EB69B58}"/>
              </a:ext>
            </a:extLst>
          </p:cNvPr>
          <p:cNvPicPr>
            <a:picLocks noChangeAspect="1"/>
          </p:cNvPicPr>
          <p:nvPr/>
        </p:nvPicPr>
        <p:blipFill rotWithShape="1">
          <a:blip r:embed="rId4"/>
          <a:srcRect l="1662" r="9528" b="1"/>
          <a:stretch/>
        </p:blipFill>
        <p:spPr>
          <a:xfrm>
            <a:off x="6256867" y="1142999"/>
            <a:ext cx="5291665" cy="3837373"/>
          </a:xfrm>
          <a:prstGeom prst="rect">
            <a:avLst/>
          </a:prstGeom>
        </p:spPr>
      </p:pic>
    </p:spTree>
    <p:extLst>
      <p:ext uri="{BB962C8B-B14F-4D97-AF65-F5344CB8AC3E}">
        <p14:creationId xmlns:p14="http://schemas.microsoft.com/office/powerpoint/2010/main" val="1030308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A945FF-2B5D-4765-882B-8DFCF49EA897}"/>
              </a:ext>
            </a:extLst>
          </p:cNvPr>
          <p:cNvPicPr>
            <a:picLocks noChangeAspect="1"/>
          </p:cNvPicPr>
          <p:nvPr/>
        </p:nvPicPr>
        <p:blipFill>
          <a:blip r:embed="rId2"/>
          <a:stretch>
            <a:fillRect/>
          </a:stretch>
        </p:blipFill>
        <p:spPr>
          <a:xfrm>
            <a:off x="457202" y="390494"/>
            <a:ext cx="5426764" cy="2767649"/>
          </a:xfrm>
          <a:prstGeom prst="rect">
            <a:avLst/>
          </a:prstGeom>
        </p:spPr>
      </p:pic>
      <p:pic>
        <p:nvPicPr>
          <p:cNvPr id="2" name="Picture 1">
            <a:extLst>
              <a:ext uri="{FF2B5EF4-FFF2-40B4-BE49-F238E27FC236}">
                <a16:creationId xmlns:a16="http://schemas.microsoft.com/office/drawing/2014/main" id="{A5CC7893-3152-4BF5-A195-E73E2B910949}"/>
              </a:ext>
            </a:extLst>
          </p:cNvPr>
          <p:cNvPicPr>
            <a:picLocks noChangeAspect="1"/>
          </p:cNvPicPr>
          <p:nvPr/>
        </p:nvPicPr>
        <p:blipFill>
          <a:blip r:embed="rId3"/>
          <a:stretch>
            <a:fillRect/>
          </a:stretch>
        </p:blipFill>
        <p:spPr>
          <a:xfrm>
            <a:off x="457201" y="4604369"/>
            <a:ext cx="5426764" cy="814014"/>
          </a:xfrm>
          <a:prstGeom prst="rect">
            <a:avLst/>
          </a:prstGeom>
        </p:spPr>
      </p:pic>
      <p:sp>
        <p:nvSpPr>
          <p:cNvPr id="42" name="Rectangle 3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39A5BB-593E-4016-A6E4-0B511AFCC44A}"/>
              </a:ext>
            </a:extLst>
          </p:cNvPr>
          <p:cNvPicPr>
            <a:picLocks noChangeAspect="1"/>
          </p:cNvPicPr>
          <p:nvPr/>
        </p:nvPicPr>
        <p:blipFill>
          <a:blip r:embed="rId4"/>
          <a:stretch>
            <a:fillRect/>
          </a:stretch>
        </p:blipFill>
        <p:spPr>
          <a:xfrm>
            <a:off x="6308034" y="1755800"/>
            <a:ext cx="5426764" cy="3201790"/>
          </a:xfrm>
          <a:prstGeom prst="rect">
            <a:avLst/>
          </a:prstGeom>
        </p:spPr>
      </p:pic>
    </p:spTree>
    <p:extLst>
      <p:ext uri="{BB962C8B-B14F-4D97-AF65-F5344CB8AC3E}">
        <p14:creationId xmlns:p14="http://schemas.microsoft.com/office/powerpoint/2010/main" val="59101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97B53D-005F-43D3-BED8-9D2640BC2717}"/>
              </a:ext>
            </a:extLst>
          </p:cNvPr>
          <p:cNvPicPr>
            <a:picLocks noChangeAspect="1"/>
          </p:cNvPicPr>
          <p:nvPr/>
        </p:nvPicPr>
        <p:blipFill rotWithShape="1">
          <a:blip r:embed="rId2"/>
          <a:srcRect r="29532"/>
          <a:stretch/>
        </p:blipFill>
        <p:spPr>
          <a:xfrm>
            <a:off x="457202" y="388133"/>
            <a:ext cx="5426764" cy="2772371"/>
          </a:xfrm>
          <a:prstGeom prst="rect">
            <a:avLst/>
          </a:prstGeom>
        </p:spPr>
      </p:pic>
      <p:pic>
        <p:nvPicPr>
          <p:cNvPr id="3" name="Picture 2">
            <a:extLst>
              <a:ext uri="{FF2B5EF4-FFF2-40B4-BE49-F238E27FC236}">
                <a16:creationId xmlns:a16="http://schemas.microsoft.com/office/drawing/2014/main" id="{FADE94A5-064A-47B0-9CE7-0791F93ACF72}"/>
              </a:ext>
            </a:extLst>
          </p:cNvPr>
          <p:cNvPicPr>
            <a:picLocks noChangeAspect="1"/>
          </p:cNvPicPr>
          <p:nvPr/>
        </p:nvPicPr>
        <p:blipFill>
          <a:blip r:embed="rId3"/>
          <a:stretch>
            <a:fillRect/>
          </a:stretch>
        </p:blipFill>
        <p:spPr>
          <a:xfrm>
            <a:off x="457201" y="4177011"/>
            <a:ext cx="5426764" cy="1668730"/>
          </a:xfrm>
          <a:prstGeom prst="rect">
            <a:avLst/>
          </a:prstGeom>
        </p:spPr>
      </p:pic>
      <p:sp>
        <p:nvSpPr>
          <p:cNvPr id="44" name="Rectangle 4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7B6A1BD-AEF6-43F9-979B-E78D48AA9042}"/>
              </a:ext>
            </a:extLst>
          </p:cNvPr>
          <p:cNvPicPr>
            <a:picLocks noChangeAspect="1"/>
          </p:cNvPicPr>
          <p:nvPr/>
        </p:nvPicPr>
        <p:blipFill>
          <a:blip r:embed="rId4"/>
          <a:stretch>
            <a:fillRect/>
          </a:stretch>
        </p:blipFill>
        <p:spPr>
          <a:xfrm>
            <a:off x="6308034" y="1891469"/>
            <a:ext cx="5426764" cy="2930452"/>
          </a:xfrm>
          <a:prstGeom prst="rect">
            <a:avLst/>
          </a:prstGeom>
        </p:spPr>
      </p:pic>
    </p:spTree>
    <p:extLst>
      <p:ext uri="{BB962C8B-B14F-4D97-AF65-F5344CB8AC3E}">
        <p14:creationId xmlns:p14="http://schemas.microsoft.com/office/powerpoint/2010/main" val="162742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9F8A614-CC6D-420C-8C58-2EBFE23E982C}"/>
              </a:ext>
            </a:extLst>
          </p:cNvPr>
          <p:cNvSpPr>
            <a:spLocks noGrp="1"/>
          </p:cNvSpPr>
          <p:nvPr>
            <p:ph type="title"/>
          </p:nvPr>
        </p:nvSpPr>
        <p:spPr>
          <a:xfrm>
            <a:off x="648930" y="629267"/>
            <a:ext cx="9252154" cy="1016654"/>
          </a:xfrm>
        </p:spPr>
        <p:txBody>
          <a:bodyPr>
            <a:normAutofit/>
          </a:bodyPr>
          <a:lstStyle/>
          <a:p>
            <a:r>
              <a:rPr lang="en-US" b="1" dirty="0">
                <a:solidFill>
                  <a:srgbClr val="EBEBEB"/>
                </a:solidFill>
              </a:rPr>
              <a:t>Topics: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37F68AA-E031-4D21-BFDB-C8A17CF5EC65}"/>
              </a:ext>
            </a:extLst>
          </p:cNvPr>
          <p:cNvGraphicFramePr>
            <a:graphicFrameLocks noGrp="1"/>
          </p:cNvGraphicFramePr>
          <p:nvPr>
            <p:ph idx="1"/>
            <p:extLst>
              <p:ext uri="{D42A27DB-BD31-4B8C-83A1-F6EECF244321}">
                <p14:modId xmlns:p14="http://schemas.microsoft.com/office/powerpoint/2010/main" val="415578973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10052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2AF3-B3DD-4205-87DD-341BD479292A}"/>
              </a:ext>
            </a:extLst>
          </p:cNvPr>
          <p:cNvSpPr>
            <a:spLocks noGrp="1"/>
          </p:cNvSpPr>
          <p:nvPr>
            <p:ph type="title"/>
          </p:nvPr>
        </p:nvSpPr>
        <p:spPr/>
        <p:txBody>
          <a:bodyPr/>
          <a:lstStyle/>
          <a:p>
            <a:r>
              <a:rPr lang="en-US" dirty="0"/>
              <a:t>Solution analysis and conclusion:</a:t>
            </a:r>
          </a:p>
        </p:txBody>
      </p:sp>
      <p:sp>
        <p:nvSpPr>
          <p:cNvPr id="3" name="Content Placeholder 2">
            <a:extLst>
              <a:ext uri="{FF2B5EF4-FFF2-40B4-BE49-F238E27FC236}">
                <a16:creationId xmlns:a16="http://schemas.microsoft.com/office/drawing/2014/main" id="{14CBDEF7-7ACA-4901-8177-239A0BA07213}"/>
              </a:ext>
            </a:extLst>
          </p:cNvPr>
          <p:cNvSpPr>
            <a:spLocks noGrp="1"/>
          </p:cNvSpPr>
          <p:nvPr>
            <p:ph idx="1"/>
          </p:nvPr>
        </p:nvSpPr>
        <p:spPr/>
        <p:txBody>
          <a:bodyPr/>
          <a:lstStyle/>
          <a:p>
            <a:r>
              <a:rPr lang="en-US" dirty="0"/>
              <a:t>The sales price of test data set has been predicted using linear regression. </a:t>
            </a:r>
          </a:p>
          <a:p>
            <a:r>
              <a:rPr lang="en-US" dirty="0"/>
              <a:t>Measures are evaluated as follows:</a:t>
            </a:r>
          </a:p>
          <a:p>
            <a:r>
              <a:rPr lang="en-US" dirty="0"/>
              <a:t>Skew of training dataset for actual </a:t>
            </a:r>
            <a:r>
              <a:rPr lang="en-US" dirty="0" err="1"/>
              <a:t>SalePrice</a:t>
            </a:r>
            <a:r>
              <a:rPr lang="en-US" dirty="0"/>
              <a:t>= 1.8821982659795333 Kurt of training dataset actual </a:t>
            </a:r>
            <a:r>
              <a:rPr lang="en-US" dirty="0" err="1"/>
              <a:t>SalePrice</a:t>
            </a:r>
            <a:r>
              <a:rPr lang="en-US" dirty="0"/>
              <a:t> = 6.559249935829586 </a:t>
            </a:r>
          </a:p>
          <a:p>
            <a:r>
              <a:rPr lang="en-US" dirty="0"/>
              <a:t>Skew of test dataset for predicted </a:t>
            </a:r>
            <a:r>
              <a:rPr lang="en-US" dirty="0" err="1"/>
              <a:t>SalePrice</a:t>
            </a:r>
            <a:r>
              <a:rPr lang="en-US" dirty="0"/>
              <a:t> = 1.2247085923394503 Kurt of training dataset predicted </a:t>
            </a:r>
            <a:r>
              <a:rPr lang="en-US" dirty="0" err="1"/>
              <a:t>SalePrice</a:t>
            </a:r>
            <a:r>
              <a:rPr lang="en-US" dirty="0"/>
              <a:t> = 2.534267809400883</a:t>
            </a:r>
          </a:p>
          <a:p>
            <a:r>
              <a:rPr lang="en-US" dirty="0"/>
              <a:t>Since our values for skew and </a:t>
            </a:r>
            <a:r>
              <a:rPr lang="en-US" dirty="0" err="1"/>
              <a:t>kurt</a:t>
            </a:r>
            <a:r>
              <a:rPr lang="en-US" dirty="0"/>
              <a:t> are moving towards their normal distribution value of 0, the predicted </a:t>
            </a:r>
            <a:r>
              <a:rPr lang="en-US" dirty="0" err="1"/>
              <a:t>saleprice</a:t>
            </a:r>
            <a:r>
              <a:rPr lang="en-US" dirty="0"/>
              <a:t> value of the test data is accurate.</a:t>
            </a:r>
          </a:p>
        </p:txBody>
      </p:sp>
    </p:spTree>
    <p:extLst>
      <p:ext uri="{BB962C8B-B14F-4D97-AF65-F5344CB8AC3E}">
        <p14:creationId xmlns:p14="http://schemas.microsoft.com/office/powerpoint/2010/main" val="4226528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2" name="Picture 5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4" name="Oval 5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6" name="Picture 5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8" name="Picture 5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0" name="Rectangle 5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4"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66" name="Freeform: Shape 65">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D3A19D7-593F-4918-8DC2-9A442CCE7976}"/>
              </a:ext>
            </a:extLst>
          </p:cNvPr>
          <p:cNvSpPr>
            <a:spLocks noGrp="1"/>
          </p:cNvSpPr>
          <p:nvPr>
            <p:ph type="title"/>
          </p:nvPr>
        </p:nvSpPr>
        <p:spPr>
          <a:xfrm>
            <a:off x="1522412" y="1447801"/>
            <a:ext cx="5943708" cy="2363292"/>
          </a:xfrm>
        </p:spPr>
        <p:txBody>
          <a:bodyPr vert="horz" lIns="91440" tIns="45720" rIns="91440" bIns="45720" rtlCol="0" anchor="b">
            <a:normAutofit/>
          </a:bodyPr>
          <a:lstStyle/>
          <a:p>
            <a:r>
              <a:rPr lang="en-US" sz="8000" b="1" i="0" kern="1200" dirty="0">
                <a:solidFill>
                  <a:schemeClr val="tx2"/>
                </a:solidFill>
                <a:latin typeface="+mj-lt"/>
                <a:ea typeface="+mj-ea"/>
                <a:cs typeface="+mj-cs"/>
              </a:rPr>
              <a:t>THANK YOU</a:t>
            </a:r>
          </a:p>
        </p:txBody>
      </p:sp>
      <p:sp>
        <p:nvSpPr>
          <p:cNvPr id="68" name="Rectangle 67">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071151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6825698-CF3A-4453-8BA7-FBCF9C049CC0}"/>
              </a:ext>
            </a:extLst>
          </p:cNvPr>
          <p:cNvSpPr>
            <a:spLocks noGrp="1"/>
          </p:cNvSpPr>
          <p:nvPr>
            <p:ph type="title"/>
          </p:nvPr>
        </p:nvSpPr>
        <p:spPr>
          <a:xfrm>
            <a:off x="648930" y="629267"/>
            <a:ext cx="9252154" cy="1016654"/>
          </a:xfrm>
        </p:spPr>
        <p:txBody>
          <a:bodyPr>
            <a:normAutofit/>
          </a:bodyPr>
          <a:lstStyle/>
          <a:p>
            <a:r>
              <a:rPr lang="en-US" sz="4000" b="1" dirty="0">
                <a:solidFill>
                  <a:srgbClr val="EBEBEB"/>
                </a:solidFill>
              </a:rPr>
              <a:t>Problem Definition:</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E8D32D0A-4177-4123-932D-9387E363B253}"/>
              </a:ext>
            </a:extLst>
          </p:cNvPr>
          <p:cNvGraphicFramePr>
            <a:graphicFrameLocks noGrp="1"/>
          </p:cNvGraphicFramePr>
          <p:nvPr>
            <p:ph idx="1"/>
            <p:extLst>
              <p:ext uri="{D42A27DB-BD31-4B8C-83A1-F6EECF244321}">
                <p14:modId xmlns:p14="http://schemas.microsoft.com/office/powerpoint/2010/main" val="256124207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8551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3">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B737B-6D79-4037-BDDA-16D7BAACC277}"/>
              </a:ext>
            </a:extLst>
          </p:cNvPr>
          <p:cNvSpPr>
            <a:spLocks noGrp="1"/>
          </p:cNvSpPr>
          <p:nvPr>
            <p:ph type="title"/>
          </p:nvPr>
        </p:nvSpPr>
        <p:spPr>
          <a:xfrm>
            <a:off x="643855" y="1447800"/>
            <a:ext cx="3108626" cy="4572000"/>
          </a:xfrm>
        </p:spPr>
        <p:txBody>
          <a:bodyPr anchor="ctr">
            <a:normAutofit/>
          </a:bodyPr>
          <a:lstStyle/>
          <a:p>
            <a:r>
              <a:rPr lang="en-US" sz="4000" b="1" dirty="0">
                <a:solidFill>
                  <a:srgbClr val="F2F2F2"/>
                </a:solidFill>
              </a:rPr>
              <a:t>Workflow stages employed:</a:t>
            </a:r>
          </a:p>
        </p:txBody>
      </p:sp>
      <p:sp>
        <p:nvSpPr>
          <p:cNvPr id="43" name="Freeform: Shape 35">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45" name="Rectangle 39">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9" name="Content Placeholder 2">
            <a:extLst>
              <a:ext uri="{FF2B5EF4-FFF2-40B4-BE49-F238E27FC236}">
                <a16:creationId xmlns:a16="http://schemas.microsoft.com/office/drawing/2014/main" id="{DD51404C-0BD0-4460-992F-DE2F4190C026}"/>
              </a:ext>
            </a:extLst>
          </p:cNvPr>
          <p:cNvGraphicFramePr>
            <a:graphicFrameLocks noGrp="1"/>
          </p:cNvGraphicFramePr>
          <p:nvPr>
            <p:ph idx="1"/>
            <p:extLst>
              <p:ext uri="{D42A27DB-BD31-4B8C-83A1-F6EECF244321}">
                <p14:modId xmlns:p14="http://schemas.microsoft.com/office/powerpoint/2010/main" val="116971912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165743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F40F-548C-4B95-90D6-D1ABFDAE9FE2}"/>
              </a:ext>
            </a:extLst>
          </p:cNvPr>
          <p:cNvSpPr>
            <a:spLocks noGrp="1"/>
          </p:cNvSpPr>
          <p:nvPr>
            <p:ph type="title"/>
          </p:nvPr>
        </p:nvSpPr>
        <p:spPr>
          <a:xfrm>
            <a:off x="646111" y="452718"/>
            <a:ext cx="9404723" cy="1400530"/>
          </a:xfrm>
        </p:spPr>
        <p:txBody>
          <a:bodyPr>
            <a:normAutofit/>
          </a:bodyPr>
          <a:lstStyle/>
          <a:p>
            <a:r>
              <a:rPr lang="en-US" b="1" dirty="0"/>
              <a:t>Distribution of features: Training </a:t>
            </a:r>
          </a:p>
        </p:txBody>
      </p:sp>
      <p:graphicFrame>
        <p:nvGraphicFramePr>
          <p:cNvPr id="67" name="Content Placeholder 2">
            <a:extLst>
              <a:ext uri="{FF2B5EF4-FFF2-40B4-BE49-F238E27FC236}">
                <a16:creationId xmlns:a16="http://schemas.microsoft.com/office/drawing/2014/main" id="{459A5A72-8B0C-43E7-8D28-F5073A46D004}"/>
              </a:ext>
            </a:extLst>
          </p:cNvPr>
          <p:cNvGraphicFramePr>
            <a:graphicFrameLocks noGrp="1"/>
          </p:cNvGraphicFramePr>
          <p:nvPr>
            <p:ph idx="1"/>
            <p:extLst>
              <p:ext uri="{D42A27DB-BD31-4B8C-83A1-F6EECF244321}">
                <p14:modId xmlns:p14="http://schemas.microsoft.com/office/powerpoint/2010/main" val="130217397"/>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9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7" name="Picture 118">
            <a:extLst>
              <a:ext uri="{FF2B5EF4-FFF2-40B4-BE49-F238E27FC236}">
                <a16:creationId xmlns:a16="http://schemas.microsoft.com/office/drawing/2014/main" id="{844EE02A-F0F8-4A23-B21D-CF2066B65D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8" name="Picture 120">
            <a:extLst>
              <a:ext uri="{FF2B5EF4-FFF2-40B4-BE49-F238E27FC236}">
                <a16:creationId xmlns:a16="http://schemas.microsoft.com/office/drawing/2014/main" id="{99F13062-7BB6-4A97-B661-CDE2EDEAE7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9" name="Oval 122">
            <a:extLst>
              <a:ext uri="{FF2B5EF4-FFF2-40B4-BE49-F238E27FC236}">
                <a16:creationId xmlns:a16="http://schemas.microsoft.com/office/drawing/2014/main" id="{44F3197D-248B-46C5-B6EE-003F4E0C6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0" name="Picture 124">
            <a:extLst>
              <a:ext uri="{FF2B5EF4-FFF2-40B4-BE49-F238E27FC236}">
                <a16:creationId xmlns:a16="http://schemas.microsoft.com/office/drawing/2014/main" id="{FFC3E649-106F-4B41-9FF5-327536E4CF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1" name="Picture 126">
            <a:extLst>
              <a:ext uri="{FF2B5EF4-FFF2-40B4-BE49-F238E27FC236}">
                <a16:creationId xmlns:a16="http://schemas.microsoft.com/office/drawing/2014/main" id="{79F6731C-42C0-45DB-9F9A-B831CBEC51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2" name="Rectangle 128">
            <a:extLst>
              <a:ext uri="{FF2B5EF4-FFF2-40B4-BE49-F238E27FC236}">
                <a16:creationId xmlns:a16="http://schemas.microsoft.com/office/drawing/2014/main" id="{040549E2-C5A5-4ED5-80AB-070FEBDF5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A35979-14D2-41C8-B1A6-255BAE8D1D43}"/>
              </a:ext>
            </a:extLst>
          </p:cNvPr>
          <p:cNvSpPr>
            <a:spLocks noGrp="1"/>
          </p:cNvSpPr>
          <p:nvPr>
            <p:ph type="title"/>
          </p:nvPr>
        </p:nvSpPr>
        <p:spPr>
          <a:xfrm>
            <a:off x="647700" y="452718"/>
            <a:ext cx="9790111" cy="754645"/>
          </a:xfrm>
        </p:spPr>
        <p:txBody>
          <a:bodyPr vert="horz" lIns="91440" tIns="45720" rIns="91440" bIns="45720" rtlCol="0" anchor="t">
            <a:normAutofit/>
          </a:bodyPr>
          <a:lstStyle/>
          <a:p>
            <a:pPr>
              <a:lnSpc>
                <a:spcPct val="90000"/>
              </a:lnSpc>
            </a:pPr>
            <a:r>
              <a:rPr lang="en-US" sz="3600" dirty="0"/>
              <a:t>Distribution of features: Training</a:t>
            </a:r>
          </a:p>
        </p:txBody>
      </p:sp>
      <p:sp>
        <p:nvSpPr>
          <p:cNvPr id="143" name="Rectangle 130">
            <a:extLst>
              <a:ext uri="{FF2B5EF4-FFF2-40B4-BE49-F238E27FC236}">
                <a16:creationId xmlns:a16="http://schemas.microsoft.com/office/drawing/2014/main" id="{6DDE478A-9B9B-4F32-906C-273776BD7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45" name="Straight Connector 132">
            <a:extLst>
              <a:ext uri="{FF2B5EF4-FFF2-40B4-BE49-F238E27FC236}">
                <a16:creationId xmlns:a16="http://schemas.microsoft.com/office/drawing/2014/main" id="{133675D8-8B7A-4149-AD08-B81A69EC6C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3560" y="3428998"/>
            <a:ext cx="0" cy="342899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6" name="Straight Connector 134">
            <a:extLst>
              <a:ext uri="{FF2B5EF4-FFF2-40B4-BE49-F238E27FC236}">
                <a16:creationId xmlns:a16="http://schemas.microsoft.com/office/drawing/2014/main" id="{56FE85DE-8857-4E6E-800A-944BB57F97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16658" y="3428998"/>
            <a:ext cx="687380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4" name="Content Placeholder 23">
            <a:extLst>
              <a:ext uri="{FF2B5EF4-FFF2-40B4-BE49-F238E27FC236}">
                <a16:creationId xmlns:a16="http://schemas.microsoft.com/office/drawing/2014/main" id="{D7726459-5343-4FF5-ABDD-B93285E5D1C8}"/>
              </a:ext>
            </a:extLst>
          </p:cNvPr>
          <p:cNvPicPr>
            <a:picLocks noGrp="1" noChangeAspect="1"/>
          </p:cNvPicPr>
          <p:nvPr>
            <p:ph sz="half" idx="1"/>
          </p:nvPr>
        </p:nvPicPr>
        <p:blipFill>
          <a:blip r:embed="rId7"/>
          <a:stretch>
            <a:fillRect/>
          </a:stretch>
        </p:blipFill>
        <p:spPr>
          <a:xfrm>
            <a:off x="0" y="4376692"/>
            <a:ext cx="12190462" cy="2481308"/>
          </a:xfrm>
          <a:prstGeom prst="rect">
            <a:avLst/>
          </a:prstGeom>
        </p:spPr>
      </p:pic>
      <p:sp>
        <p:nvSpPr>
          <p:cNvPr id="20" name="Content Placeholder 19">
            <a:extLst>
              <a:ext uri="{FF2B5EF4-FFF2-40B4-BE49-F238E27FC236}">
                <a16:creationId xmlns:a16="http://schemas.microsoft.com/office/drawing/2014/main" id="{61695605-F333-4040-B340-37F4C7F8A37C}"/>
              </a:ext>
            </a:extLst>
          </p:cNvPr>
          <p:cNvSpPr>
            <a:spLocks noGrp="1"/>
          </p:cNvSpPr>
          <p:nvPr>
            <p:ph sz="half" idx="2"/>
          </p:nvPr>
        </p:nvSpPr>
        <p:spPr/>
        <p:txBody>
          <a:bodyPr/>
          <a:lstStyle/>
          <a:p>
            <a:r>
              <a:rPr lang="en-US" dirty="0"/>
              <a:t> </a:t>
            </a:r>
          </a:p>
        </p:txBody>
      </p:sp>
      <p:pic>
        <p:nvPicPr>
          <p:cNvPr id="22" name="Picture 21">
            <a:extLst>
              <a:ext uri="{FF2B5EF4-FFF2-40B4-BE49-F238E27FC236}">
                <a16:creationId xmlns:a16="http://schemas.microsoft.com/office/drawing/2014/main" id="{C62727F9-B5CF-4E3E-9AA3-E38A7BC2ACF9}"/>
              </a:ext>
            </a:extLst>
          </p:cNvPr>
          <p:cNvPicPr>
            <a:picLocks noChangeAspect="1"/>
          </p:cNvPicPr>
          <p:nvPr/>
        </p:nvPicPr>
        <p:blipFill>
          <a:blip r:embed="rId8"/>
          <a:stretch>
            <a:fillRect/>
          </a:stretch>
        </p:blipFill>
        <p:spPr>
          <a:xfrm>
            <a:off x="0" y="1074198"/>
            <a:ext cx="12190462" cy="3302493"/>
          </a:xfrm>
          <a:prstGeom prst="rect">
            <a:avLst/>
          </a:prstGeom>
        </p:spPr>
      </p:pic>
      <p:pic>
        <p:nvPicPr>
          <p:cNvPr id="28" name="Picture 27" descr="A screenshot of a social media post&#10;&#10;Description automatically generated">
            <a:extLst>
              <a:ext uri="{FF2B5EF4-FFF2-40B4-BE49-F238E27FC236}">
                <a16:creationId xmlns:a16="http://schemas.microsoft.com/office/drawing/2014/main" id="{01A102A1-D1AE-42CD-BBED-CC414249F2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30285" y="4261281"/>
            <a:ext cx="6072325" cy="2073609"/>
          </a:xfrm>
          <a:prstGeom prst="rect">
            <a:avLst/>
          </a:prstGeom>
        </p:spPr>
      </p:pic>
    </p:spTree>
    <p:extLst>
      <p:ext uri="{BB962C8B-B14F-4D97-AF65-F5344CB8AC3E}">
        <p14:creationId xmlns:p14="http://schemas.microsoft.com/office/powerpoint/2010/main" val="414830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8B0298E-E0F1-4513-86C9-310A5E3E5B66}"/>
              </a:ext>
            </a:extLst>
          </p:cNvPr>
          <p:cNvSpPr>
            <a:spLocks noGrp="1"/>
          </p:cNvSpPr>
          <p:nvPr>
            <p:ph type="title"/>
          </p:nvPr>
        </p:nvSpPr>
        <p:spPr>
          <a:xfrm>
            <a:off x="806195" y="804672"/>
            <a:ext cx="3521359" cy="5248656"/>
          </a:xfrm>
        </p:spPr>
        <p:txBody>
          <a:bodyPr anchor="ctr">
            <a:normAutofit/>
          </a:bodyPr>
          <a:lstStyle/>
          <a:p>
            <a:pPr algn="ctr"/>
            <a:r>
              <a:rPr lang="en-US" sz="3600" dirty="0"/>
              <a:t>Data Cleaning and its insights:</a:t>
            </a:r>
          </a:p>
        </p:txBody>
      </p:sp>
      <p:sp>
        <p:nvSpPr>
          <p:cNvPr id="3" name="Content Placeholder 2">
            <a:extLst>
              <a:ext uri="{FF2B5EF4-FFF2-40B4-BE49-F238E27FC236}">
                <a16:creationId xmlns:a16="http://schemas.microsoft.com/office/drawing/2014/main" id="{F8690CBF-878E-4275-BEF0-3053CFBAE4B9}"/>
              </a:ext>
            </a:extLst>
          </p:cNvPr>
          <p:cNvSpPr>
            <a:spLocks noGrp="1"/>
          </p:cNvSpPr>
          <p:nvPr>
            <p:ph idx="1"/>
          </p:nvPr>
        </p:nvSpPr>
        <p:spPr>
          <a:xfrm>
            <a:off x="4975861" y="804671"/>
            <a:ext cx="6399930" cy="5248657"/>
          </a:xfrm>
        </p:spPr>
        <p:txBody>
          <a:bodyPr anchor="ctr">
            <a:normAutofit lnSpcReduction="10000"/>
          </a:bodyPr>
          <a:lstStyle/>
          <a:p>
            <a:pPr>
              <a:lnSpc>
                <a:spcPct val="90000"/>
              </a:lnSpc>
            </a:pPr>
            <a:r>
              <a:rPr lang="en-US" sz="1700" dirty="0"/>
              <a:t>Sales Price has 15 ‘NaN’ values. Computed cumulative mean.</a:t>
            </a:r>
          </a:p>
          <a:p>
            <a:pPr>
              <a:lnSpc>
                <a:spcPct val="90000"/>
              </a:lnSpc>
            </a:pPr>
            <a:r>
              <a:rPr lang="en-US" sz="1700" dirty="0"/>
              <a:t>Lot Frontage, Fence and MiscFeatures ‘NaN’ has been replaced with 0.</a:t>
            </a:r>
          </a:p>
          <a:p>
            <a:pPr>
              <a:lnSpc>
                <a:spcPct val="90000"/>
              </a:lnSpc>
            </a:pPr>
            <a:r>
              <a:rPr lang="en-US" sz="1700" b="1" u="sng" dirty="0"/>
              <a:t>Dropped Columns:</a:t>
            </a:r>
          </a:p>
          <a:p>
            <a:pPr>
              <a:lnSpc>
                <a:spcPct val="90000"/>
              </a:lnSpc>
              <a:buFont typeface="Courier New" panose="02070309020205020404" pitchFamily="49" charset="0"/>
              <a:buChar char="o"/>
            </a:pPr>
            <a:r>
              <a:rPr lang="en-US" sz="1700" dirty="0"/>
              <a:t>All the houses have the air condition and Heating systems.</a:t>
            </a:r>
          </a:p>
          <a:p>
            <a:pPr>
              <a:lnSpc>
                <a:spcPct val="90000"/>
              </a:lnSpc>
              <a:buFont typeface="Courier New" panose="02070309020205020404" pitchFamily="49" charset="0"/>
              <a:buChar char="o"/>
            </a:pPr>
            <a:r>
              <a:rPr lang="en-US" sz="1700" dirty="0"/>
              <a:t>LowQualFinSF,BsmtHalfBath - zero values.</a:t>
            </a:r>
          </a:p>
          <a:p>
            <a:pPr>
              <a:lnSpc>
                <a:spcPct val="90000"/>
              </a:lnSpc>
              <a:buFont typeface="Courier New" panose="02070309020205020404" pitchFamily="49" charset="0"/>
              <a:buChar char="o"/>
            </a:pPr>
            <a:r>
              <a:rPr lang="en-US" sz="1700" dirty="0" err="1"/>
              <a:t>KitchenAbvGr</a:t>
            </a:r>
            <a:r>
              <a:rPr lang="en-US" sz="1700" dirty="0"/>
              <a:t> - all values as 1.</a:t>
            </a:r>
          </a:p>
          <a:p>
            <a:pPr>
              <a:lnSpc>
                <a:spcPct val="90000"/>
              </a:lnSpc>
              <a:buFont typeface="Courier New" panose="02070309020205020404" pitchFamily="49" charset="0"/>
              <a:buChar char="o"/>
            </a:pPr>
            <a:r>
              <a:rPr lang="en-US" sz="1700" dirty="0"/>
              <a:t>GarageQual, </a:t>
            </a:r>
            <a:r>
              <a:rPr lang="en-US" sz="1700" dirty="0" err="1"/>
              <a:t>GarageCond</a:t>
            </a:r>
            <a:r>
              <a:rPr lang="en-US" sz="1700" dirty="0"/>
              <a:t> – all values as TA </a:t>
            </a:r>
          </a:p>
          <a:p>
            <a:pPr>
              <a:lnSpc>
                <a:spcPct val="90000"/>
              </a:lnSpc>
              <a:buFont typeface="Courier New" panose="02070309020205020404" pitchFamily="49" charset="0"/>
              <a:buChar char="o"/>
            </a:pPr>
            <a:r>
              <a:rPr lang="en-US" sz="1700" dirty="0" err="1"/>
              <a:t>PavedDrive</a:t>
            </a:r>
            <a:r>
              <a:rPr lang="en-US" sz="1700" dirty="0"/>
              <a:t> as Y</a:t>
            </a:r>
          </a:p>
          <a:p>
            <a:pPr>
              <a:lnSpc>
                <a:spcPct val="90000"/>
              </a:lnSpc>
              <a:buFont typeface="Courier New" panose="02070309020205020404" pitchFamily="49" charset="0"/>
              <a:buChar char="o"/>
            </a:pPr>
            <a:r>
              <a:rPr lang="en-US" sz="1700" dirty="0"/>
              <a:t>3SsnPorch, </a:t>
            </a:r>
            <a:r>
              <a:rPr lang="en-US" sz="1700" dirty="0" err="1"/>
              <a:t>ScreenPorch</a:t>
            </a:r>
            <a:r>
              <a:rPr lang="en-US" sz="1700" dirty="0"/>
              <a:t>, </a:t>
            </a:r>
            <a:r>
              <a:rPr lang="en-US" sz="1700" dirty="0" err="1"/>
              <a:t>PoolArea</a:t>
            </a:r>
            <a:r>
              <a:rPr lang="en-US" sz="1700" dirty="0"/>
              <a:t>, </a:t>
            </a:r>
            <a:r>
              <a:rPr lang="en-US" sz="1700" dirty="0" err="1"/>
              <a:t>PoolQC</a:t>
            </a:r>
            <a:r>
              <a:rPr lang="en-US" sz="1700" dirty="0"/>
              <a:t> has nothing to do since most of the values are either 0 or null. </a:t>
            </a:r>
          </a:p>
          <a:p>
            <a:pPr>
              <a:lnSpc>
                <a:spcPct val="90000"/>
              </a:lnSpc>
              <a:buFont typeface="Courier New" panose="02070309020205020404" pitchFamily="49" charset="0"/>
              <a:buChar char="o"/>
            </a:pPr>
            <a:r>
              <a:rPr lang="en-US" sz="1700" dirty="0"/>
              <a:t>Identify and drop duplicates.</a:t>
            </a:r>
          </a:p>
          <a:p>
            <a:pPr>
              <a:lnSpc>
                <a:spcPct val="90000"/>
              </a:lnSpc>
              <a:buFont typeface="Courier New" panose="02070309020205020404" pitchFamily="49" charset="0"/>
              <a:buChar char="o"/>
            </a:pPr>
            <a:r>
              <a:rPr lang="en-US" sz="1800" dirty="0"/>
              <a:t>The cleaning goal is to keep the data integrity.</a:t>
            </a:r>
          </a:p>
          <a:p>
            <a:pPr>
              <a:lnSpc>
                <a:spcPct val="90000"/>
              </a:lnSpc>
              <a:buFont typeface="Courier New" panose="02070309020205020404" pitchFamily="49" charset="0"/>
              <a:buChar char="o"/>
            </a:pPr>
            <a:r>
              <a:rPr lang="en-US" dirty="0"/>
              <a:t>The data is now with 1467 entries and 71 columns.</a:t>
            </a:r>
            <a:endParaRPr lang="en-US" sz="1800" dirty="0"/>
          </a:p>
          <a:p>
            <a:pPr>
              <a:lnSpc>
                <a:spcPct val="90000"/>
              </a:lnSpc>
              <a:buFont typeface="Courier New" panose="02070309020205020404" pitchFamily="49" charset="0"/>
              <a:buChar char="o"/>
            </a:pPr>
            <a:endParaRPr lang="en-US" sz="1700" dirty="0"/>
          </a:p>
        </p:txBody>
      </p:sp>
    </p:spTree>
    <p:extLst>
      <p:ext uri="{BB962C8B-B14F-4D97-AF65-F5344CB8AC3E}">
        <p14:creationId xmlns:p14="http://schemas.microsoft.com/office/powerpoint/2010/main" val="382382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9476-0EFA-4E1A-9E76-9227A4AFDC0E}"/>
              </a:ext>
            </a:extLst>
          </p:cNvPr>
          <p:cNvSpPr>
            <a:spLocks noGrp="1"/>
          </p:cNvSpPr>
          <p:nvPr>
            <p:ph type="title"/>
          </p:nvPr>
        </p:nvSpPr>
        <p:spPr/>
        <p:txBody>
          <a:bodyPr/>
          <a:lstStyle/>
          <a:p>
            <a:r>
              <a:rPr lang="en-US" dirty="0"/>
              <a:t>Data Cleaning and its insights:</a:t>
            </a:r>
          </a:p>
        </p:txBody>
      </p:sp>
      <p:sp>
        <p:nvSpPr>
          <p:cNvPr id="16" name="Text Placeholder 15">
            <a:extLst>
              <a:ext uri="{FF2B5EF4-FFF2-40B4-BE49-F238E27FC236}">
                <a16:creationId xmlns:a16="http://schemas.microsoft.com/office/drawing/2014/main" id="{1FE0C73A-DA27-45E6-8DFB-FEE5DD8FFABD}"/>
              </a:ext>
            </a:extLst>
          </p:cNvPr>
          <p:cNvSpPr>
            <a:spLocks noGrp="1"/>
          </p:cNvSpPr>
          <p:nvPr>
            <p:ph type="body" idx="1"/>
          </p:nvPr>
        </p:nvSpPr>
        <p:spPr/>
        <p:txBody>
          <a:bodyPr/>
          <a:lstStyle/>
          <a:p>
            <a:endParaRPr lang="en-US"/>
          </a:p>
        </p:txBody>
      </p:sp>
      <p:pic>
        <p:nvPicPr>
          <p:cNvPr id="20" name="Content Placeholder 19">
            <a:extLst>
              <a:ext uri="{FF2B5EF4-FFF2-40B4-BE49-F238E27FC236}">
                <a16:creationId xmlns:a16="http://schemas.microsoft.com/office/drawing/2014/main" id="{75AFF5F1-6131-4ED4-B48A-6B33723B2917}"/>
              </a:ext>
            </a:extLst>
          </p:cNvPr>
          <p:cNvPicPr>
            <a:picLocks noGrp="1" noChangeAspect="1"/>
          </p:cNvPicPr>
          <p:nvPr>
            <p:ph sz="half" idx="2"/>
          </p:nvPr>
        </p:nvPicPr>
        <p:blipFill>
          <a:blip r:embed="rId2"/>
          <a:stretch>
            <a:fillRect/>
          </a:stretch>
        </p:blipFill>
        <p:spPr>
          <a:xfrm>
            <a:off x="286568" y="1256931"/>
            <a:ext cx="10952562" cy="2098828"/>
          </a:xfrm>
          <a:prstGeom prst="rect">
            <a:avLst/>
          </a:prstGeom>
        </p:spPr>
      </p:pic>
      <p:sp>
        <p:nvSpPr>
          <p:cNvPr id="18" name="Text Placeholder 17">
            <a:extLst>
              <a:ext uri="{FF2B5EF4-FFF2-40B4-BE49-F238E27FC236}">
                <a16:creationId xmlns:a16="http://schemas.microsoft.com/office/drawing/2014/main" id="{979B7977-C9CD-4275-98A7-C6EC7D37C489}"/>
              </a:ext>
            </a:extLst>
          </p:cNvPr>
          <p:cNvSpPr>
            <a:spLocks noGrp="1"/>
          </p:cNvSpPr>
          <p:nvPr>
            <p:ph type="body" sz="quarter" idx="3"/>
          </p:nvPr>
        </p:nvSpPr>
        <p:spPr/>
        <p:txBody>
          <a:bodyPr/>
          <a:lstStyle/>
          <a:p>
            <a:r>
              <a:rPr lang="en-US" dirty="0"/>
              <a:t> </a:t>
            </a:r>
          </a:p>
        </p:txBody>
      </p:sp>
      <p:sp>
        <p:nvSpPr>
          <p:cNvPr id="19" name="Content Placeholder 18">
            <a:extLst>
              <a:ext uri="{FF2B5EF4-FFF2-40B4-BE49-F238E27FC236}">
                <a16:creationId xmlns:a16="http://schemas.microsoft.com/office/drawing/2014/main" id="{E3ADB54D-C394-4E4F-951A-535187AB2772}"/>
              </a:ext>
            </a:extLst>
          </p:cNvPr>
          <p:cNvSpPr>
            <a:spLocks noGrp="1"/>
          </p:cNvSpPr>
          <p:nvPr>
            <p:ph sz="quarter" idx="4"/>
          </p:nvPr>
        </p:nvSpPr>
        <p:spPr/>
        <p:txBody>
          <a:bodyPr/>
          <a:lstStyle/>
          <a:p>
            <a:pPr marL="0" indent="0">
              <a:buNone/>
            </a:pPr>
            <a:r>
              <a:rPr lang="en-US" dirty="0"/>
              <a:t> </a:t>
            </a:r>
          </a:p>
        </p:txBody>
      </p:sp>
      <p:pic>
        <p:nvPicPr>
          <p:cNvPr id="22" name="Picture 21">
            <a:extLst>
              <a:ext uri="{FF2B5EF4-FFF2-40B4-BE49-F238E27FC236}">
                <a16:creationId xmlns:a16="http://schemas.microsoft.com/office/drawing/2014/main" id="{AC039FAB-D10C-4876-B463-A80FC01706A8}"/>
              </a:ext>
            </a:extLst>
          </p:cNvPr>
          <p:cNvPicPr>
            <a:picLocks noChangeAspect="1"/>
          </p:cNvPicPr>
          <p:nvPr/>
        </p:nvPicPr>
        <p:blipFill>
          <a:blip r:embed="rId3"/>
          <a:stretch>
            <a:fillRect/>
          </a:stretch>
        </p:blipFill>
        <p:spPr>
          <a:xfrm>
            <a:off x="7563776" y="1349960"/>
            <a:ext cx="2846602" cy="1200150"/>
          </a:xfrm>
          <a:prstGeom prst="rect">
            <a:avLst/>
          </a:prstGeom>
        </p:spPr>
      </p:pic>
      <p:pic>
        <p:nvPicPr>
          <p:cNvPr id="23" name="Picture 22">
            <a:extLst>
              <a:ext uri="{FF2B5EF4-FFF2-40B4-BE49-F238E27FC236}">
                <a16:creationId xmlns:a16="http://schemas.microsoft.com/office/drawing/2014/main" id="{A472FB8C-74FC-4EC0-A7D4-7D6B52F9CB1F}"/>
              </a:ext>
            </a:extLst>
          </p:cNvPr>
          <p:cNvPicPr>
            <a:picLocks noChangeAspect="1"/>
          </p:cNvPicPr>
          <p:nvPr/>
        </p:nvPicPr>
        <p:blipFill>
          <a:blip r:embed="rId4"/>
          <a:stretch>
            <a:fillRect/>
          </a:stretch>
        </p:blipFill>
        <p:spPr>
          <a:xfrm>
            <a:off x="286569" y="3271421"/>
            <a:ext cx="4702682" cy="3586579"/>
          </a:xfrm>
          <a:prstGeom prst="rect">
            <a:avLst/>
          </a:prstGeom>
        </p:spPr>
      </p:pic>
      <p:pic>
        <p:nvPicPr>
          <p:cNvPr id="24" name="Picture 23">
            <a:extLst>
              <a:ext uri="{FF2B5EF4-FFF2-40B4-BE49-F238E27FC236}">
                <a16:creationId xmlns:a16="http://schemas.microsoft.com/office/drawing/2014/main" id="{A712F87F-0647-4DAA-80FF-420B2062CA04}"/>
              </a:ext>
            </a:extLst>
          </p:cNvPr>
          <p:cNvPicPr>
            <a:picLocks noChangeAspect="1"/>
          </p:cNvPicPr>
          <p:nvPr/>
        </p:nvPicPr>
        <p:blipFill>
          <a:blip r:embed="rId5"/>
          <a:stretch>
            <a:fillRect/>
          </a:stretch>
        </p:blipFill>
        <p:spPr>
          <a:xfrm>
            <a:off x="4989251" y="3355759"/>
            <a:ext cx="6249880" cy="3571875"/>
          </a:xfrm>
          <a:prstGeom prst="rect">
            <a:avLst/>
          </a:prstGeom>
        </p:spPr>
      </p:pic>
    </p:spTree>
    <p:extLst>
      <p:ext uri="{BB962C8B-B14F-4D97-AF65-F5344CB8AC3E}">
        <p14:creationId xmlns:p14="http://schemas.microsoft.com/office/powerpoint/2010/main" val="4003817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A8AB90-46D0-4033-AD91-ED8E23B68BA4}"/>
              </a:ext>
            </a:extLst>
          </p:cNvPr>
          <p:cNvSpPr>
            <a:spLocks noGrp="1"/>
          </p:cNvSpPr>
          <p:nvPr>
            <p:ph type="title"/>
          </p:nvPr>
        </p:nvSpPr>
        <p:spPr>
          <a:xfrm>
            <a:off x="648930" y="629267"/>
            <a:ext cx="9252154" cy="1016654"/>
          </a:xfrm>
        </p:spPr>
        <p:txBody>
          <a:bodyPr>
            <a:normAutofit/>
          </a:bodyPr>
          <a:lstStyle/>
          <a:p>
            <a:pPr>
              <a:lnSpc>
                <a:spcPct val="90000"/>
              </a:lnSpc>
            </a:pPr>
            <a:r>
              <a:rPr lang="en-US" sz="3600" dirty="0">
                <a:solidFill>
                  <a:srgbClr val="EBEBEB"/>
                </a:solidFill>
              </a:rPr>
              <a:t>Wrangling, Aggregation and its insights: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2C2BC542-3D7A-431E-A8F4-67816F88DEC2}"/>
              </a:ext>
            </a:extLst>
          </p:cNvPr>
          <p:cNvGraphicFramePr>
            <a:graphicFrameLocks noGrp="1"/>
          </p:cNvGraphicFramePr>
          <p:nvPr>
            <p:ph idx="1"/>
            <p:extLst>
              <p:ext uri="{D42A27DB-BD31-4B8C-83A1-F6EECF244321}">
                <p14:modId xmlns:p14="http://schemas.microsoft.com/office/powerpoint/2010/main" val="142412968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021214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175</TotalTime>
  <Words>1107</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Courier New</vt:lpstr>
      <vt:lpstr>Wingdings 3</vt:lpstr>
      <vt:lpstr>Ion</vt:lpstr>
      <vt:lpstr>House Prices and regression techniques</vt:lpstr>
      <vt:lpstr>Topics:</vt:lpstr>
      <vt:lpstr>Problem Definition:</vt:lpstr>
      <vt:lpstr>Workflow stages employed:</vt:lpstr>
      <vt:lpstr>Distribution of features: Training </vt:lpstr>
      <vt:lpstr>Distribution of features: Training</vt:lpstr>
      <vt:lpstr>Data Cleaning and its insights:</vt:lpstr>
      <vt:lpstr>Data Cleaning and its insights:</vt:lpstr>
      <vt:lpstr>Wrangling, Aggregation and its insights:</vt:lpstr>
      <vt:lpstr>Wrangling, Aggregation and its insights:</vt:lpstr>
      <vt:lpstr>PowerPoint Presentation</vt:lpstr>
      <vt:lpstr>PowerPoint Presentation</vt:lpstr>
      <vt:lpstr>Plotting:</vt:lpstr>
      <vt:lpstr>PowerPoint Presentation</vt:lpstr>
      <vt:lpstr>Model, Predict and Solve: Linear Regression LASSO</vt:lpstr>
      <vt:lpstr>PowerPoint Presentation</vt:lpstr>
      <vt:lpstr>PowerPoint Presentation</vt:lpstr>
      <vt:lpstr>PowerPoint Presentation</vt:lpstr>
      <vt:lpstr>PowerPoint Presentation</vt:lpstr>
      <vt:lpstr>Solution analysis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Prices and regression techniques</dc:title>
  <dc:creator> </dc:creator>
  <cp:lastModifiedBy> </cp:lastModifiedBy>
  <cp:revision>15</cp:revision>
  <dcterms:created xsi:type="dcterms:W3CDTF">2019-05-01T23:06:57Z</dcterms:created>
  <dcterms:modified xsi:type="dcterms:W3CDTF">2019-12-31T05:41:18Z</dcterms:modified>
</cp:coreProperties>
</file>