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9" r:id="rId14"/>
    <p:sldId id="270" r:id="rId15"/>
    <p:sldId id="276" r:id="rId16"/>
    <p:sldId id="277" r:id="rId17"/>
    <p:sldId id="274" r:id="rId18"/>
    <p:sldId id="271" r:id="rId19"/>
    <p:sldId id="272" r:id="rId20"/>
    <p:sldId id="273" r:id="rId21"/>
    <p:sldId id="278" r:id="rId22"/>
    <p:sldId id="279" r:id="rId23"/>
    <p:sldId id="280" r:id="rId24"/>
    <p:sldId id="281" r:id="rId25"/>
    <p:sldId id="282" r:id="rId26"/>
    <p:sldId id="287" r:id="rId27"/>
    <p:sldId id="283" r:id="rId28"/>
    <p:sldId id="286" r:id="rId29"/>
    <p:sldId id="284" r:id="rId30"/>
    <p:sldId id="288"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8" autoAdjust="0"/>
    <p:restoredTop sz="94660"/>
  </p:normalViewPr>
  <p:slideViewPr>
    <p:cSldViewPr snapToGrid="0">
      <p:cViewPr varScale="1">
        <p:scale>
          <a:sx n="85" d="100"/>
          <a:sy n="85"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i, Nisha" userId="S::nshahi2s@semo.edu::8ca0eae0-8bc6-4f29-9b44-1a02ad2edda4" providerId="AD" clId="Web-{E25C3E39-88A7-E5A8-38BE-BF282AD6FDC9}"/>
    <pc:docChg chg="addSld delSld modSld sldOrd">
      <pc:chgData name="Shahi, Nisha" userId="S::nshahi2s@semo.edu::8ca0eae0-8bc6-4f29-9b44-1a02ad2edda4" providerId="AD" clId="Web-{E25C3E39-88A7-E5A8-38BE-BF282AD6FDC9}" dt="2018-12-11T21:55:00.435" v="372" actId="14100"/>
      <pc:docMkLst>
        <pc:docMk/>
      </pc:docMkLst>
      <pc:sldChg chg="addSp delSp modSp new">
        <pc:chgData name="Shahi, Nisha" userId="S::nshahi2s@semo.edu::8ca0eae0-8bc6-4f29-9b44-1a02ad2edda4" providerId="AD" clId="Web-{E25C3E39-88A7-E5A8-38BE-BF282AD6FDC9}" dt="2018-12-11T21:53:19.217" v="361"/>
        <pc:sldMkLst>
          <pc:docMk/>
          <pc:sldMk cId="2894993910" sldId="284"/>
        </pc:sldMkLst>
        <pc:spChg chg="mod">
          <ac:chgData name="Shahi, Nisha" userId="S::nshahi2s@semo.edu::8ca0eae0-8bc6-4f29-9b44-1a02ad2edda4" providerId="AD" clId="Web-{E25C3E39-88A7-E5A8-38BE-BF282AD6FDC9}" dt="2018-12-11T21:46:36.045" v="39" actId="20577"/>
          <ac:spMkLst>
            <pc:docMk/>
            <pc:sldMk cId="2894993910" sldId="284"/>
            <ac:spMk id="2" creationId="{88F87105-BC5B-4A99-96BF-55D454A60801}"/>
          </ac:spMkLst>
        </pc:spChg>
        <pc:spChg chg="del">
          <ac:chgData name="Shahi, Nisha" userId="S::nshahi2s@semo.edu::8ca0eae0-8bc6-4f29-9b44-1a02ad2edda4" providerId="AD" clId="Web-{E25C3E39-88A7-E5A8-38BE-BF282AD6FDC9}" dt="2018-12-11T21:46:46.061" v="40"/>
          <ac:spMkLst>
            <pc:docMk/>
            <pc:sldMk cId="2894993910" sldId="284"/>
            <ac:spMk id="3" creationId="{6FDF1450-C2A8-4908-BD81-E57FE228B844}"/>
          </ac:spMkLst>
        </pc:spChg>
        <pc:graphicFrameChg chg="add mod ord modGraphic">
          <ac:chgData name="Shahi, Nisha" userId="S::nshahi2s@semo.edu::8ca0eae0-8bc6-4f29-9b44-1a02ad2edda4" providerId="AD" clId="Web-{E25C3E39-88A7-E5A8-38BE-BF282AD6FDC9}" dt="2018-12-11T21:53:19.217" v="361"/>
          <ac:graphicFrameMkLst>
            <pc:docMk/>
            <pc:sldMk cId="2894993910" sldId="284"/>
            <ac:graphicFrameMk id="4" creationId="{D915868D-2631-435D-8FFC-E7FF79592551}"/>
          </ac:graphicFrameMkLst>
        </pc:graphicFrameChg>
      </pc:sldChg>
      <pc:sldChg chg="modSp new">
        <pc:chgData name="Shahi, Nisha" userId="S::nshahi2s@semo.edu::8ca0eae0-8bc6-4f29-9b44-1a02ad2edda4" providerId="AD" clId="Web-{E25C3E39-88A7-E5A8-38BE-BF282AD6FDC9}" dt="2018-12-11T21:46:23.702" v="31" actId="20577"/>
        <pc:sldMkLst>
          <pc:docMk/>
          <pc:sldMk cId="962949183" sldId="285"/>
        </pc:sldMkLst>
        <pc:spChg chg="mod">
          <ac:chgData name="Shahi, Nisha" userId="S::nshahi2s@semo.edu::8ca0eae0-8bc6-4f29-9b44-1a02ad2edda4" providerId="AD" clId="Web-{E25C3E39-88A7-E5A8-38BE-BF282AD6FDC9}" dt="2018-12-11T21:42:21.905" v="6" actId="20577"/>
          <ac:spMkLst>
            <pc:docMk/>
            <pc:sldMk cId="962949183" sldId="285"/>
            <ac:spMk id="2" creationId="{62013DBE-4972-4399-B912-0FA27BCE26FA}"/>
          </ac:spMkLst>
        </pc:spChg>
        <pc:spChg chg="mod">
          <ac:chgData name="Shahi, Nisha" userId="S::nshahi2s@semo.edu::8ca0eae0-8bc6-4f29-9b44-1a02ad2edda4" providerId="AD" clId="Web-{E25C3E39-88A7-E5A8-38BE-BF282AD6FDC9}" dt="2018-12-11T21:46:23.702" v="31" actId="20577"/>
          <ac:spMkLst>
            <pc:docMk/>
            <pc:sldMk cId="962949183" sldId="285"/>
            <ac:spMk id="3" creationId="{8D6ECFA6-89D1-4CA0-80BA-36E4A75300E0}"/>
          </ac:spMkLst>
        </pc:spChg>
      </pc:sldChg>
      <pc:sldChg chg="modSp add ord">
        <pc:chgData name="Shahi, Nisha" userId="S::nshahi2s@semo.edu::8ca0eae0-8bc6-4f29-9b44-1a02ad2edda4" providerId="AD" clId="Web-{E25C3E39-88A7-E5A8-38BE-BF282AD6FDC9}" dt="2018-12-11T21:55:00.435" v="372" actId="14100"/>
        <pc:sldMkLst>
          <pc:docMk/>
          <pc:sldMk cId="3604545180" sldId="286"/>
        </pc:sldMkLst>
        <pc:spChg chg="mod">
          <ac:chgData name="Shahi, Nisha" userId="S::nshahi2s@semo.edu::8ca0eae0-8bc6-4f29-9b44-1a02ad2edda4" providerId="AD" clId="Web-{E25C3E39-88A7-E5A8-38BE-BF282AD6FDC9}" dt="2018-12-11T21:55:00.435" v="372" actId="14100"/>
          <ac:spMkLst>
            <pc:docMk/>
            <pc:sldMk cId="3604545180" sldId="286"/>
            <ac:spMk id="2" creationId="{4B1704D3-C5A9-49A2-9220-32B95EB4F7C8}"/>
          </ac:spMkLst>
        </pc:spChg>
        <pc:graphicFrameChg chg="mod">
          <ac:chgData name="Shahi, Nisha" userId="S::nshahi2s@semo.edu::8ca0eae0-8bc6-4f29-9b44-1a02ad2edda4" providerId="AD" clId="Web-{E25C3E39-88A7-E5A8-38BE-BF282AD6FDC9}" dt="2018-12-11T21:54:13.263" v="368" actId="1076"/>
          <ac:graphicFrameMkLst>
            <pc:docMk/>
            <pc:sldMk cId="3604545180" sldId="286"/>
            <ac:graphicFrameMk id="8" creationId="{4C7554F2-3DE1-4A67-8433-523476596B23}"/>
          </ac:graphicFrameMkLst>
        </pc:graphicFrameChg>
      </pc:sldChg>
      <pc:sldChg chg="modSp add">
        <pc:chgData name="Shahi, Nisha" userId="S::nshahi2s@semo.edu::8ca0eae0-8bc6-4f29-9b44-1a02ad2edda4" providerId="AD" clId="Web-{E25C3E39-88A7-E5A8-38BE-BF282AD6FDC9}" dt="2018-12-11T21:54:43.810" v="371" actId="20577"/>
        <pc:sldMkLst>
          <pc:docMk/>
          <pc:sldMk cId="2052555857" sldId="287"/>
        </pc:sldMkLst>
        <pc:spChg chg="mod">
          <ac:chgData name="Shahi, Nisha" userId="S::nshahi2s@semo.edu::8ca0eae0-8bc6-4f29-9b44-1a02ad2edda4" providerId="AD" clId="Web-{E25C3E39-88A7-E5A8-38BE-BF282AD6FDC9}" dt="2018-12-11T21:54:43.810" v="371" actId="20577"/>
          <ac:spMkLst>
            <pc:docMk/>
            <pc:sldMk cId="2052555857" sldId="287"/>
            <ac:spMk id="2" creationId="{C9EB2BAE-B2CC-4475-9225-809220F9DD21}"/>
          </ac:spMkLst>
        </pc:spChg>
        <pc:picChg chg="mod">
          <ac:chgData name="Shahi, Nisha" userId="S::nshahi2s@semo.edu::8ca0eae0-8bc6-4f29-9b44-1a02ad2edda4" providerId="AD" clId="Web-{E25C3E39-88A7-E5A8-38BE-BF282AD6FDC9}" dt="2018-12-11T21:54:06.982" v="367" actId="14100"/>
          <ac:picMkLst>
            <pc:docMk/>
            <pc:sldMk cId="2052555857" sldId="287"/>
            <ac:picMk id="8" creationId="{EB979406-5A53-4505-93CD-7B02A8B12A46}"/>
          </ac:picMkLst>
        </pc:picChg>
      </pc:sldChg>
      <pc:sldChg chg="add del">
        <pc:chgData name="Shahi, Nisha" userId="S::nshahi2s@semo.edu::8ca0eae0-8bc6-4f29-9b44-1a02ad2edda4" providerId="AD" clId="Web-{E25C3E39-88A7-E5A8-38BE-BF282AD6FDC9}" dt="2018-12-11T21:53:56.857" v="365"/>
        <pc:sldMkLst>
          <pc:docMk/>
          <pc:sldMk cId="852341711" sldId="288"/>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4A7787-EFAA-4384-975F-76F7EEDAE652}" type="doc">
      <dgm:prSet loTypeId="urn:microsoft.com/office/officeart/2005/8/layout/cycle8" loCatId="cycle" qsTypeId="urn:microsoft.com/office/officeart/2005/8/quickstyle/simple3" qsCatId="simple" csTypeId="urn:microsoft.com/office/officeart/2005/8/colors/colorful2" csCatId="colorful"/>
      <dgm:spPr/>
      <dgm:t>
        <a:bodyPr/>
        <a:lstStyle/>
        <a:p>
          <a:endParaRPr lang="en-US"/>
        </a:p>
      </dgm:t>
    </dgm:pt>
    <dgm:pt modelId="{934E3BB5-88A8-44DA-9D0A-E0587D75E39B}">
      <dgm:prSet/>
      <dgm:spPr/>
      <dgm:t>
        <a:bodyPr/>
        <a:lstStyle/>
        <a:p>
          <a:r>
            <a:rPr lang="en-US" b="0" i="0"/>
            <a:t>Consists of technologies such as mobile, electronic funds transfer.</a:t>
          </a:r>
          <a:endParaRPr lang="en-US"/>
        </a:p>
      </dgm:t>
    </dgm:pt>
    <dgm:pt modelId="{5383B3DE-81CE-4911-8A36-E9794E100EB1}" type="parTrans" cxnId="{0EE77A6A-3981-477E-8053-7502CE2653D4}">
      <dgm:prSet/>
      <dgm:spPr/>
      <dgm:t>
        <a:bodyPr/>
        <a:lstStyle/>
        <a:p>
          <a:endParaRPr lang="en-US"/>
        </a:p>
      </dgm:t>
    </dgm:pt>
    <dgm:pt modelId="{7CC265A1-F7A7-4A1B-A844-4698F5B58D77}" type="sibTrans" cxnId="{0EE77A6A-3981-477E-8053-7502CE2653D4}">
      <dgm:prSet/>
      <dgm:spPr/>
      <dgm:t>
        <a:bodyPr/>
        <a:lstStyle/>
        <a:p>
          <a:endParaRPr lang="en-US"/>
        </a:p>
      </dgm:t>
    </dgm:pt>
    <dgm:pt modelId="{15169248-9F8F-43E7-91F9-77BDF93E82D6}">
      <dgm:prSet/>
      <dgm:spPr/>
      <dgm:t>
        <a:bodyPr/>
        <a:lstStyle/>
        <a:p>
          <a:r>
            <a:rPr lang="en-US" b="0" i="0"/>
            <a:t>Internet marketing.</a:t>
          </a:r>
          <a:endParaRPr lang="en-US"/>
        </a:p>
      </dgm:t>
    </dgm:pt>
    <dgm:pt modelId="{888212A1-F6FC-449B-B06F-F1A2906EB372}" type="parTrans" cxnId="{1AC8C99B-84F5-4880-816D-5C8DAF145FDA}">
      <dgm:prSet/>
      <dgm:spPr/>
      <dgm:t>
        <a:bodyPr/>
        <a:lstStyle/>
        <a:p>
          <a:endParaRPr lang="en-US"/>
        </a:p>
      </dgm:t>
    </dgm:pt>
    <dgm:pt modelId="{AC6248C5-6B76-43FA-8EC2-ACA879B00883}" type="sibTrans" cxnId="{1AC8C99B-84F5-4880-816D-5C8DAF145FDA}">
      <dgm:prSet/>
      <dgm:spPr/>
      <dgm:t>
        <a:bodyPr/>
        <a:lstStyle/>
        <a:p>
          <a:endParaRPr lang="en-US"/>
        </a:p>
      </dgm:t>
    </dgm:pt>
    <dgm:pt modelId="{8A2BDB38-5D3F-4249-A0A0-899825180440}">
      <dgm:prSet/>
      <dgm:spPr/>
      <dgm:t>
        <a:bodyPr/>
        <a:lstStyle/>
        <a:p>
          <a:r>
            <a:rPr lang="en-US" b="0" i="0"/>
            <a:t>Online transaction processing</a:t>
          </a:r>
          <a:endParaRPr lang="en-US"/>
        </a:p>
      </dgm:t>
    </dgm:pt>
    <dgm:pt modelId="{632AB3B5-7A09-4D29-BECE-64DF2905DC83}" type="parTrans" cxnId="{8BCB77C6-7A60-41F8-BB4B-28E8D93B65B2}">
      <dgm:prSet/>
      <dgm:spPr/>
      <dgm:t>
        <a:bodyPr/>
        <a:lstStyle/>
        <a:p>
          <a:endParaRPr lang="en-US"/>
        </a:p>
      </dgm:t>
    </dgm:pt>
    <dgm:pt modelId="{AFD40DB8-517B-4907-805D-87C4F22B1DA5}" type="sibTrans" cxnId="{8BCB77C6-7A60-41F8-BB4B-28E8D93B65B2}">
      <dgm:prSet/>
      <dgm:spPr/>
      <dgm:t>
        <a:bodyPr/>
        <a:lstStyle/>
        <a:p>
          <a:endParaRPr lang="en-US"/>
        </a:p>
      </dgm:t>
    </dgm:pt>
    <dgm:pt modelId="{D3BCEE5F-186A-4B4A-A29B-2A6B9969049F}">
      <dgm:prSet/>
      <dgm:spPr/>
      <dgm:t>
        <a:bodyPr/>
        <a:lstStyle/>
        <a:p>
          <a:r>
            <a:rPr lang="en-US" b="0" i="0"/>
            <a:t>Inventory management systems, and more</a:t>
          </a:r>
          <a:br>
            <a:rPr lang="en-US" b="0" i="0"/>
          </a:br>
          <a:br>
            <a:rPr lang="en-US" b="0" i="0"/>
          </a:br>
          <a:endParaRPr lang="en-US"/>
        </a:p>
      </dgm:t>
    </dgm:pt>
    <dgm:pt modelId="{C543AD4B-DF50-4D3E-9D42-73D5A8C10571}" type="parTrans" cxnId="{6196A3C4-D05F-476F-B6B9-F5226491280B}">
      <dgm:prSet/>
      <dgm:spPr/>
      <dgm:t>
        <a:bodyPr/>
        <a:lstStyle/>
        <a:p>
          <a:endParaRPr lang="en-US"/>
        </a:p>
      </dgm:t>
    </dgm:pt>
    <dgm:pt modelId="{BE21B463-73A8-423A-95D7-6E2911DC198A}" type="sibTrans" cxnId="{6196A3C4-D05F-476F-B6B9-F5226491280B}">
      <dgm:prSet/>
      <dgm:spPr/>
      <dgm:t>
        <a:bodyPr/>
        <a:lstStyle/>
        <a:p>
          <a:endParaRPr lang="en-US"/>
        </a:p>
      </dgm:t>
    </dgm:pt>
    <dgm:pt modelId="{22D74497-E787-43FC-9A6B-048F3682E32B}" type="pres">
      <dgm:prSet presAssocID="{024A7787-EFAA-4384-975F-76F7EEDAE652}" presName="compositeShape" presStyleCnt="0">
        <dgm:presLayoutVars>
          <dgm:chMax val="7"/>
          <dgm:dir/>
          <dgm:resizeHandles val="exact"/>
        </dgm:presLayoutVars>
      </dgm:prSet>
      <dgm:spPr/>
    </dgm:pt>
    <dgm:pt modelId="{933E55DB-94B2-41E5-A61A-24462799F881}" type="pres">
      <dgm:prSet presAssocID="{024A7787-EFAA-4384-975F-76F7EEDAE652}" presName="wedge1" presStyleLbl="node1" presStyleIdx="0" presStyleCnt="4"/>
      <dgm:spPr/>
    </dgm:pt>
    <dgm:pt modelId="{D0B968E1-F4C3-4539-96CC-DB8AF7C1F136}" type="pres">
      <dgm:prSet presAssocID="{024A7787-EFAA-4384-975F-76F7EEDAE652}" presName="dummy1a" presStyleCnt="0"/>
      <dgm:spPr/>
    </dgm:pt>
    <dgm:pt modelId="{74C47E9D-FF58-4AAA-9FD0-B7E48792122B}" type="pres">
      <dgm:prSet presAssocID="{024A7787-EFAA-4384-975F-76F7EEDAE652}" presName="dummy1b" presStyleCnt="0"/>
      <dgm:spPr/>
    </dgm:pt>
    <dgm:pt modelId="{23C1E20E-38F0-492F-BE36-7AE0D5617413}" type="pres">
      <dgm:prSet presAssocID="{024A7787-EFAA-4384-975F-76F7EEDAE652}" presName="wedge1Tx" presStyleLbl="node1" presStyleIdx="0" presStyleCnt="4">
        <dgm:presLayoutVars>
          <dgm:chMax val="0"/>
          <dgm:chPref val="0"/>
          <dgm:bulletEnabled val="1"/>
        </dgm:presLayoutVars>
      </dgm:prSet>
      <dgm:spPr/>
    </dgm:pt>
    <dgm:pt modelId="{B2FD01C4-903F-4867-AB85-947459B515F8}" type="pres">
      <dgm:prSet presAssocID="{024A7787-EFAA-4384-975F-76F7EEDAE652}" presName="wedge2" presStyleLbl="node1" presStyleIdx="1" presStyleCnt="4"/>
      <dgm:spPr/>
    </dgm:pt>
    <dgm:pt modelId="{D371F2A8-C913-4550-9BFB-02E055BE6236}" type="pres">
      <dgm:prSet presAssocID="{024A7787-EFAA-4384-975F-76F7EEDAE652}" presName="dummy2a" presStyleCnt="0"/>
      <dgm:spPr/>
    </dgm:pt>
    <dgm:pt modelId="{6DF61191-67BC-419E-98D3-B45E94867EA6}" type="pres">
      <dgm:prSet presAssocID="{024A7787-EFAA-4384-975F-76F7EEDAE652}" presName="dummy2b" presStyleCnt="0"/>
      <dgm:spPr/>
    </dgm:pt>
    <dgm:pt modelId="{6CBAF7EF-DBEF-4ECB-A8FA-D9EFA9AF719C}" type="pres">
      <dgm:prSet presAssocID="{024A7787-EFAA-4384-975F-76F7EEDAE652}" presName="wedge2Tx" presStyleLbl="node1" presStyleIdx="1" presStyleCnt="4">
        <dgm:presLayoutVars>
          <dgm:chMax val="0"/>
          <dgm:chPref val="0"/>
          <dgm:bulletEnabled val="1"/>
        </dgm:presLayoutVars>
      </dgm:prSet>
      <dgm:spPr/>
    </dgm:pt>
    <dgm:pt modelId="{366836AF-5F96-4B1A-ADB2-EA774E49A36C}" type="pres">
      <dgm:prSet presAssocID="{024A7787-EFAA-4384-975F-76F7EEDAE652}" presName="wedge3" presStyleLbl="node1" presStyleIdx="2" presStyleCnt="4"/>
      <dgm:spPr/>
    </dgm:pt>
    <dgm:pt modelId="{7F90A6F3-4A95-4CFE-8F61-E9D165F2D34A}" type="pres">
      <dgm:prSet presAssocID="{024A7787-EFAA-4384-975F-76F7EEDAE652}" presName="dummy3a" presStyleCnt="0"/>
      <dgm:spPr/>
    </dgm:pt>
    <dgm:pt modelId="{478E72C5-781D-4A04-9D8A-DB375608BA95}" type="pres">
      <dgm:prSet presAssocID="{024A7787-EFAA-4384-975F-76F7EEDAE652}" presName="dummy3b" presStyleCnt="0"/>
      <dgm:spPr/>
    </dgm:pt>
    <dgm:pt modelId="{C5976969-6620-4008-B149-813D7B37CEBA}" type="pres">
      <dgm:prSet presAssocID="{024A7787-EFAA-4384-975F-76F7EEDAE652}" presName="wedge3Tx" presStyleLbl="node1" presStyleIdx="2" presStyleCnt="4">
        <dgm:presLayoutVars>
          <dgm:chMax val="0"/>
          <dgm:chPref val="0"/>
          <dgm:bulletEnabled val="1"/>
        </dgm:presLayoutVars>
      </dgm:prSet>
      <dgm:spPr/>
    </dgm:pt>
    <dgm:pt modelId="{CE9AF3F4-BC9B-4878-8BF7-55A0938D7189}" type="pres">
      <dgm:prSet presAssocID="{024A7787-EFAA-4384-975F-76F7EEDAE652}" presName="wedge4" presStyleLbl="node1" presStyleIdx="3" presStyleCnt="4"/>
      <dgm:spPr/>
    </dgm:pt>
    <dgm:pt modelId="{73E4130B-B5DD-44D6-B928-682BEBC454CC}" type="pres">
      <dgm:prSet presAssocID="{024A7787-EFAA-4384-975F-76F7EEDAE652}" presName="dummy4a" presStyleCnt="0"/>
      <dgm:spPr/>
    </dgm:pt>
    <dgm:pt modelId="{D3206F9E-A5F4-465F-9C8F-37E1D81B7409}" type="pres">
      <dgm:prSet presAssocID="{024A7787-EFAA-4384-975F-76F7EEDAE652}" presName="dummy4b" presStyleCnt="0"/>
      <dgm:spPr/>
    </dgm:pt>
    <dgm:pt modelId="{951C8A67-AC27-48D0-A6F5-7189FAC8A191}" type="pres">
      <dgm:prSet presAssocID="{024A7787-EFAA-4384-975F-76F7EEDAE652}" presName="wedge4Tx" presStyleLbl="node1" presStyleIdx="3" presStyleCnt="4">
        <dgm:presLayoutVars>
          <dgm:chMax val="0"/>
          <dgm:chPref val="0"/>
          <dgm:bulletEnabled val="1"/>
        </dgm:presLayoutVars>
      </dgm:prSet>
      <dgm:spPr/>
    </dgm:pt>
    <dgm:pt modelId="{4B95684C-7D80-4DF2-AE76-A2909A734996}" type="pres">
      <dgm:prSet presAssocID="{7CC265A1-F7A7-4A1B-A844-4698F5B58D77}" presName="arrowWedge1" presStyleLbl="fgSibTrans2D1" presStyleIdx="0" presStyleCnt="4"/>
      <dgm:spPr/>
    </dgm:pt>
    <dgm:pt modelId="{B09E28DD-9365-4F72-8AE0-D3819DF42CEB}" type="pres">
      <dgm:prSet presAssocID="{AC6248C5-6B76-43FA-8EC2-ACA879B00883}" presName="arrowWedge2" presStyleLbl="fgSibTrans2D1" presStyleIdx="1" presStyleCnt="4"/>
      <dgm:spPr/>
    </dgm:pt>
    <dgm:pt modelId="{18A98992-97EF-4413-8E82-D60186E2A5CB}" type="pres">
      <dgm:prSet presAssocID="{AFD40DB8-517B-4907-805D-87C4F22B1DA5}" presName="arrowWedge3" presStyleLbl="fgSibTrans2D1" presStyleIdx="2" presStyleCnt="4"/>
      <dgm:spPr/>
    </dgm:pt>
    <dgm:pt modelId="{1643E68A-92AC-4385-8B6C-D50F402DA193}" type="pres">
      <dgm:prSet presAssocID="{BE21B463-73A8-423A-95D7-6E2911DC198A}" presName="arrowWedge4" presStyleLbl="fgSibTrans2D1" presStyleIdx="3" presStyleCnt="4"/>
      <dgm:spPr/>
    </dgm:pt>
  </dgm:ptLst>
  <dgm:cxnLst>
    <dgm:cxn modelId="{53C0BF07-76E9-4D98-ADAD-8355DB9196CF}" type="presOf" srcId="{934E3BB5-88A8-44DA-9D0A-E0587D75E39B}" destId="{933E55DB-94B2-41E5-A61A-24462799F881}" srcOrd="0" destOrd="0" presId="urn:microsoft.com/office/officeart/2005/8/layout/cycle8"/>
    <dgm:cxn modelId="{90D1051F-C52C-46E6-B033-0DC4CDB43138}" type="presOf" srcId="{934E3BB5-88A8-44DA-9D0A-E0587D75E39B}" destId="{23C1E20E-38F0-492F-BE36-7AE0D5617413}" srcOrd="1" destOrd="0" presId="urn:microsoft.com/office/officeart/2005/8/layout/cycle8"/>
    <dgm:cxn modelId="{9DDFAD34-FBB7-4A9E-A303-EEDF27D67886}" type="presOf" srcId="{024A7787-EFAA-4384-975F-76F7EEDAE652}" destId="{22D74497-E787-43FC-9A6B-048F3682E32B}" srcOrd="0" destOrd="0" presId="urn:microsoft.com/office/officeart/2005/8/layout/cycle8"/>
    <dgm:cxn modelId="{FA894762-A983-4203-9160-E52F8894A917}" type="presOf" srcId="{D3BCEE5F-186A-4B4A-A29B-2A6B9969049F}" destId="{951C8A67-AC27-48D0-A6F5-7189FAC8A191}" srcOrd="1" destOrd="0" presId="urn:microsoft.com/office/officeart/2005/8/layout/cycle8"/>
    <dgm:cxn modelId="{0EE77A6A-3981-477E-8053-7502CE2653D4}" srcId="{024A7787-EFAA-4384-975F-76F7EEDAE652}" destId="{934E3BB5-88A8-44DA-9D0A-E0587D75E39B}" srcOrd="0" destOrd="0" parTransId="{5383B3DE-81CE-4911-8A36-E9794E100EB1}" sibTransId="{7CC265A1-F7A7-4A1B-A844-4698F5B58D77}"/>
    <dgm:cxn modelId="{54A31A82-CA90-48DC-AC71-D1F2C18039F3}" type="presOf" srcId="{15169248-9F8F-43E7-91F9-77BDF93E82D6}" destId="{6CBAF7EF-DBEF-4ECB-A8FA-D9EFA9AF719C}" srcOrd="1" destOrd="0" presId="urn:microsoft.com/office/officeart/2005/8/layout/cycle8"/>
    <dgm:cxn modelId="{CB14EA83-8AFA-4E56-8F75-C1131CCD4882}" type="presOf" srcId="{8A2BDB38-5D3F-4249-A0A0-899825180440}" destId="{C5976969-6620-4008-B149-813D7B37CEBA}" srcOrd="1" destOrd="0" presId="urn:microsoft.com/office/officeart/2005/8/layout/cycle8"/>
    <dgm:cxn modelId="{4F11CB92-3B80-4A51-8347-009CDC54015C}" type="presOf" srcId="{D3BCEE5F-186A-4B4A-A29B-2A6B9969049F}" destId="{CE9AF3F4-BC9B-4878-8BF7-55A0938D7189}" srcOrd="0" destOrd="0" presId="urn:microsoft.com/office/officeart/2005/8/layout/cycle8"/>
    <dgm:cxn modelId="{1AC8C99B-84F5-4880-816D-5C8DAF145FDA}" srcId="{024A7787-EFAA-4384-975F-76F7EEDAE652}" destId="{15169248-9F8F-43E7-91F9-77BDF93E82D6}" srcOrd="1" destOrd="0" parTransId="{888212A1-F6FC-449B-B06F-F1A2906EB372}" sibTransId="{AC6248C5-6B76-43FA-8EC2-ACA879B00883}"/>
    <dgm:cxn modelId="{6196A3C4-D05F-476F-B6B9-F5226491280B}" srcId="{024A7787-EFAA-4384-975F-76F7EEDAE652}" destId="{D3BCEE5F-186A-4B4A-A29B-2A6B9969049F}" srcOrd="3" destOrd="0" parTransId="{C543AD4B-DF50-4D3E-9D42-73D5A8C10571}" sibTransId="{BE21B463-73A8-423A-95D7-6E2911DC198A}"/>
    <dgm:cxn modelId="{8BCB77C6-7A60-41F8-BB4B-28E8D93B65B2}" srcId="{024A7787-EFAA-4384-975F-76F7EEDAE652}" destId="{8A2BDB38-5D3F-4249-A0A0-899825180440}" srcOrd="2" destOrd="0" parTransId="{632AB3B5-7A09-4D29-BECE-64DF2905DC83}" sibTransId="{AFD40DB8-517B-4907-805D-87C4F22B1DA5}"/>
    <dgm:cxn modelId="{303ADECC-CFAC-4EE0-90A6-6C71F8375603}" type="presOf" srcId="{15169248-9F8F-43E7-91F9-77BDF93E82D6}" destId="{B2FD01C4-903F-4867-AB85-947459B515F8}" srcOrd="0" destOrd="0" presId="urn:microsoft.com/office/officeart/2005/8/layout/cycle8"/>
    <dgm:cxn modelId="{3B988FD7-F189-46D7-8D93-73208AB69D68}" type="presOf" srcId="{8A2BDB38-5D3F-4249-A0A0-899825180440}" destId="{366836AF-5F96-4B1A-ADB2-EA774E49A36C}" srcOrd="0" destOrd="0" presId="urn:microsoft.com/office/officeart/2005/8/layout/cycle8"/>
    <dgm:cxn modelId="{DC8CCAA5-3D53-4A6C-A534-732B4F207161}" type="presParOf" srcId="{22D74497-E787-43FC-9A6B-048F3682E32B}" destId="{933E55DB-94B2-41E5-A61A-24462799F881}" srcOrd="0" destOrd="0" presId="urn:microsoft.com/office/officeart/2005/8/layout/cycle8"/>
    <dgm:cxn modelId="{21C25DEF-21AF-4CEF-8B4C-9CE67332E391}" type="presParOf" srcId="{22D74497-E787-43FC-9A6B-048F3682E32B}" destId="{D0B968E1-F4C3-4539-96CC-DB8AF7C1F136}" srcOrd="1" destOrd="0" presId="urn:microsoft.com/office/officeart/2005/8/layout/cycle8"/>
    <dgm:cxn modelId="{B5587595-C276-45DF-BE85-75E248118216}" type="presParOf" srcId="{22D74497-E787-43FC-9A6B-048F3682E32B}" destId="{74C47E9D-FF58-4AAA-9FD0-B7E48792122B}" srcOrd="2" destOrd="0" presId="urn:microsoft.com/office/officeart/2005/8/layout/cycle8"/>
    <dgm:cxn modelId="{255A5529-811A-4627-B8F8-0777678D2880}" type="presParOf" srcId="{22D74497-E787-43FC-9A6B-048F3682E32B}" destId="{23C1E20E-38F0-492F-BE36-7AE0D5617413}" srcOrd="3" destOrd="0" presId="urn:microsoft.com/office/officeart/2005/8/layout/cycle8"/>
    <dgm:cxn modelId="{00422D18-63C9-4139-89A7-9271B6F17994}" type="presParOf" srcId="{22D74497-E787-43FC-9A6B-048F3682E32B}" destId="{B2FD01C4-903F-4867-AB85-947459B515F8}" srcOrd="4" destOrd="0" presId="urn:microsoft.com/office/officeart/2005/8/layout/cycle8"/>
    <dgm:cxn modelId="{53C051F6-A682-482B-BC84-F1935FF84F03}" type="presParOf" srcId="{22D74497-E787-43FC-9A6B-048F3682E32B}" destId="{D371F2A8-C913-4550-9BFB-02E055BE6236}" srcOrd="5" destOrd="0" presId="urn:microsoft.com/office/officeart/2005/8/layout/cycle8"/>
    <dgm:cxn modelId="{79C09696-3168-4E64-87A8-9045ABB7BF33}" type="presParOf" srcId="{22D74497-E787-43FC-9A6B-048F3682E32B}" destId="{6DF61191-67BC-419E-98D3-B45E94867EA6}" srcOrd="6" destOrd="0" presId="urn:microsoft.com/office/officeart/2005/8/layout/cycle8"/>
    <dgm:cxn modelId="{00E16351-756C-4F23-9C5A-926DE349782D}" type="presParOf" srcId="{22D74497-E787-43FC-9A6B-048F3682E32B}" destId="{6CBAF7EF-DBEF-4ECB-A8FA-D9EFA9AF719C}" srcOrd="7" destOrd="0" presId="urn:microsoft.com/office/officeart/2005/8/layout/cycle8"/>
    <dgm:cxn modelId="{E75968C0-1921-4F79-BA90-BAE784E58A28}" type="presParOf" srcId="{22D74497-E787-43FC-9A6B-048F3682E32B}" destId="{366836AF-5F96-4B1A-ADB2-EA774E49A36C}" srcOrd="8" destOrd="0" presId="urn:microsoft.com/office/officeart/2005/8/layout/cycle8"/>
    <dgm:cxn modelId="{F933DF34-97A4-4590-A795-2B406EC272CC}" type="presParOf" srcId="{22D74497-E787-43FC-9A6B-048F3682E32B}" destId="{7F90A6F3-4A95-4CFE-8F61-E9D165F2D34A}" srcOrd="9" destOrd="0" presId="urn:microsoft.com/office/officeart/2005/8/layout/cycle8"/>
    <dgm:cxn modelId="{65FA37BB-EC8B-4E52-962E-093C744EE941}" type="presParOf" srcId="{22D74497-E787-43FC-9A6B-048F3682E32B}" destId="{478E72C5-781D-4A04-9D8A-DB375608BA95}" srcOrd="10" destOrd="0" presId="urn:microsoft.com/office/officeart/2005/8/layout/cycle8"/>
    <dgm:cxn modelId="{5D386A61-0EC0-4942-B1A8-F512EBF2F47E}" type="presParOf" srcId="{22D74497-E787-43FC-9A6B-048F3682E32B}" destId="{C5976969-6620-4008-B149-813D7B37CEBA}" srcOrd="11" destOrd="0" presId="urn:microsoft.com/office/officeart/2005/8/layout/cycle8"/>
    <dgm:cxn modelId="{280EAEBC-62D2-4791-8511-EB1AE11B0759}" type="presParOf" srcId="{22D74497-E787-43FC-9A6B-048F3682E32B}" destId="{CE9AF3F4-BC9B-4878-8BF7-55A0938D7189}" srcOrd="12" destOrd="0" presId="urn:microsoft.com/office/officeart/2005/8/layout/cycle8"/>
    <dgm:cxn modelId="{CAB03FD1-DAEC-4578-8C04-AD01A9ECBBC3}" type="presParOf" srcId="{22D74497-E787-43FC-9A6B-048F3682E32B}" destId="{73E4130B-B5DD-44D6-B928-682BEBC454CC}" srcOrd="13" destOrd="0" presId="urn:microsoft.com/office/officeart/2005/8/layout/cycle8"/>
    <dgm:cxn modelId="{90277FE0-84A9-4244-A1A8-6158DEF68935}" type="presParOf" srcId="{22D74497-E787-43FC-9A6B-048F3682E32B}" destId="{D3206F9E-A5F4-465F-9C8F-37E1D81B7409}" srcOrd="14" destOrd="0" presId="urn:microsoft.com/office/officeart/2005/8/layout/cycle8"/>
    <dgm:cxn modelId="{B2E6B56D-1D91-4C85-86CC-183F242BF2CE}" type="presParOf" srcId="{22D74497-E787-43FC-9A6B-048F3682E32B}" destId="{951C8A67-AC27-48D0-A6F5-7189FAC8A191}" srcOrd="15" destOrd="0" presId="urn:microsoft.com/office/officeart/2005/8/layout/cycle8"/>
    <dgm:cxn modelId="{27826C32-E04B-4C72-A5CD-5D8BFF23E78F}" type="presParOf" srcId="{22D74497-E787-43FC-9A6B-048F3682E32B}" destId="{4B95684C-7D80-4DF2-AE76-A2909A734996}" srcOrd="16" destOrd="0" presId="urn:microsoft.com/office/officeart/2005/8/layout/cycle8"/>
    <dgm:cxn modelId="{DE70FC7B-E935-4CFA-8E73-10FC1F3CA5BB}" type="presParOf" srcId="{22D74497-E787-43FC-9A6B-048F3682E32B}" destId="{B09E28DD-9365-4F72-8AE0-D3819DF42CEB}" srcOrd="17" destOrd="0" presId="urn:microsoft.com/office/officeart/2005/8/layout/cycle8"/>
    <dgm:cxn modelId="{F9A1C96E-EAEA-44C0-B62D-E12E836CAEB8}" type="presParOf" srcId="{22D74497-E787-43FC-9A6B-048F3682E32B}" destId="{18A98992-97EF-4413-8E82-D60186E2A5CB}" srcOrd="18" destOrd="0" presId="urn:microsoft.com/office/officeart/2005/8/layout/cycle8"/>
    <dgm:cxn modelId="{0C476596-708B-4B5A-8C83-CBA4A5C3125E}" type="presParOf" srcId="{22D74497-E787-43FC-9A6B-048F3682E32B}" destId="{1643E68A-92AC-4385-8B6C-D50F402DA193}"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86AB0F-5DF4-42E7-A065-737FE6EFA6E6}" type="doc">
      <dgm:prSet loTypeId="urn:microsoft.com/office/officeart/2018/2/layout/IconLabelList" loCatId="icon" qsTypeId="urn:microsoft.com/office/officeart/2005/8/quickstyle/simple4" qsCatId="simple" csTypeId="urn:microsoft.com/office/officeart/2018/5/colors/Iconchunking_neutralbg_accent1_2" csCatId="accent1" phldr="1"/>
      <dgm:spPr/>
      <dgm:t>
        <a:bodyPr/>
        <a:lstStyle/>
        <a:p>
          <a:endParaRPr lang="en-US"/>
        </a:p>
      </dgm:t>
    </dgm:pt>
    <dgm:pt modelId="{6BA40396-EC08-42CB-81F4-3971139E704F}">
      <dgm:prSet/>
      <dgm:spPr/>
      <dgm:t>
        <a:bodyPr/>
        <a:lstStyle/>
        <a:p>
          <a:r>
            <a:rPr lang="en-US" b="0" i="0"/>
            <a:t>OpenStack’s popularity for the eCommerce workload</a:t>
          </a:r>
          <a:endParaRPr lang="en-US"/>
        </a:p>
      </dgm:t>
    </dgm:pt>
    <dgm:pt modelId="{4254180D-A0B9-4010-BA64-20551B0BA2F6}" type="parTrans" cxnId="{A2CD2CA6-E328-406C-8752-DB6B2B81D26C}">
      <dgm:prSet/>
      <dgm:spPr/>
      <dgm:t>
        <a:bodyPr/>
        <a:lstStyle/>
        <a:p>
          <a:endParaRPr lang="en-US"/>
        </a:p>
      </dgm:t>
    </dgm:pt>
    <dgm:pt modelId="{DC090FBF-DF5F-4F05-AEB6-CB8ADC4799B8}" type="sibTrans" cxnId="{A2CD2CA6-E328-406C-8752-DB6B2B81D26C}">
      <dgm:prSet/>
      <dgm:spPr/>
      <dgm:t>
        <a:bodyPr/>
        <a:lstStyle/>
        <a:p>
          <a:endParaRPr lang="en-US"/>
        </a:p>
      </dgm:t>
    </dgm:pt>
    <dgm:pt modelId="{5E7F89FF-307F-4854-A41F-60D6B1A5B15E}">
      <dgm:prSet/>
      <dgm:spPr/>
      <dgm:t>
        <a:bodyPr/>
        <a:lstStyle/>
        <a:p>
          <a:r>
            <a:rPr lang="en-US" b="0" i="0"/>
            <a:t>Attributed to massive scalability</a:t>
          </a:r>
          <a:endParaRPr lang="en-US"/>
        </a:p>
      </dgm:t>
    </dgm:pt>
    <dgm:pt modelId="{5722A8B7-55BD-46CC-A318-0660349AFC71}" type="parTrans" cxnId="{28D28433-FC72-43D2-A357-5CAF04A59F63}">
      <dgm:prSet/>
      <dgm:spPr/>
      <dgm:t>
        <a:bodyPr/>
        <a:lstStyle/>
        <a:p>
          <a:endParaRPr lang="en-US"/>
        </a:p>
      </dgm:t>
    </dgm:pt>
    <dgm:pt modelId="{5E7D0911-8E00-4C3D-9A41-F6A2207FD2D5}" type="sibTrans" cxnId="{28D28433-FC72-43D2-A357-5CAF04A59F63}">
      <dgm:prSet/>
      <dgm:spPr/>
      <dgm:t>
        <a:bodyPr/>
        <a:lstStyle/>
        <a:p>
          <a:endParaRPr lang="en-US"/>
        </a:p>
      </dgm:t>
    </dgm:pt>
    <dgm:pt modelId="{29AA4E49-D6FD-4453-9394-F8EBE99B1DB8}">
      <dgm:prSet/>
      <dgm:spPr/>
      <dgm:t>
        <a:bodyPr/>
        <a:lstStyle/>
        <a:p>
          <a:r>
            <a:rPr lang="en-US" b="0" i="0"/>
            <a:t>Flexibility to architect high availability </a:t>
          </a:r>
          <a:endParaRPr lang="en-US"/>
        </a:p>
      </dgm:t>
    </dgm:pt>
    <dgm:pt modelId="{12A87853-4E22-4042-B9D0-438EC17598E7}" type="parTrans" cxnId="{825C9B80-B8ED-4918-B6FB-EE0E859B0770}">
      <dgm:prSet/>
      <dgm:spPr/>
      <dgm:t>
        <a:bodyPr/>
        <a:lstStyle/>
        <a:p>
          <a:endParaRPr lang="en-US"/>
        </a:p>
      </dgm:t>
    </dgm:pt>
    <dgm:pt modelId="{88F44217-133B-4314-9749-6A0D692F6DCA}" type="sibTrans" cxnId="{825C9B80-B8ED-4918-B6FB-EE0E859B0770}">
      <dgm:prSet/>
      <dgm:spPr/>
      <dgm:t>
        <a:bodyPr/>
        <a:lstStyle/>
        <a:p>
          <a:endParaRPr lang="en-US"/>
        </a:p>
      </dgm:t>
    </dgm:pt>
    <dgm:pt modelId="{E22C92CC-DFB0-4E18-AF4D-895F305C96CE}">
      <dgm:prSet/>
      <dgm:spPr/>
      <dgm:t>
        <a:bodyPr/>
        <a:lstStyle/>
        <a:p>
          <a:r>
            <a:rPr lang="en-US" b="0" i="0"/>
            <a:t>Global presence.</a:t>
          </a:r>
          <a:endParaRPr lang="en-US"/>
        </a:p>
      </dgm:t>
    </dgm:pt>
    <dgm:pt modelId="{8BA0D19F-24E7-41BE-81F1-AACCF74ED7EC}" type="parTrans" cxnId="{2F98ED2A-90CB-4E19-9B3B-FDB130D756C3}">
      <dgm:prSet/>
      <dgm:spPr/>
      <dgm:t>
        <a:bodyPr/>
        <a:lstStyle/>
        <a:p>
          <a:endParaRPr lang="en-US"/>
        </a:p>
      </dgm:t>
    </dgm:pt>
    <dgm:pt modelId="{380DE8EC-9132-4670-A653-A8E79B98D274}" type="sibTrans" cxnId="{2F98ED2A-90CB-4E19-9B3B-FDB130D756C3}">
      <dgm:prSet/>
      <dgm:spPr/>
      <dgm:t>
        <a:bodyPr/>
        <a:lstStyle/>
        <a:p>
          <a:endParaRPr lang="en-US"/>
        </a:p>
      </dgm:t>
    </dgm:pt>
    <dgm:pt modelId="{8DBC2252-2214-4D08-9E22-DA28CA9A9B3B}">
      <dgm:prSet/>
      <dgm:spPr/>
      <dgm:t>
        <a:bodyPr/>
        <a:lstStyle/>
        <a:p>
          <a:r>
            <a:rPr lang="en-US" b="0" i="0"/>
            <a:t>Fast-paced innovation. </a:t>
          </a:r>
          <a:endParaRPr lang="en-US"/>
        </a:p>
      </dgm:t>
    </dgm:pt>
    <dgm:pt modelId="{71ED4690-DD6E-4304-989F-A066E381767C}" type="parTrans" cxnId="{D6FB8061-B8ED-46EC-A437-C3699AA956E6}">
      <dgm:prSet/>
      <dgm:spPr/>
      <dgm:t>
        <a:bodyPr/>
        <a:lstStyle/>
        <a:p>
          <a:endParaRPr lang="en-US"/>
        </a:p>
      </dgm:t>
    </dgm:pt>
    <dgm:pt modelId="{8FEA10ED-A2FA-4313-BFBF-99C2DD1572D8}" type="sibTrans" cxnId="{D6FB8061-B8ED-46EC-A437-C3699AA956E6}">
      <dgm:prSet/>
      <dgm:spPr/>
      <dgm:t>
        <a:bodyPr/>
        <a:lstStyle/>
        <a:p>
          <a:endParaRPr lang="en-US"/>
        </a:p>
      </dgm:t>
    </dgm:pt>
    <dgm:pt modelId="{8A0C1078-1907-4915-B8C6-CE7A68E596F2}">
      <dgm:prSet/>
      <dgm:spPr/>
      <dgm:t>
        <a:bodyPr/>
        <a:lstStyle/>
        <a:p>
          <a:r>
            <a:rPr lang="en-US" b="0" i="0"/>
            <a:t>Community Support, and low cost. </a:t>
          </a:r>
          <a:endParaRPr lang="en-US"/>
        </a:p>
      </dgm:t>
    </dgm:pt>
    <dgm:pt modelId="{FA6ED587-04F8-4FBD-B083-D3D5F01F3F1B}" type="parTrans" cxnId="{510487D1-336D-4E3E-B54E-12BC8E47258A}">
      <dgm:prSet/>
      <dgm:spPr/>
      <dgm:t>
        <a:bodyPr/>
        <a:lstStyle/>
        <a:p>
          <a:endParaRPr lang="en-US"/>
        </a:p>
      </dgm:t>
    </dgm:pt>
    <dgm:pt modelId="{A61160FD-FB6C-4EAC-89F4-1C52C3BCAE7B}" type="sibTrans" cxnId="{510487D1-336D-4E3E-B54E-12BC8E47258A}">
      <dgm:prSet/>
      <dgm:spPr/>
      <dgm:t>
        <a:bodyPr/>
        <a:lstStyle/>
        <a:p>
          <a:endParaRPr lang="en-US"/>
        </a:p>
      </dgm:t>
    </dgm:pt>
    <dgm:pt modelId="{10AB25BF-86D9-4EF0-BBC5-96B8E698BCFE}">
      <dgm:prSet/>
      <dgm:spPr/>
      <dgm:t>
        <a:bodyPr/>
        <a:lstStyle/>
        <a:p>
          <a:r>
            <a:rPr lang="en-US" b="0" i="0"/>
            <a:t>Serves the demand of Automated resource consumption</a:t>
          </a:r>
          <a:br>
            <a:rPr lang="en-US" b="0" i="0"/>
          </a:br>
          <a:r>
            <a:rPr lang="en-US" b="0" i="0"/>
            <a:t>mode.</a:t>
          </a:r>
          <a:endParaRPr lang="en-US"/>
        </a:p>
      </dgm:t>
    </dgm:pt>
    <dgm:pt modelId="{B27D096A-844D-4A89-96C4-4AE78FFB5D9C}" type="parTrans" cxnId="{209BA4C3-C6A8-46D2-AE1C-DBB29E71D4C6}">
      <dgm:prSet/>
      <dgm:spPr/>
      <dgm:t>
        <a:bodyPr/>
        <a:lstStyle/>
        <a:p>
          <a:endParaRPr lang="en-US"/>
        </a:p>
      </dgm:t>
    </dgm:pt>
    <dgm:pt modelId="{3A8282A3-DE7D-4E04-836E-31C9B2FEEE5E}" type="sibTrans" cxnId="{209BA4C3-C6A8-46D2-AE1C-DBB29E71D4C6}">
      <dgm:prSet/>
      <dgm:spPr/>
      <dgm:t>
        <a:bodyPr/>
        <a:lstStyle/>
        <a:p>
          <a:endParaRPr lang="en-US"/>
        </a:p>
      </dgm:t>
    </dgm:pt>
    <dgm:pt modelId="{833F7F28-1A64-4762-A44B-31702C9F7935}">
      <dgm:prSet/>
      <dgm:spPr/>
      <dgm:t>
        <a:bodyPr/>
        <a:lstStyle/>
        <a:p>
          <a:r>
            <a:rPr lang="en-US" b="0" i="0"/>
            <a:t>Businesses like Best Buy, Walmart, overstack.com, eBay, Staples, Nike, Snapdeal and Paypal</a:t>
          </a:r>
          <a:br>
            <a:rPr lang="en-US" b="0" i="0"/>
          </a:br>
          <a:br>
            <a:rPr lang="en-US" b="0" i="0"/>
          </a:br>
          <a:endParaRPr lang="en-US"/>
        </a:p>
      </dgm:t>
    </dgm:pt>
    <dgm:pt modelId="{1AA4978A-B522-4A2E-802A-CB3CF64A2977}" type="parTrans" cxnId="{0FF1E858-73DD-44A5-9C3C-ACD80808AA06}">
      <dgm:prSet/>
      <dgm:spPr/>
      <dgm:t>
        <a:bodyPr/>
        <a:lstStyle/>
        <a:p>
          <a:endParaRPr lang="en-US"/>
        </a:p>
      </dgm:t>
    </dgm:pt>
    <dgm:pt modelId="{1025938C-3385-4CCD-9C60-85E9B7C60CB6}" type="sibTrans" cxnId="{0FF1E858-73DD-44A5-9C3C-ACD80808AA06}">
      <dgm:prSet/>
      <dgm:spPr/>
      <dgm:t>
        <a:bodyPr/>
        <a:lstStyle/>
        <a:p>
          <a:endParaRPr lang="en-US"/>
        </a:p>
      </dgm:t>
    </dgm:pt>
    <dgm:pt modelId="{888D33BD-FC96-46C8-ADE1-B63BD694957C}" type="pres">
      <dgm:prSet presAssocID="{F586AB0F-5DF4-42E7-A065-737FE6EFA6E6}" presName="root" presStyleCnt="0">
        <dgm:presLayoutVars>
          <dgm:dir/>
          <dgm:resizeHandles val="exact"/>
        </dgm:presLayoutVars>
      </dgm:prSet>
      <dgm:spPr/>
    </dgm:pt>
    <dgm:pt modelId="{C1E573A3-6B37-47C4-A9E4-755FA69AAA28}" type="pres">
      <dgm:prSet presAssocID="{6BA40396-EC08-42CB-81F4-3971139E704F}" presName="compNode" presStyleCnt="0"/>
      <dgm:spPr/>
    </dgm:pt>
    <dgm:pt modelId="{C3BBB7ED-32AA-4FE0-872C-D2B8B7494B47}" type="pres">
      <dgm:prSet presAssocID="{6BA40396-EC08-42CB-81F4-3971139E704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170EF698-3DE6-4D8A-896A-3DAA9B19FCC3}" type="pres">
      <dgm:prSet presAssocID="{6BA40396-EC08-42CB-81F4-3971139E704F}" presName="spaceRect" presStyleCnt="0"/>
      <dgm:spPr/>
    </dgm:pt>
    <dgm:pt modelId="{5E76D5F3-94BB-42C8-8AD0-1757D18FB965}" type="pres">
      <dgm:prSet presAssocID="{6BA40396-EC08-42CB-81F4-3971139E704F}" presName="textRect" presStyleLbl="revTx" presStyleIdx="0" presStyleCnt="8">
        <dgm:presLayoutVars>
          <dgm:chMax val="1"/>
          <dgm:chPref val="1"/>
        </dgm:presLayoutVars>
      </dgm:prSet>
      <dgm:spPr/>
    </dgm:pt>
    <dgm:pt modelId="{8AF0FC9C-B9B8-476D-9774-D485FB7303B4}" type="pres">
      <dgm:prSet presAssocID="{DC090FBF-DF5F-4F05-AEB6-CB8ADC4799B8}" presName="sibTrans" presStyleCnt="0"/>
      <dgm:spPr/>
    </dgm:pt>
    <dgm:pt modelId="{E93B77F9-8F4A-488E-BB23-E439703594CE}" type="pres">
      <dgm:prSet presAssocID="{5E7F89FF-307F-4854-A41F-60D6B1A5B15E}" presName="compNode" presStyleCnt="0"/>
      <dgm:spPr/>
    </dgm:pt>
    <dgm:pt modelId="{ED4EAB2E-7AB4-4A00-A477-FA28E5B74FED}" type="pres">
      <dgm:prSet presAssocID="{5E7F89FF-307F-4854-A41F-60D6B1A5B15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B87C1DC5-1E9F-41E5-AD11-D13921E2187B}" type="pres">
      <dgm:prSet presAssocID="{5E7F89FF-307F-4854-A41F-60D6B1A5B15E}" presName="spaceRect" presStyleCnt="0"/>
      <dgm:spPr/>
    </dgm:pt>
    <dgm:pt modelId="{816C3A5F-DAE8-47B2-A359-3014607EE2C2}" type="pres">
      <dgm:prSet presAssocID="{5E7F89FF-307F-4854-A41F-60D6B1A5B15E}" presName="textRect" presStyleLbl="revTx" presStyleIdx="1" presStyleCnt="8">
        <dgm:presLayoutVars>
          <dgm:chMax val="1"/>
          <dgm:chPref val="1"/>
        </dgm:presLayoutVars>
      </dgm:prSet>
      <dgm:spPr/>
    </dgm:pt>
    <dgm:pt modelId="{AC9FAA68-AB83-4934-9EBE-1C16D62957EA}" type="pres">
      <dgm:prSet presAssocID="{5E7D0911-8E00-4C3D-9A41-F6A2207FD2D5}" presName="sibTrans" presStyleCnt="0"/>
      <dgm:spPr/>
    </dgm:pt>
    <dgm:pt modelId="{832B9663-F1A7-475B-96E9-630D8ABB817F}" type="pres">
      <dgm:prSet presAssocID="{29AA4E49-D6FD-4453-9394-F8EBE99B1DB8}" presName="compNode" presStyleCnt="0"/>
      <dgm:spPr/>
    </dgm:pt>
    <dgm:pt modelId="{07C97C74-C9FE-4A0D-95FF-329479E4E84B}" type="pres">
      <dgm:prSet presAssocID="{29AA4E49-D6FD-4453-9394-F8EBE99B1DB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CD3F667-69FF-4ECC-B8E5-AAC103F6EF71}" type="pres">
      <dgm:prSet presAssocID="{29AA4E49-D6FD-4453-9394-F8EBE99B1DB8}" presName="spaceRect" presStyleCnt="0"/>
      <dgm:spPr/>
    </dgm:pt>
    <dgm:pt modelId="{D961F3F8-0FDF-4C18-A25A-E49EDE4B51D4}" type="pres">
      <dgm:prSet presAssocID="{29AA4E49-D6FD-4453-9394-F8EBE99B1DB8}" presName="textRect" presStyleLbl="revTx" presStyleIdx="2" presStyleCnt="8">
        <dgm:presLayoutVars>
          <dgm:chMax val="1"/>
          <dgm:chPref val="1"/>
        </dgm:presLayoutVars>
      </dgm:prSet>
      <dgm:spPr/>
    </dgm:pt>
    <dgm:pt modelId="{3B6633AC-5AE4-425C-AA00-566CFE33068A}" type="pres">
      <dgm:prSet presAssocID="{88F44217-133B-4314-9749-6A0D692F6DCA}" presName="sibTrans" presStyleCnt="0"/>
      <dgm:spPr/>
    </dgm:pt>
    <dgm:pt modelId="{3CCAE96A-52EA-4561-833D-8E8536DDD214}" type="pres">
      <dgm:prSet presAssocID="{E22C92CC-DFB0-4E18-AF4D-895F305C96CE}" presName="compNode" presStyleCnt="0"/>
      <dgm:spPr/>
    </dgm:pt>
    <dgm:pt modelId="{34C8AF7D-CC96-407B-B001-3F35F7BECF59}" type="pres">
      <dgm:prSet presAssocID="{E22C92CC-DFB0-4E18-AF4D-895F305C96C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004136A4-1FA8-45C2-9950-2A1729305943}" type="pres">
      <dgm:prSet presAssocID="{E22C92CC-DFB0-4E18-AF4D-895F305C96CE}" presName="spaceRect" presStyleCnt="0"/>
      <dgm:spPr/>
    </dgm:pt>
    <dgm:pt modelId="{336C97F9-A419-4BDF-85E0-A0A923218950}" type="pres">
      <dgm:prSet presAssocID="{E22C92CC-DFB0-4E18-AF4D-895F305C96CE}" presName="textRect" presStyleLbl="revTx" presStyleIdx="3" presStyleCnt="8">
        <dgm:presLayoutVars>
          <dgm:chMax val="1"/>
          <dgm:chPref val="1"/>
        </dgm:presLayoutVars>
      </dgm:prSet>
      <dgm:spPr/>
    </dgm:pt>
    <dgm:pt modelId="{AC7769FD-FC54-42AF-8CD0-95F656B80F8B}" type="pres">
      <dgm:prSet presAssocID="{380DE8EC-9132-4670-A653-A8E79B98D274}" presName="sibTrans" presStyleCnt="0"/>
      <dgm:spPr/>
    </dgm:pt>
    <dgm:pt modelId="{1ED8B195-C8A0-4E01-B6D0-8D4E4A71C17F}" type="pres">
      <dgm:prSet presAssocID="{8DBC2252-2214-4D08-9E22-DA28CA9A9B3B}" presName="compNode" presStyleCnt="0"/>
      <dgm:spPr/>
    </dgm:pt>
    <dgm:pt modelId="{75CC194D-428A-4F6E-87F6-4D18750AD08E}" type="pres">
      <dgm:prSet presAssocID="{8DBC2252-2214-4D08-9E22-DA28CA9A9B3B}"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870D38F7-6D0D-4EC7-9780-C20819040B43}" type="pres">
      <dgm:prSet presAssocID="{8DBC2252-2214-4D08-9E22-DA28CA9A9B3B}" presName="spaceRect" presStyleCnt="0"/>
      <dgm:spPr/>
    </dgm:pt>
    <dgm:pt modelId="{76EE0281-A1EB-4A52-9162-17769F1D9B3D}" type="pres">
      <dgm:prSet presAssocID="{8DBC2252-2214-4D08-9E22-DA28CA9A9B3B}" presName="textRect" presStyleLbl="revTx" presStyleIdx="4" presStyleCnt="8">
        <dgm:presLayoutVars>
          <dgm:chMax val="1"/>
          <dgm:chPref val="1"/>
        </dgm:presLayoutVars>
      </dgm:prSet>
      <dgm:spPr/>
    </dgm:pt>
    <dgm:pt modelId="{73122CD6-33E5-41D3-980B-50A8AB9698FF}" type="pres">
      <dgm:prSet presAssocID="{8FEA10ED-A2FA-4313-BFBF-99C2DD1572D8}" presName="sibTrans" presStyleCnt="0"/>
      <dgm:spPr/>
    </dgm:pt>
    <dgm:pt modelId="{C5EEDE7B-9F9B-4199-8051-6FD4A2E369E1}" type="pres">
      <dgm:prSet presAssocID="{8A0C1078-1907-4915-B8C6-CE7A68E596F2}" presName="compNode" presStyleCnt="0"/>
      <dgm:spPr/>
    </dgm:pt>
    <dgm:pt modelId="{6870159F-F064-415A-8890-0F6732E5657A}" type="pres">
      <dgm:prSet presAssocID="{8A0C1078-1907-4915-B8C6-CE7A68E596F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iggy Bank"/>
        </a:ext>
      </dgm:extLst>
    </dgm:pt>
    <dgm:pt modelId="{36C278E5-9282-402A-AB77-61FF78B57406}" type="pres">
      <dgm:prSet presAssocID="{8A0C1078-1907-4915-B8C6-CE7A68E596F2}" presName="spaceRect" presStyleCnt="0"/>
      <dgm:spPr/>
    </dgm:pt>
    <dgm:pt modelId="{3491ECD7-4788-425C-BCC5-EBC1F0A7C24A}" type="pres">
      <dgm:prSet presAssocID="{8A0C1078-1907-4915-B8C6-CE7A68E596F2}" presName="textRect" presStyleLbl="revTx" presStyleIdx="5" presStyleCnt="8">
        <dgm:presLayoutVars>
          <dgm:chMax val="1"/>
          <dgm:chPref val="1"/>
        </dgm:presLayoutVars>
      </dgm:prSet>
      <dgm:spPr/>
    </dgm:pt>
    <dgm:pt modelId="{DEF5C330-D01E-4357-9B73-BA2107E8E93F}" type="pres">
      <dgm:prSet presAssocID="{A61160FD-FB6C-4EAC-89F4-1C52C3BCAE7B}" presName="sibTrans" presStyleCnt="0"/>
      <dgm:spPr/>
    </dgm:pt>
    <dgm:pt modelId="{325BA23B-7D17-4930-8808-AB8998DAE4C8}" type="pres">
      <dgm:prSet presAssocID="{10AB25BF-86D9-4EF0-BBC5-96B8E698BCFE}" presName="compNode" presStyleCnt="0"/>
      <dgm:spPr/>
    </dgm:pt>
    <dgm:pt modelId="{D1A1DB1B-9833-43CF-8425-628D13935007}" type="pres">
      <dgm:prSet presAssocID="{10AB25BF-86D9-4EF0-BBC5-96B8E698BCF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roup"/>
        </a:ext>
      </dgm:extLst>
    </dgm:pt>
    <dgm:pt modelId="{A892E2FA-1A2D-46DF-9214-10457308EF96}" type="pres">
      <dgm:prSet presAssocID="{10AB25BF-86D9-4EF0-BBC5-96B8E698BCFE}" presName="spaceRect" presStyleCnt="0"/>
      <dgm:spPr/>
    </dgm:pt>
    <dgm:pt modelId="{3004D901-AF42-4761-A6B6-B71D3D7BB6B5}" type="pres">
      <dgm:prSet presAssocID="{10AB25BF-86D9-4EF0-BBC5-96B8E698BCFE}" presName="textRect" presStyleLbl="revTx" presStyleIdx="6" presStyleCnt="8">
        <dgm:presLayoutVars>
          <dgm:chMax val="1"/>
          <dgm:chPref val="1"/>
        </dgm:presLayoutVars>
      </dgm:prSet>
      <dgm:spPr/>
    </dgm:pt>
    <dgm:pt modelId="{3385699A-B61A-45D1-9F88-5D45FDA48D9C}" type="pres">
      <dgm:prSet presAssocID="{3A8282A3-DE7D-4E04-836E-31C9B2FEEE5E}" presName="sibTrans" presStyleCnt="0"/>
      <dgm:spPr/>
    </dgm:pt>
    <dgm:pt modelId="{3A140F13-D4D5-4A08-9C1F-C5B321F78325}" type="pres">
      <dgm:prSet presAssocID="{833F7F28-1A64-4762-A44B-31702C9F7935}" presName="compNode" presStyleCnt="0"/>
      <dgm:spPr/>
    </dgm:pt>
    <dgm:pt modelId="{B3487AEB-C65F-4597-BD1D-44DDFAE5925C}" type="pres">
      <dgm:prSet presAssocID="{833F7F28-1A64-4762-A44B-31702C9F793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hopping cart"/>
        </a:ext>
      </dgm:extLst>
    </dgm:pt>
    <dgm:pt modelId="{AEB8D1F1-DFD4-4E5D-80E6-B49BAC77E492}" type="pres">
      <dgm:prSet presAssocID="{833F7F28-1A64-4762-A44B-31702C9F7935}" presName="spaceRect" presStyleCnt="0"/>
      <dgm:spPr/>
    </dgm:pt>
    <dgm:pt modelId="{EA31972B-EE0B-46E9-9C1A-99A4EC6B949B}" type="pres">
      <dgm:prSet presAssocID="{833F7F28-1A64-4762-A44B-31702C9F7935}" presName="textRect" presStyleLbl="revTx" presStyleIdx="7" presStyleCnt="8">
        <dgm:presLayoutVars>
          <dgm:chMax val="1"/>
          <dgm:chPref val="1"/>
        </dgm:presLayoutVars>
      </dgm:prSet>
      <dgm:spPr/>
    </dgm:pt>
  </dgm:ptLst>
  <dgm:cxnLst>
    <dgm:cxn modelId="{922E1620-8202-41C4-A413-D3DA81768D06}" type="presOf" srcId="{8A0C1078-1907-4915-B8C6-CE7A68E596F2}" destId="{3491ECD7-4788-425C-BCC5-EBC1F0A7C24A}" srcOrd="0" destOrd="0" presId="urn:microsoft.com/office/officeart/2018/2/layout/IconLabelList"/>
    <dgm:cxn modelId="{2F98ED2A-90CB-4E19-9B3B-FDB130D756C3}" srcId="{F586AB0F-5DF4-42E7-A065-737FE6EFA6E6}" destId="{E22C92CC-DFB0-4E18-AF4D-895F305C96CE}" srcOrd="3" destOrd="0" parTransId="{8BA0D19F-24E7-41BE-81F1-AACCF74ED7EC}" sibTransId="{380DE8EC-9132-4670-A653-A8E79B98D274}"/>
    <dgm:cxn modelId="{28D28433-FC72-43D2-A357-5CAF04A59F63}" srcId="{F586AB0F-5DF4-42E7-A065-737FE6EFA6E6}" destId="{5E7F89FF-307F-4854-A41F-60D6B1A5B15E}" srcOrd="1" destOrd="0" parTransId="{5722A8B7-55BD-46CC-A318-0660349AFC71}" sibTransId="{5E7D0911-8E00-4C3D-9A41-F6A2207FD2D5}"/>
    <dgm:cxn modelId="{D6FB8061-B8ED-46EC-A437-C3699AA956E6}" srcId="{F586AB0F-5DF4-42E7-A065-737FE6EFA6E6}" destId="{8DBC2252-2214-4D08-9E22-DA28CA9A9B3B}" srcOrd="4" destOrd="0" parTransId="{71ED4690-DD6E-4304-989F-A066E381767C}" sibTransId="{8FEA10ED-A2FA-4313-BFBF-99C2DD1572D8}"/>
    <dgm:cxn modelId="{7ECD0353-E148-4D47-85AE-032F445ACA4B}" type="presOf" srcId="{F586AB0F-5DF4-42E7-A065-737FE6EFA6E6}" destId="{888D33BD-FC96-46C8-ADE1-B63BD694957C}" srcOrd="0" destOrd="0" presId="urn:microsoft.com/office/officeart/2018/2/layout/IconLabelList"/>
    <dgm:cxn modelId="{374EB056-0645-487C-B6BD-60973D48B397}" type="presOf" srcId="{8DBC2252-2214-4D08-9E22-DA28CA9A9B3B}" destId="{76EE0281-A1EB-4A52-9162-17769F1D9B3D}" srcOrd="0" destOrd="0" presId="urn:microsoft.com/office/officeart/2018/2/layout/IconLabelList"/>
    <dgm:cxn modelId="{0FF1E858-73DD-44A5-9C3C-ACD80808AA06}" srcId="{F586AB0F-5DF4-42E7-A065-737FE6EFA6E6}" destId="{833F7F28-1A64-4762-A44B-31702C9F7935}" srcOrd="7" destOrd="0" parTransId="{1AA4978A-B522-4A2E-802A-CB3CF64A2977}" sibTransId="{1025938C-3385-4CCD-9C60-85E9B7C60CB6}"/>
    <dgm:cxn modelId="{825C9B80-B8ED-4918-B6FB-EE0E859B0770}" srcId="{F586AB0F-5DF4-42E7-A065-737FE6EFA6E6}" destId="{29AA4E49-D6FD-4453-9394-F8EBE99B1DB8}" srcOrd="2" destOrd="0" parTransId="{12A87853-4E22-4042-B9D0-438EC17598E7}" sibTransId="{88F44217-133B-4314-9749-6A0D692F6DCA}"/>
    <dgm:cxn modelId="{939A8D8A-F428-4AC0-B152-6C0DCB7B73D3}" type="presOf" srcId="{5E7F89FF-307F-4854-A41F-60D6B1A5B15E}" destId="{816C3A5F-DAE8-47B2-A359-3014607EE2C2}" srcOrd="0" destOrd="0" presId="urn:microsoft.com/office/officeart/2018/2/layout/IconLabelList"/>
    <dgm:cxn modelId="{D40CC995-7E7A-40EF-9B6F-7601B4015FC5}" type="presOf" srcId="{833F7F28-1A64-4762-A44B-31702C9F7935}" destId="{EA31972B-EE0B-46E9-9C1A-99A4EC6B949B}" srcOrd="0" destOrd="0" presId="urn:microsoft.com/office/officeart/2018/2/layout/IconLabelList"/>
    <dgm:cxn modelId="{3932D099-3663-4560-8FFE-BED8D9D76145}" type="presOf" srcId="{E22C92CC-DFB0-4E18-AF4D-895F305C96CE}" destId="{336C97F9-A419-4BDF-85E0-A0A923218950}" srcOrd="0" destOrd="0" presId="urn:microsoft.com/office/officeart/2018/2/layout/IconLabelList"/>
    <dgm:cxn modelId="{A2CD2CA6-E328-406C-8752-DB6B2B81D26C}" srcId="{F586AB0F-5DF4-42E7-A065-737FE6EFA6E6}" destId="{6BA40396-EC08-42CB-81F4-3971139E704F}" srcOrd="0" destOrd="0" parTransId="{4254180D-A0B9-4010-BA64-20551B0BA2F6}" sibTransId="{DC090FBF-DF5F-4F05-AEB6-CB8ADC4799B8}"/>
    <dgm:cxn modelId="{5F6C01BC-2438-414A-B6D6-8E2740DD20F5}" type="presOf" srcId="{6BA40396-EC08-42CB-81F4-3971139E704F}" destId="{5E76D5F3-94BB-42C8-8AD0-1757D18FB965}" srcOrd="0" destOrd="0" presId="urn:microsoft.com/office/officeart/2018/2/layout/IconLabelList"/>
    <dgm:cxn modelId="{209BA4C3-C6A8-46D2-AE1C-DBB29E71D4C6}" srcId="{F586AB0F-5DF4-42E7-A065-737FE6EFA6E6}" destId="{10AB25BF-86D9-4EF0-BBC5-96B8E698BCFE}" srcOrd="6" destOrd="0" parTransId="{B27D096A-844D-4A89-96C4-4AE78FFB5D9C}" sibTransId="{3A8282A3-DE7D-4E04-836E-31C9B2FEEE5E}"/>
    <dgm:cxn modelId="{510487D1-336D-4E3E-B54E-12BC8E47258A}" srcId="{F586AB0F-5DF4-42E7-A065-737FE6EFA6E6}" destId="{8A0C1078-1907-4915-B8C6-CE7A68E596F2}" srcOrd="5" destOrd="0" parTransId="{FA6ED587-04F8-4FBD-B083-D3D5F01F3F1B}" sibTransId="{A61160FD-FB6C-4EAC-89F4-1C52C3BCAE7B}"/>
    <dgm:cxn modelId="{38BF43DD-BBEE-4DFE-8AC9-87F42B7DF6BF}" type="presOf" srcId="{29AA4E49-D6FD-4453-9394-F8EBE99B1DB8}" destId="{D961F3F8-0FDF-4C18-A25A-E49EDE4B51D4}" srcOrd="0" destOrd="0" presId="urn:microsoft.com/office/officeart/2018/2/layout/IconLabelList"/>
    <dgm:cxn modelId="{340B97DE-B604-46A5-BC80-DF485D62334E}" type="presOf" srcId="{10AB25BF-86D9-4EF0-BBC5-96B8E698BCFE}" destId="{3004D901-AF42-4761-A6B6-B71D3D7BB6B5}" srcOrd="0" destOrd="0" presId="urn:microsoft.com/office/officeart/2018/2/layout/IconLabelList"/>
    <dgm:cxn modelId="{88CB6199-7B71-4816-9C29-A49FFBD87BD2}" type="presParOf" srcId="{888D33BD-FC96-46C8-ADE1-B63BD694957C}" destId="{C1E573A3-6B37-47C4-A9E4-755FA69AAA28}" srcOrd="0" destOrd="0" presId="urn:microsoft.com/office/officeart/2018/2/layout/IconLabelList"/>
    <dgm:cxn modelId="{8F0F7F34-A438-49A6-ABEA-6B003D30CDD0}" type="presParOf" srcId="{C1E573A3-6B37-47C4-A9E4-755FA69AAA28}" destId="{C3BBB7ED-32AA-4FE0-872C-D2B8B7494B47}" srcOrd="0" destOrd="0" presId="urn:microsoft.com/office/officeart/2018/2/layout/IconLabelList"/>
    <dgm:cxn modelId="{EB8574AC-EA1E-465B-9E6A-537224B88B2B}" type="presParOf" srcId="{C1E573A3-6B37-47C4-A9E4-755FA69AAA28}" destId="{170EF698-3DE6-4D8A-896A-3DAA9B19FCC3}" srcOrd="1" destOrd="0" presId="urn:microsoft.com/office/officeart/2018/2/layout/IconLabelList"/>
    <dgm:cxn modelId="{588FC0EF-C999-4DAB-9EC4-95A4984D1F65}" type="presParOf" srcId="{C1E573A3-6B37-47C4-A9E4-755FA69AAA28}" destId="{5E76D5F3-94BB-42C8-8AD0-1757D18FB965}" srcOrd="2" destOrd="0" presId="urn:microsoft.com/office/officeart/2018/2/layout/IconLabelList"/>
    <dgm:cxn modelId="{81499CC0-49BC-4539-A03E-E9907EFE0BE6}" type="presParOf" srcId="{888D33BD-FC96-46C8-ADE1-B63BD694957C}" destId="{8AF0FC9C-B9B8-476D-9774-D485FB7303B4}" srcOrd="1" destOrd="0" presId="urn:microsoft.com/office/officeart/2018/2/layout/IconLabelList"/>
    <dgm:cxn modelId="{76667D79-6B3C-4408-85CE-BB5895E0A042}" type="presParOf" srcId="{888D33BD-FC96-46C8-ADE1-B63BD694957C}" destId="{E93B77F9-8F4A-488E-BB23-E439703594CE}" srcOrd="2" destOrd="0" presId="urn:microsoft.com/office/officeart/2018/2/layout/IconLabelList"/>
    <dgm:cxn modelId="{E520F587-7A09-44BC-82D0-FD1EE3EEFD12}" type="presParOf" srcId="{E93B77F9-8F4A-488E-BB23-E439703594CE}" destId="{ED4EAB2E-7AB4-4A00-A477-FA28E5B74FED}" srcOrd="0" destOrd="0" presId="urn:microsoft.com/office/officeart/2018/2/layout/IconLabelList"/>
    <dgm:cxn modelId="{169F08BA-A76E-4323-97D5-E11B1F324A9D}" type="presParOf" srcId="{E93B77F9-8F4A-488E-BB23-E439703594CE}" destId="{B87C1DC5-1E9F-41E5-AD11-D13921E2187B}" srcOrd="1" destOrd="0" presId="urn:microsoft.com/office/officeart/2018/2/layout/IconLabelList"/>
    <dgm:cxn modelId="{30B8D7AA-34D5-4617-894C-D91D4B3CC065}" type="presParOf" srcId="{E93B77F9-8F4A-488E-BB23-E439703594CE}" destId="{816C3A5F-DAE8-47B2-A359-3014607EE2C2}" srcOrd="2" destOrd="0" presId="urn:microsoft.com/office/officeart/2018/2/layout/IconLabelList"/>
    <dgm:cxn modelId="{4DD76239-BD40-4BD9-9B89-691BDE208DAF}" type="presParOf" srcId="{888D33BD-FC96-46C8-ADE1-B63BD694957C}" destId="{AC9FAA68-AB83-4934-9EBE-1C16D62957EA}" srcOrd="3" destOrd="0" presId="urn:microsoft.com/office/officeart/2018/2/layout/IconLabelList"/>
    <dgm:cxn modelId="{BCC4660F-D667-4647-9458-D7AA8BBF3B44}" type="presParOf" srcId="{888D33BD-FC96-46C8-ADE1-B63BD694957C}" destId="{832B9663-F1A7-475B-96E9-630D8ABB817F}" srcOrd="4" destOrd="0" presId="urn:microsoft.com/office/officeart/2018/2/layout/IconLabelList"/>
    <dgm:cxn modelId="{F6DEDC55-AEE8-423F-9032-FBA29208D622}" type="presParOf" srcId="{832B9663-F1A7-475B-96E9-630D8ABB817F}" destId="{07C97C74-C9FE-4A0D-95FF-329479E4E84B}" srcOrd="0" destOrd="0" presId="urn:microsoft.com/office/officeart/2018/2/layout/IconLabelList"/>
    <dgm:cxn modelId="{74825195-F229-441C-82E5-AD97151B68F1}" type="presParOf" srcId="{832B9663-F1A7-475B-96E9-630D8ABB817F}" destId="{ECD3F667-69FF-4ECC-B8E5-AAC103F6EF71}" srcOrd="1" destOrd="0" presId="urn:microsoft.com/office/officeart/2018/2/layout/IconLabelList"/>
    <dgm:cxn modelId="{381FDAAB-4482-4375-BCFA-58364A74266B}" type="presParOf" srcId="{832B9663-F1A7-475B-96E9-630D8ABB817F}" destId="{D961F3F8-0FDF-4C18-A25A-E49EDE4B51D4}" srcOrd="2" destOrd="0" presId="urn:microsoft.com/office/officeart/2018/2/layout/IconLabelList"/>
    <dgm:cxn modelId="{C82D4B9D-B833-41F8-A35F-605E3FC9D4CA}" type="presParOf" srcId="{888D33BD-FC96-46C8-ADE1-B63BD694957C}" destId="{3B6633AC-5AE4-425C-AA00-566CFE33068A}" srcOrd="5" destOrd="0" presId="urn:microsoft.com/office/officeart/2018/2/layout/IconLabelList"/>
    <dgm:cxn modelId="{F27463A3-99CB-47EB-A6A7-791A5BFC6D0C}" type="presParOf" srcId="{888D33BD-FC96-46C8-ADE1-B63BD694957C}" destId="{3CCAE96A-52EA-4561-833D-8E8536DDD214}" srcOrd="6" destOrd="0" presId="urn:microsoft.com/office/officeart/2018/2/layout/IconLabelList"/>
    <dgm:cxn modelId="{84D673B5-BA99-4E78-8443-26143C7C4FC7}" type="presParOf" srcId="{3CCAE96A-52EA-4561-833D-8E8536DDD214}" destId="{34C8AF7D-CC96-407B-B001-3F35F7BECF59}" srcOrd="0" destOrd="0" presId="urn:microsoft.com/office/officeart/2018/2/layout/IconLabelList"/>
    <dgm:cxn modelId="{14C0F25B-76A4-419C-B953-EF2574682FC7}" type="presParOf" srcId="{3CCAE96A-52EA-4561-833D-8E8536DDD214}" destId="{004136A4-1FA8-45C2-9950-2A1729305943}" srcOrd="1" destOrd="0" presId="urn:microsoft.com/office/officeart/2018/2/layout/IconLabelList"/>
    <dgm:cxn modelId="{DA41AA30-FA19-47E2-812B-F593FE0088EC}" type="presParOf" srcId="{3CCAE96A-52EA-4561-833D-8E8536DDD214}" destId="{336C97F9-A419-4BDF-85E0-A0A923218950}" srcOrd="2" destOrd="0" presId="urn:microsoft.com/office/officeart/2018/2/layout/IconLabelList"/>
    <dgm:cxn modelId="{71440D6D-0E58-4D90-8CFF-1245FA177ACA}" type="presParOf" srcId="{888D33BD-FC96-46C8-ADE1-B63BD694957C}" destId="{AC7769FD-FC54-42AF-8CD0-95F656B80F8B}" srcOrd="7" destOrd="0" presId="urn:microsoft.com/office/officeart/2018/2/layout/IconLabelList"/>
    <dgm:cxn modelId="{32AA4879-E09D-4AD7-93AF-D641E5188364}" type="presParOf" srcId="{888D33BD-FC96-46C8-ADE1-B63BD694957C}" destId="{1ED8B195-C8A0-4E01-B6D0-8D4E4A71C17F}" srcOrd="8" destOrd="0" presId="urn:microsoft.com/office/officeart/2018/2/layout/IconLabelList"/>
    <dgm:cxn modelId="{21354A00-16C1-46FE-8EB8-38AE8E34D31A}" type="presParOf" srcId="{1ED8B195-C8A0-4E01-B6D0-8D4E4A71C17F}" destId="{75CC194D-428A-4F6E-87F6-4D18750AD08E}" srcOrd="0" destOrd="0" presId="urn:microsoft.com/office/officeart/2018/2/layout/IconLabelList"/>
    <dgm:cxn modelId="{F2CD0FC9-B050-4618-A229-0895AE0798F3}" type="presParOf" srcId="{1ED8B195-C8A0-4E01-B6D0-8D4E4A71C17F}" destId="{870D38F7-6D0D-4EC7-9780-C20819040B43}" srcOrd="1" destOrd="0" presId="urn:microsoft.com/office/officeart/2018/2/layout/IconLabelList"/>
    <dgm:cxn modelId="{6A5FCCB7-D600-4856-A68B-F9F322A15CF5}" type="presParOf" srcId="{1ED8B195-C8A0-4E01-B6D0-8D4E4A71C17F}" destId="{76EE0281-A1EB-4A52-9162-17769F1D9B3D}" srcOrd="2" destOrd="0" presId="urn:microsoft.com/office/officeart/2018/2/layout/IconLabelList"/>
    <dgm:cxn modelId="{F359F9BD-6522-4625-BB03-0DCBAF7E64B1}" type="presParOf" srcId="{888D33BD-FC96-46C8-ADE1-B63BD694957C}" destId="{73122CD6-33E5-41D3-980B-50A8AB9698FF}" srcOrd="9" destOrd="0" presId="urn:microsoft.com/office/officeart/2018/2/layout/IconLabelList"/>
    <dgm:cxn modelId="{681F8B55-116A-4DC3-9461-8BB0E736424A}" type="presParOf" srcId="{888D33BD-FC96-46C8-ADE1-B63BD694957C}" destId="{C5EEDE7B-9F9B-4199-8051-6FD4A2E369E1}" srcOrd="10" destOrd="0" presId="urn:microsoft.com/office/officeart/2018/2/layout/IconLabelList"/>
    <dgm:cxn modelId="{DEC51657-9A15-4D8C-881B-9F6C6BBFB29A}" type="presParOf" srcId="{C5EEDE7B-9F9B-4199-8051-6FD4A2E369E1}" destId="{6870159F-F064-415A-8890-0F6732E5657A}" srcOrd="0" destOrd="0" presId="urn:microsoft.com/office/officeart/2018/2/layout/IconLabelList"/>
    <dgm:cxn modelId="{D784D7C4-805F-4790-A751-E1D3674C377C}" type="presParOf" srcId="{C5EEDE7B-9F9B-4199-8051-6FD4A2E369E1}" destId="{36C278E5-9282-402A-AB77-61FF78B57406}" srcOrd="1" destOrd="0" presId="urn:microsoft.com/office/officeart/2018/2/layout/IconLabelList"/>
    <dgm:cxn modelId="{9D1E1392-7B3C-43E5-B535-4DB07DBB45FD}" type="presParOf" srcId="{C5EEDE7B-9F9B-4199-8051-6FD4A2E369E1}" destId="{3491ECD7-4788-425C-BCC5-EBC1F0A7C24A}" srcOrd="2" destOrd="0" presId="urn:microsoft.com/office/officeart/2018/2/layout/IconLabelList"/>
    <dgm:cxn modelId="{D877370D-B215-4032-9F82-06C036A69F85}" type="presParOf" srcId="{888D33BD-FC96-46C8-ADE1-B63BD694957C}" destId="{DEF5C330-D01E-4357-9B73-BA2107E8E93F}" srcOrd="11" destOrd="0" presId="urn:microsoft.com/office/officeart/2018/2/layout/IconLabelList"/>
    <dgm:cxn modelId="{FFE854D2-6217-4A3A-A84A-C38F2EF2E515}" type="presParOf" srcId="{888D33BD-FC96-46C8-ADE1-B63BD694957C}" destId="{325BA23B-7D17-4930-8808-AB8998DAE4C8}" srcOrd="12" destOrd="0" presId="urn:microsoft.com/office/officeart/2018/2/layout/IconLabelList"/>
    <dgm:cxn modelId="{C3364EB3-834E-4A0A-A0CE-455000250CB5}" type="presParOf" srcId="{325BA23B-7D17-4930-8808-AB8998DAE4C8}" destId="{D1A1DB1B-9833-43CF-8425-628D13935007}" srcOrd="0" destOrd="0" presId="urn:microsoft.com/office/officeart/2018/2/layout/IconLabelList"/>
    <dgm:cxn modelId="{39635C32-7F7D-4E40-BB3A-4C2946DF96FD}" type="presParOf" srcId="{325BA23B-7D17-4930-8808-AB8998DAE4C8}" destId="{A892E2FA-1A2D-46DF-9214-10457308EF96}" srcOrd="1" destOrd="0" presId="urn:microsoft.com/office/officeart/2018/2/layout/IconLabelList"/>
    <dgm:cxn modelId="{B52BA6B4-828F-4FA3-A49E-B3802C2A0079}" type="presParOf" srcId="{325BA23B-7D17-4930-8808-AB8998DAE4C8}" destId="{3004D901-AF42-4761-A6B6-B71D3D7BB6B5}" srcOrd="2" destOrd="0" presId="urn:microsoft.com/office/officeart/2018/2/layout/IconLabelList"/>
    <dgm:cxn modelId="{B0D186E8-473F-4712-BE5D-18328A504E7D}" type="presParOf" srcId="{888D33BD-FC96-46C8-ADE1-B63BD694957C}" destId="{3385699A-B61A-45D1-9F88-5D45FDA48D9C}" srcOrd="13" destOrd="0" presId="urn:microsoft.com/office/officeart/2018/2/layout/IconLabelList"/>
    <dgm:cxn modelId="{409E5619-50A1-46A4-94D5-59159AFD1EB0}" type="presParOf" srcId="{888D33BD-FC96-46C8-ADE1-B63BD694957C}" destId="{3A140F13-D4D5-4A08-9C1F-C5B321F78325}" srcOrd="14" destOrd="0" presId="urn:microsoft.com/office/officeart/2018/2/layout/IconLabelList"/>
    <dgm:cxn modelId="{C5422386-D46E-435C-9B0B-4C93F284958D}" type="presParOf" srcId="{3A140F13-D4D5-4A08-9C1F-C5B321F78325}" destId="{B3487AEB-C65F-4597-BD1D-44DDFAE5925C}" srcOrd="0" destOrd="0" presId="urn:microsoft.com/office/officeart/2018/2/layout/IconLabelList"/>
    <dgm:cxn modelId="{188E37AF-87C1-4C09-8F54-1033F7A49F5C}" type="presParOf" srcId="{3A140F13-D4D5-4A08-9C1F-C5B321F78325}" destId="{AEB8D1F1-DFD4-4E5D-80E6-B49BAC77E492}" srcOrd="1" destOrd="0" presId="urn:microsoft.com/office/officeart/2018/2/layout/IconLabelList"/>
    <dgm:cxn modelId="{A2D18FFE-E54A-4926-B177-808A824F9988}" type="presParOf" srcId="{3A140F13-D4D5-4A08-9C1F-C5B321F78325}" destId="{EA31972B-EE0B-46E9-9C1A-99A4EC6B949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5616D0-58A6-4156-927D-4C08386C967C}" type="doc">
      <dgm:prSet loTypeId="urn:microsoft.com/office/officeart/2018/2/layout/IconCircle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66B59C88-BD79-4BDA-8E60-54FB22EB10E2}">
      <dgm:prSet/>
      <dgm:spPr/>
      <dgm:t>
        <a:bodyPr/>
        <a:lstStyle/>
        <a:p>
          <a:pPr>
            <a:lnSpc>
              <a:spcPct val="100000"/>
            </a:lnSpc>
          </a:pPr>
          <a:r>
            <a:rPr lang="en-US" b="0" i="0" dirty="0"/>
            <a:t>Private cloud can be on-or-off-premises. </a:t>
          </a:r>
          <a:r>
            <a:rPr lang="en-US" b="0" i="0" dirty="0" err="1"/>
            <a:t>Openstack</a:t>
          </a:r>
          <a:r>
            <a:rPr lang="en-US" b="0" i="0" dirty="0"/>
            <a:t> helps in providing a modular framework with components that manage resources for computing, networking, storage and user interface functionalities. </a:t>
          </a:r>
          <a:endParaRPr lang="en-US" dirty="0"/>
        </a:p>
      </dgm:t>
    </dgm:pt>
    <dgm:pt modelId="{071091C3-CD5A-4779-BD0B-2CD83B38871B}" type="parTrans" cxnId="{9E4FA47A-7332-4F60-A6BD-AF7A9DED76FA}">
      <dgm:prSet/>
      <dgm:spPr/>
      <dgm:t>
        <a:bodyPr/>
        <a:lstStyle/>
        <a:p>
          <a:endParaRPr lang="en-US"/>
        </a:p>
      </dgm:t>
    </dgm:pt>
    <dgm:pt modelId="{9D4AB825-28BE-41FD-8EF6-82AAFB7AF79D}" type="sibTrans" cxnId="{9E4FA47A-7332-4F60-A6BD-AF7A9DED76FA}">
      <dgm:prSet/>
      <dgm:spPr/>
      <dgm:t>
        <a:bodyPr/>
        <a:lstStyle/>
        <a:p>
          <a:pPr>
            <a:lnSpc>
              <a:spcPct val="100000"/>
            </a:lnSpc>
          </a:pPr>
          <a:endParaRPr lang="en-US"/>
        </a:p>
      </dgm:t>
    </dgm:pt>
    <dgm:pt modelId="{7A43CFCA-4A86-4F3E-A5E6-17B910F046ED}">
      <dgm:prSet/>
      <dgm:spPr/>
      <dgm:t>
        <a:bodyPr/>
        <a:lstStyle/>
        <a:p>
          <a:pPr>
            <a:lnSpc>
              <a:spcPct val="100000"/>
            </a:lnSpc>
          </a:pPr>
          <a:r>
            <a:rPr lang="en-US" b="0" i="0"/>
            <a:t>The point of this model is the customer experience drives the need for dynamic content generation at a scale. This leads to a service-oriented architecture (SOA) for the applications. Each customer view is a result of collaboration between many services. To illustrate, when a customer is using the search box, the application is talking to one service, the images on the page are coming from another service, the related product recommendations are coming from yet another service, the item details from another one, and so on.</a:t>
          </a:r>
          <a:endParaRPr lang="en-US"/>
        </a:p>
      </dgm:t>
    </dgm:pt>
    <dgm:pt modelId="{48334F76-935D-4EE1-877C-CCC6B6E6D0D0}" type="parTrans" cxnId="{92B9BDE1-16CD-4841-A432-8B497F94AC7C}">
      <dgm:prSet/>
      <dgm:spPr/>
      <dgm:t>
        <a:bodyPr/>
        <a:lstStyle/>
        <a:p>
          <a:endParaRPr lang="en-US"/>
        </a:p>
      </dgm:t>
    </dgm:pt>
    <dgm:pt modelId="{81374609-19D6-477C-B89B-66C53CA260F2}" type="sibTrans" cxnId="{92B9BDE1-16CD-4841-A432-8B497F94AC7C}">
      <dgm:prSet/>
      <dgm:spPr/>
      <dgm:t>
        <a:bodyPr/>
        <a:lstStyle/>
        <a:p>
          <a:pPr>
            <a:lnSpc>
              <a:spcPct val="100000"/>
            </a:lnSpc>
          </a:pPr>
          <a:endParaRPr lang="en-US"/>
        </a:p>
      </dgm:t>
    </dgm:pt>
    <dgm:pt modelId="{B564DC05-28A8-43A3-8D4E-6A72E83C42E7}">
      <dgm:prSet/>
      <dgm:spPr/>
      <dgm:t>
        <a:bodyPr/>
        <a:lstStyle/>
        <a:p>
          <a:pPr>
            <a:lnSpc>
              <a:spcPct val="100000"/>
            </a:lnSpc>
          </a:pPr>
          <a:r>
            <a:rPr lang="en-US" b="0" i="0"/>
            <a:t>Deploy yourself for unlimited flexibility and customization.</a:t>
          </a:r>
          <a:endParaRPr lang="en-US"/>
        </a:p>
      </dgm:t>
    </dgm:pt>
    <dgm:pt modelId="{E6F32283-2448-4FC8-B8C1-5D21778FCF6A}" type="parTrans" cxnId="{91CA0835-C152-49C3-9AE7-FD9D39B4CED7}">
      <dgm:prSet/>
      <dgm:spPr/>
      <dgm:t>
        <a:bodyPr/>
        <a:lstStyle/>
        <a:p>
          <a:endParaRPr lang="en-US"/>
        </a:p>
      </dgm:t>
    </dgm:pt>
    <dgm:pt modelId="{2F6B9A26-0E40-41BD-B34D-01FC76DD612A}" type="sibTrans" cxnId="{91CA0835-C152-49C3-9AE7-FD9D39B4CED7}">
      <dgm:prSet/>
      <dgm:spPr/>
      <dgm:t>
        <a:bodyPr/>
        <a:lstStyle/>
        <a:p>
          <a:endParaRPr lang="en-US"/>
        </a:p>
      </dgm:t>
    </dgm:pt>
    <dgm:pt modelId="{A8F89E5D-3B2C-4919-AD25-37F863322E5E}" type="pres">
      <dgm:prSet presAssocID="{685616D0-58A6-4156-927D-4C08386C967C}" presName="root" presStyleCnt="0">
        <dgm:presLayoutVars>
          <dgm:dir/>
          <dgm:resizeHandles val="exact"/>
        </dgm:presLayoutVars>
      </dgm:prSet>
      <dgm:spPr/>
    </dgm:pt>
    <dgm:pt modelId="{7D396E8C-737C-439E-930E-45220A84D26C}" type="pres">
      <dgm:prSet presAssocID="{685616D0-58A6-4156-927D-4C08386C967C}" presName="container" presStyleCnt="0">
        <dgm:presLayoutVars>
          <dgm:dir/>
          <dgm:resizeHandles val="exact"/>
        </dgm:presLayoutVars>
      </dgm:prSet>
      <dgm:spPr/>
    </dgm:pt>
    <dgm:pt modelId="{EE742A98-1B9F-4558-8541-ACD23D667298}" type="pres">
      <dgm:prSet presAssocID="{66B59C88-BD79-4BDA-8E60-54FB22EB10E2}" presName="compNode" presStyleCnt="0"/>
      <dgm:spPr/>
    </dgm:pt>
    <dgm:pt modelId="{BC365772-50B7-459A-B486-76A812D3D7E3}" type="pres">
      <dgm:prSet presAssocID="{66B59C88-BD79-4BDA-8E60-54FB22EB10E2}" presName="iconBgRect" presStyleLbl="bgShp" presStyleIdx="0" presStyleCnt="3"/>
      <dgm:spPr/>
    </dgm:pt>
    <dgm:pt modelId="{48B03136-BA49-4124-BC01-5818C724BF72}" type="pres">
      <dgm:prSet presAssocID="{66B59C88-BD79-4BDA-8E60-54FB22EB10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938963CC-2F45-4F5B-822E-AD18D71F6453}" type="pres">
      <dgm:prSet presAssocID="{66B59C88-BD79-4BDA-8E60-54FB22EB10E2}" presName="spaceRect" presStyleCnt="0"/>
      <dgm:spPr/>
    </dgm:pt>
    <dgm:pt modelId="{128ECB68-6BCA-4A6E-8FC8-E1982C86BA88}" type="pres">
      <dgm:prSet presAssocID="{66B59C88-BD79-4BDA-8E60-54FB22EB10E2}" presName="textRect" presStyleLbl="revTx" presStyleIdx="0" presStyleCnt="3">
        <dgm:presLayoutVars>
          <dgm:chMax val="1"/>
          <dgm:chPref val="1"/>
        </dgm:presLayoutVars>
      </dgm:prSet>
      <dgm:spPr/>
    </dgm:pt>
    <dgm:pt modelId="{19D02B45-08B8-4B31-981A-44894083403A}" type="pres">
      <dgm:prSet presAssocID="{9D4AB825-28BE-41FD-8EF6-82AAFB7AF79D}" presName="sibTrans" presStyleLbl="sibTrans2D1" presStyleIdx="0" presStyleCnt="0"/>
      <dgm:spPr/>
    </dgm:pt>
    <dgm:pt modelId="{A96A13DF-A96C-49A4-9B65-B836E9E1B270}" type="pres">
      <dgm:prSet presAssocID="{7A43CFCA-4A86-4F3E-A5E6-17B910F046ED}" presName="compNode" presStyleCnt="0"/>
      <dgm:spPr/>
    </dgm:pt>
    <dgm:pt modelId="{44672CE0-6624-4C5A-8D38-C89E2C541CEA}" type="pres">
      <dgm:prSet presAssocID="{7A43CFCA-4A86-4F3E-A5E6-17B910F046ED}" presName="iconBgRect" presStyleLbl="bgShp" presStyleIdx="1" presStyleCnt="3"/>
      <dgm:spPr/>
    </dgm:pt>
    <dgm:pt modelId="{27480558-6B1C-4930-8294-23C3367BB3D5}" type="pres">
      <dgm:prSet presAssocID="{7A43CFCA-4A86-4F3E-A5E6-17B910F046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38D12C5D-E0A3-4368-9A0D-B342AF0403FD}" type="pres">
      <dgm:prSet presAssocID="{7A43CFCA-4A86-4F3E-A5E6-17B910F046ED}" presName="spaceRect" presStyleCnt="0"/>
      <dgm:spPr/>
    </dgm:pt>
    <dgm:pt modelId="{29127462-2663-45E8-9478-4D2A3B16A1F9}" type="pres">
      <dgm:prSet presAssocID="{7A43CFCA-4A86-4F3E-A5E6-17B910F046ED}" presName="textRect" presStyleLbl="revTx" presStyleIdx="1" presStyleCnt="3">
        <dgm:presLayoutVars>
          <dgm:chMax val="1"/>
          <dgm:chPref val="1"/>
        </dgm:presLayoutVars>
      </dgm:prSet>
      <dgm:spPr/>
    </dgm:pt>
    <dgm:pt modelId="{7C0A47E9-9C5C-4346-BCE1-A08DD2703B3F}" type="pres">
      <dgm:prSet presAssocID="{81374609-19D6-477C-B89B-66C53CA260F2}" presName="sibTrans" presStyleLbl="sibTrans2D1" presStyleIdx="0" presStyleCnt="0"/>
      <dgm:spPr/>
    </dgm:pt>
    <dgm:pt modelId="{74258E08-331F-47C4-8741-8547A3701BFA}" type="pres">
      <dgm:prSet presAssocID="{B564DC05-28A8-43A3-8D4E-6A72E83C42E7}" presName="compNode" presStyleCnt="0"/>
      <dgm:spPr/>
    </dgm:pt>
    <dgm:pt modelId="{D4E58A0D-D31C-4F9F-93E7-99140E2E9532}" type="pres">
      <dgm:prSet presAssocID="{B564DC05-28A8-43A3-8D4E-6A72E83C42E7}" presName="iconBgRect" presStyleLbl="bgShp" presStyleIdx="2" presStyleCnt="3"/>
      <dgm:spPr/>
    </dgm:pt>
    <dgm:pt modelId="{AA85DEC7-C9CF-4844-AB5D-D4E084CECD9C}" type="pres">
      <dgm:prSet presAssocID="{B564DC05-28A8-43A3-8D4E-6A72E83C42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nce"/>
        </a:ext>
      </dgm:extLst>
    </dgm:pt>
    <dgm:pt modelId="{16F00212-9BA1-48FC-B1DF-68759132A8E5}" type="pres">
      <dgm:prSet presAssocID="{B564DC05-28A8-43A3-8D4E-6A72E83C42E7}" presName="spaceRect" presStyleCnt="0"/>
      <dgm:spPr/>
    </dgm:pt>
    <dgm:pt modelId="{3D5E515B-BCD9-4D49-973A-5EE2F1D4051D}" type="pres">
      <dgm:prSet presAssocID="{B564DC05-28A8-43A3-8D4E-6A72E83C42E7}" presName="textRect" presStyleLbl="revTx" presStyleIdx="2" presStyleCnt="3">
        <dgm:presLayoutVars>
          <dgm:chMax val="1"/>
          <dgm:chPref val="1"/>
        </dgm:presLayoutVars>
      </dgm:prSet>
      <dgm:spPr/>
    </dgm:pt>
  </dgm:ptLst>
  <dgm:cxnLst>
    <dgm:cxn modelId="{2CDB2932-5E72-4ADA-A54D-73C8A1E04BE2}" type="presOf" srcId="{9D4AB825-28BE-41FD-8EF6-82AAFB7AF79D}" destId="{19D02B45-08B8-4B31-981A-44894083403A}" srcOrd="0" destOrd="0" presId="urn:microsoft.com/office/officeart/2018/2/layout/IconCircleList"/>
    <dgm:cxn modelId="{91CA0835-C152-49C3-9AE7-FD9D39B4CED7}" srcId="{685616D0-58A6-4156-927D-4C08386C967C}" destId="{B564DC05-28A8-43A3-8D4E-6A72E83C42E7}" srcOrd="2" destOrd="0" parTransId="{E6F32283-2448-4FC8-B8C1-5D21778FCF6A}" sibTransId="{2F6B9A26-0E40-41BD-B34D-01FC76DD612A}"/>
    <dgm:cxn modelId="{2A0A163C-2D54-4A34-BEE9-E2E57A2523B2}" type="presOf" srcId="{7A43CFCA-4A86-4F3E-A5E6-17B910F046ED}" destId="{29127462-2663-45E8-9478-4D2A3B16A1F9}" srcOrd="0" destOrd="0" presId="urn:microsoft.com/office/officeart/2018/2/layout/IconCircleList"/>
    <dgm:cxn modelId="{9E4FA47A-7332-4F60-A6BD-AF7A9DED76FA}" srcId="{685616D0-58A6-4156-927D-4C08386C967C}" destId="{66B59C88-BD79-4BDA-8E60-54FB22EB10E2}" srcOrd="0" destOrd="0" parTransId="{071091C3-CD5A-4779-BD0B-2CD83B38871B}" sibTransId="{9D4AB825-28BE-41FD-8EF6-82AAFB7AF79D}"/>
    <dgm:cxn modelId="{4B328892-AEFC-4FB4-8D34-D62963EFE1BA}" type="presOf" srcId="{B564DC05-28A8-43A3-8D4E-6A72E83C42E7}" destId="{3D5E515B-BCD9-4D49-973A-5EE2F1D4051D}" srcOrd="0" destOrd="0" presId="urn:microsoft.com/office/officeart/2018/2/layout/IconCircleList"/>
    <dgm:cxn modelId="{98DD45C1-0E27-497B-A83A-994560CCF058}" type="presOf" srcId="{66B59C88-BD79-4BDA-8E60-54FB22EB10E2}" destId="{128ECB68-6BCA-4A6E-8FC8-E1982C86BA88}" srcOrd="0" destOrd="0" presId="urn:microsoft.com/office/officeart/2018/2/layout/IconCircleList"/>
    <dgm:cxn modelId="{39E9CCDA-451C-4954-BEF3-3CB342A3C07B}" type="presOf" srcId="{685616D0-58A6-4156-927D-4C08386C967C}" destId="{A8F89E5D-3B2C-4919-AD25-37F863322E5E}" srcOrd="0" destOrd="0" presId="urn:microsoft.com/office/officeart/2018/2/layout/IconCircleList"/>
    <dgm:cxn modelId="{92B9BDE1-16CD-4841-A432-8B497F94AC7C}" srcId="{685616D0-58A6-4156-927D-4C08386C967C}" destId="{7A43CFCA-4A86-4F3E-A5E6-17B910F046ED}" srcOrd="1" destOrd="0" parTransId="{48334F76-935D-4EE1-877C-CCC6B6E6D0D0}" sibTransId="{81374609-19D6-477C-B89B-66C53CA260F2}"/>
    <dgm:cxn modelId="{35F0DCF5-4D08-4E8F-AA9B-7A5F99FA74E6}" type="presOf" srcId="{81374609-19D6-477C-B89B-66C53CA260F2}" destId="{7C0A47E9-9C5C-4346-BCE1-A08DD2703B3F}" srcOrd="0" destOrd="0" presId="urn:microsoft.com/office/officeart/2018/2/layout/IconCircleList"/>
    <dgm:cxn modelId="{403EDD9E-6FDC-4D46-ADAF-D21430626D68}" type="presParOf" srcId="{A8F89E5D-3B2C-4919-AD25-37F863322E5E}" destId="{7D396E8C-737C-439E-930E-45220A84D26C}" srcOrd="0" destOrd="0" presId="urn:microsoft.com/office/officeart/2018/2/layout/IconCircleList"/>
    <dgm:cxn modelId="{AA8CB377-E586-4B38-AFDC-ECE1F248B5F8}" type="presParOf" srcId="{7D396E8C-737C-439E-930E-45220A84D26C}" destId="{EE742A98-1B9F-4558-8541-ACD23D667298}" srcOrd="0" destOrd="0" presId="urn:microsoft.com/office/officeart/2018/2/layout/IconCircleList"/>
    <dgm:cxn modelId="{6F2269E6-14AE-4F8E-89C6-2F95302CE5EC}" type="presParOf" srcId="{EE742A98-1B9F-4558-8541-ACD23D667298}" destId="{BC365772-50B7-459A-B486-76A812D3D7E3}" srcOrd="0" destOrd="0" presId="urn:microsoft.com/office/officeart/2018/2/layout/IconCircleList"/>
    <dgm:cxn modelId="{6F688C45-15D9-42BE-B6D1-F01BF0684DE4}" type="presParOf" srcId="{EE742A98-1B9F-4558-8541-ACD23D667298}" destId="{48B03136-BA49-4124-BC01-5818C724BF72}" srcOrd="1" destOrd="0" presId="urn:microsoft.com/office/officeart/2018/2/layout/IconCircleList"/>
    <dgm:cxn modelId="{42904242-1B11-461E-985A-DEEF8FF7410F}" type="presParOf" srcId="{EE742A98-1B9F-4558-8541-ACD23D667298}" destId="{938963CC-2F45-4F5B-822E-AD18D71F6453}" srcOrd="2" destOrd="0" presId="urn:microsoft.com/office/officeart/2018/2/layout/IconCircleList"/>
    <dgm:cxn modelId="{BD55EEFD-C6E0-4C4C-9E4A-2B6154DCE195}" type="presParOf" srcId="{EE742A98-1B9F-4558-8541-ACD23D667298}" destId="{128ECB68-6BCA-4A6E-8FC8-E1982C86BA88}" srcOrd="3" destOrd="0" presId="urn:microsoft.com/office/officeart/2018/2/layout/IconCircleList"/>
    <dgm:cxn modelId="{D2EC7E48-B8ED-4517-9FA2-2FFAEE191156}" type="presParOf" srcId="{7D396E8C-737C-439E-930E-45220A84D26C}" destId="{19D02B45-08B8-4B31-981A-44894083403A}" srcOrd="1" destOrd="0" presId="urn:microsoft.com/office/officeart/2018/2/layout/IconCircleList"/>
    <dgm:cxn modelId="{6829FE8A-27E9-4FAC-B5CA-70E8290FEBC5}" type="presParOf" srcId="{7D396E8C-737C-439E-930E-45220A84D26C}" destId="{A96A13DF-A96C-49A4-9B65-B836E9E1B270}" srcOrd="2" destOrd="0" presId="urn:microsoft.com/office/officeart/2018/2/layout/IconCircleList"/>
    <dgm:cxn modelId="{EBB4359B-4F44-4CD1-8D22-F5C0B7A3E045}" type="presParOf" srcId="{A96A13DF-A96C-49A4-9B65-B836E9E1B270}" destId="{44672CE0-6624-4C5A-8D38-C89E2C541CEA}" srcOrd="0" destOrd="0" presId="urn:microsoft.com/office/officeart/2018/2/layout/IconCircleList"/>
    <dgm:cxn modelId="{BEB1989E-1075-4BE5-B1F2-FFA6A435705C}" type="presParOf" srcId="{A96A13DF-A96C-49A4-9B65-B836E9E1B270}" destId="{27480558-6B1C-4930-8294-23C3367BB3D5}" srcOrd="1" destOrd="0" presId="urn:microsoft.com/office/officeart/2018/2/layout/IconCircleList"/>
    <dgm:cxn modelId="{48A801D4-D6E3-4283-BC67-54F3590E76AB}" type="presParOf" srcId="{A96A13DF-A96C-49A4-9B65-B836E9E1B270}" destId="{38D12C5D-E0A3-4368-9A0D-B342AF0403FD}" srcOrd="2" destOrd="0" presId="urn:microsoft.com/office/officeart/2018/2/layout/IconCircleList"/>
    <dgm:cxn modelId="{DE489C2C-C341-4F92-81CE-D8CD3860FE3D}" type="presParOf" srcId="{A96A13DF-A96C-49A4-9B65-B836E9E1B270}" destId="{29127462-2663-45E8-9478-4D2A3B16A1F9}" srcOrd="3" destOrd="0" presId="urn:microsoft.com/office/officeart/2018/2/layout/IconCircleList"/>
    <dgm:cxn modelId="{D2A1AFA9-2A2B-42B4-8389-9AEEBF3BDDDA}" type="presParOf" srcId="{7D396E8C-737C-439E-930E-45220A84D26C}" destId="{7C0A47E9-9C5C-4346-BCE1-A08DD2703B3F}" srcOrd="3" destOrd="0" presId="urn:microsoft.com/office/officeart/2018/2/layout/IconCircleList"/>
    <dgm:cxn modelId="{843EE8AA-A4E4-4AE5-BA0A-6EF2283D924A}" type="presParOf" srcId="{7D396E8C-737C-439E-930E-45220A84D26C}" destId="{74258E08-331F-47C4-8741-8547A3701BFA}" srcOrd="4" destOrd="0" presId="urn:microsoft.com/office/officeart/2018/2/layout/IconCircleList"/>
    <dgm:cxn modelId="{092058C5-3744-4539-BAE1-CE6BE2D84C3A}" type="presParOf" srcId="{74258E08-331F-47C4-8741-8547A3701BFA}" destId="{D4E58A0D-D31C-4F9F-93E7-99140E2E9532}" srcOrd="0" destOrd="0" presId="urn:microsoft.com/office/officeart/2018/2/layout/IconCircleList"/>
    <dgm:cxn modelId="{817C577F-3E20-4F29-A6BD-A5C8E16CFBBF}" type="presParOf" srcId="{74258E08-331F-47C4-8741-8547A3701BFA}" destId="{AA85DEC7-C9CF-4844-AB5D-D4E084CECD9C}" srcOrd="1" destOrd="0" presId="urn:microsoft.com/office/officeart/2018/2/layout/IconCircleList"/>
    <dgm:cxn modelId="{688D5725-75E4-40EE-844C-7A5B601FB733}" type="presParOf" srcId="{74258E08-331F-47C4-8741-8547A3701BFA}" destId="{16F00212-9BA1-48FC-B1DF-68759132A8E5}" srcOrd="2" destOrd="0" presId="urn:microsoft.com/office/officeart/2018/2/layout/IconCircleList"/>
    <dgm:cxn modelId="{41CC8CE6-9FBA-4E9A-B86D-4BFFC6FCA89F}" type="presParOf" srcId="{74258E08-331F-47C4-8741-8547A3701BFA}" destId="{3D5E515B-BCD9-4D49-973A-5EE2F1D4051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CD0835-B402-40E8-A8A4-CA794AA674CF}"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D8BA0680-EAE9-4C04-8A49-294222211B44}">
      <dgm:prSet/>
      <dgm:spPr/>
      <dgm:t>
        <a:bodyPr/>
        <a:lstStyle/>
        <a:p>
          <a:pPr>
            <a:lnSpc>
              <a:spcPct val="100000"/>
            </a:lnSpc>
          </a:pPr>
          <a:r>
            <a:rPr lang="en-US" b="0" i="0"/>
            <a:t>Users have an option to use a managed service offering as well buy hardware to run with an OpenStack cloud provides much more flexibility in terms of provisioning of services.</a:t>
          </a:r>
          <a:endParaRPr lang="en-US" dirty="0"/>
        </a:p>
      </dgm:t>
    </dgm:pt>
    <dgm:pt modelId="{3BDCE488-7F36-4128-8210-E27D8EAEF532}" type="parTrans" cxnId="{CD581376-8EEA-4E45-B69F-E58D8DAF8FBC}">
      <dgm:prSet/>
      <dgm:spPr/>
      <dgm:t>
        <a:bodyPr/>
        <a:lstStyle/>
        <a:p>
          <a:endParaRPr lang="en-US"/>
        </a:p>
      </dgm:t>
    </dgm:pt>
    <dgm:pt modelId="{54E70B0B-28C5-4DE3-B36C-5C2A939BD41D}" type="sibTrans" cxnId="{CD581376-8EEA-4E45-B69F-E58D8DAF8FBC}">
      <dgm:prSet/>
      <dgm:spPr/>
      <dgm:t>
        <a:bodyPr/>
        <a:lstStyle/>
        <a:p>
          <a:endParaRPr lang="en-US"/>
        </a:p>
      </dgm:t>
    </dgm:pt>
    <dgm:pt modelId="{D4896002-3C23-450F-B25A-35888150440D}">
      <dgm:prSet/>
      <dgm:spPr/>
      <dgm:t>
        <a:bodyPr/>
        <a:lstStyle/>
        <a:p>
          <a:pPr>
            <a:lnSpc>
              <a:spcPct val="100000"/>
            </a:lnSpc>
          </a:pPr>
          <a:r>
            <a:rPr lang="en-US" b="0" i="0" dirty="0"/>
            <a:t>infrastructure as per the usage and pay for only the services that are essential and required.</a:t>
          </a:r>
          <a:endParaRPr lang="en-US" dirty="0"/>
        </a:p>
      </dgm:t>
    </dgm:pt>
    <dgm:pt modelId="{B407DA6C-B14C-40A4-B589-36F5BC7EE5FC}" type="parTrans" cxnId="{7648B1A1-0736-4E5B-86BE-9C393DF6B768}">
      <dgm:prSet/>
      <dgm:spPr/>
      <dgm:t>
        <a:bodyPr/>
        <a:lstStyle/>
        <a:p>
          <a:endParaRPr lang="en-US"/>
        </a:p>
      </dgm:t>
    </dgm:pt>
    <dgm:pt modelId="{E47E515B-722D-42EC-8997-0323E3742929}" type="sibTrans" cxnId="{7648B1A1-0736-4E5B-86BE-9C393DF6B768}">
      <dgm:prSet/>
      <dgm:spPr/>
      <dgm:t>
        <a:bodyPr/>
        <a:lstStyle/>
        <a:p>
          <a:endParaRPr lang="en-US"/>
        </a:p>
      </dgm:t>
    </dgm:pt>
    <dgm:pt modelId="{C965F86F-FBD3-4234-860C-D16AB1D0EC60}">
      <dgm:prSet/>
      <dgm:spPr/>
      <dgm:t>
        <a:bodyPr/>
        <a:lstStyle/>
        <a:p>
          <a:pPr>
            <a:lnSpc>
              <a:spcPct val="100000"/>
            </a:lnSpc>
          </a:pPr>
          <a:r>
            <a:rPr lang="en-US" b="0" i="0"/>
            <a:t>Good in performance, scalability and also has support for all the major cloud infrastructural components, restful APIs.</a:t>
          </a:r>
          <a:endParaRPr lang="en-US"/>
        </a:p>
      </dgm:t>
    </dgm:pt>
    <dgm:pt modelId="{3174494F-8090-41F6-8F85-87229B061567}" type="parTrans" cxnId="{0E8B4C62-201D-441B-A0C1-7AFFDA7D9A37}">
      <dgm:prSet/>
      <dgm:spPr/>
      <dgm:t>
        <a:bodyPr/>
        <a:lstStyle/>
        <a:p>
          <a:endParaRPr lang="en-US"/>
        </a:p>
      </dgm:t>
    </dgm:pt>
    <dgm:pt modelId="{C08B448D-18B4-4619-B5EF-0EF747665391}" type="sibTrans" cxnId="{0E8B4C62-201D-441B-A0C1-7AFFDA7D9A37}">
      <dgm:prSet/>
      <dgm:spPr/>
      <dgm:t>
        <a:bodyPr/>
        <a:lstStyle/>
        <a:p>
          <a:endParaRPr lang="en-US"/>
        </a:p>
      </dgm:t>
    </dgm:pt>
    <dgm:pt modelId="{2F315660-5D72-456D-BB0C-22CCCCAFC30D}" type="pres">
      <dgm:prSet presAssocID="{3FCD0835-B402-40E8-A8A4-CA794AA674CF}" presName="root" presStyleCnt="0">
        <dgm:presLayoutVars>
          <dgm:dir/>
          <dgm:resizeHandles val="exact"/>
        </dgm:presLayoutVars>
      </dgm:prSet>
      <dgm:spPr/>
    </dgm:pt>
    <dgm:pt modelId="{F9CCA0BD-D867-4FD3-A21F-3ABB4ABF0038}" type="pres">
      <dgm:prSet presAssocID="{D8BA0680-EAE9-4C04-8A49-294222211B44}" presName="compNode" presStyleCnt="0"/>
      <dgm:spPr/>
    </dgm:pt>
    <dgm:pt modelId="{19488581-20F8-44AD-BFAB-6872CEA42B28}" type="pres">
      <dgm:prSet presAssocID="{D8BA0680-EAE9-4C04-8A49-294222211B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E7EB6E4-988E-4725-846D-B3D6935895D7}" type="pres">
      <dgm:prSet presAssocID="{D8BA0680-EAE9-4C04-8A49-294222211B44}" presName="spaceRect" presStyleCnt="0"/>
      <dgm:spPr/>
    </dgm:pt>
    <dgm:pt modelId="{59D0CF13-F4E8-408F-9F7B-71C78641F4DA}" type="pres">
      <dgm:prSet presAssocID="{D8BA0680-EAE9-4C04-8A49-294222211B44}" presName="textRect" presStyleLbl="revTx" presStyleIdx="0" presStyleCnt="3">
        <dgm:presLayoutVars>
          <dgm:chMax val="1"/>
          <dgm:chPref val="1"/>
        </dgm:presLayoutVars>
      </dgm:prSet>
      <dgm:spPr/>
    </dgm:pt>
    <dgm:pt modelId="{FDC20787-5198-490F-AFFF-0F686E412EFF}" type="pres">
      <dgm:prSet presAssocID="{54E70B0B-28C5-4DE3-B36C-5C2A939BD41D}" presName="sibTrans" presStyleCnt="0"/>
      <dgm:spPr/>
    </dgm:pt>
    <dgm:pt modelId="{B93CF140-3C78-4C4E-9937-1701FC502D6E}" type="pres">
      <dgm:prSet presAssocID="{D4896002-3C23-450F-B25A-35888150440D}" presName="compNode" presStyleCnt="0"/>
      <dgm:spPr/>
    </dgm:pt>
    <dgm:pt modelId="{C8AC5721-FC99-4153-AF21-7A27E447CDFD}" type="pres">
      <dgm:prSet presAssocID="{D4896002-3C23-450F-B25A-3588815044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FB20FBA3-7551-42BF-A6AF-7324D6F16C7A}" type="pres">
      <dgm:prSet presAssocID="{D4896002-3C23-450F-B25A-35888150440D}" presName="spaceRect" presStyleCnt="0"/>
      <dgm:spPr/>
    </dgm:pt>
    <dgm:pt modelId="{44985C44-01C4-4ECA-9E6A-BF7B007C63A7}" type="pres">
      <dgm:prSet presAssocID="{D4896002-3C23-450F-B25A-35888150440D}" presName="textRect" presStyleLbl="revTx" presStyleIdx="1" presStyleCnt="3">
        <dgm:presLayoutVars>
          <dgm:chMax val="1"/>
          <dgm:chPref val="1"/>
        </dgm:presLayoutVars>
      </dgm:prSet>
      <dgm:spPr/>
    </dgm:pt>
    <dgm:pt modelId="{7508765D-976B-4471-ABBA-E3FA1077703C}" type="pres">
      <dgm:prSet presAssocID="{E47E515B-722D-42EC-8997-0323E3742929}" presName="sibTrans" presStyleCnt="0"/>
      <dgm:spPr/>
    </dgm:pt>
    <dgm:pt modelId="{4CC56405-B130-4FB2-AD8E-D7BD272A7287}" type="pres">
      <dgm:prSet presAssocID="{C965F86F-FBD3-4234-860C-D16AB1D0EC60}" presName="compNode" presStyleCnt="0"/>
      <dgm:spPr/>
    </dgm:pt>
    <dgm:pt modelId="{094FD66B-1826-490E-BE19-8B723445C5D7}" type="pres">
      <dgm:prSet presAssocID="{C965F86F-FBD3-4234-860C-D16AB1D0EC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E78F18B1-863D-4B6A-839A-7E307922A968}" type="pres">
      <dgm:prSet presAssocID="{C965F86F-FBD3-4234-860C-D16AB1D0EC60}" presName="spaceRect" presStyleCnt="0"/>
      <dgm:spPr/>
    </dgm:pt>
    <dgm:pt modelId="{1A6A3074-3096-4B00-8501-3601E427A94B}" type="pres">
      <dgm:prSet presAssocID="{C965F86F-FBD3-4234-860C-D16AB1D0EC60}" presName="textRect" presStyleLbl="revTx" presStyleIdx="2" presStyleCnt="3">
        <dgm:presLayoutVars>
          <dgm:chMax val="1"/>
          <dgm:chPref val="1"/>
        </dgm:presLayoutVars>
      </dgm:prSet>
      <dgm:spPr/>
    </dgm:pt>
  </dgm:ptLst>
  <dgm:cxnLst>
    <dgm:cxn modelId="{0E8B4C62-201D-441B-A0C1-7AFFDA7D9A37}" srcId="{3FCD0835-B402-40E8-A8A4-CA794AA674CF}" destId="{C965F86F-FBD3-4234-860C-D16AB1D0EC60}" srcOrd="2" destOrd="0" parTransId="{3174494F-8090-41F6-8F85-87229B061567}" sibTransId="{C08B448D-18B4-4619-B5EF-0EF747665391}"/>
    <dgm:cxn modelId="{CD581376-8EEA-4E45-B69F-E58D8DAF8FBC}" srcId="{3FCD0835-B402-40E8-A8A4-CA794AA674CF}" destId="{D8BA0680-EAE9-4C04-8A49-294222211B44}" srcOrd="0" destOrd="0" parTransId="{3BDCE488-7F36-4128-8210-E27D8EAEF532}" sibTransId="{54E70B0B-28C5-4DE3-B36C-5C2A939BD41D}"/>
    <dgm:cxn modelId="{C7219C86-54F1-458E-9D2A-A9F220094C4C}" type="presOf" srcId="{C965F86F-FBD3-4234-860C-D16AB1D0EC60}" destId="{1A6A3074-3096-4B00-8501-3601E427A94B}" srcOrd="0" destOrd="0" presId="urn:microsoft.com/office/officeart/2018/2/layout/IconLabelList"/>
    <dgm:cxn modelId="{738A5989-F3A1-44C9-B322-E3D94EE4868E}" type="presOf" srcId="{D8BA0680-EAE9-4C04-8A49-294222211B44}" destId="{59D0CF13-F4E8-408F-9F7B-71C78641F4DA}" srcOrd="0" destOrd="0" presId="urn:microsoft.com/office/officeart/2018/2/layout/IconLabelList"/>
    <dgm:cxn modelId="{8EC5238F-8668-4A0D-8676-06693D3E5FD4}" type="presOf" srcId="{3FCD0835-B402-40E8-A8A4-CA794AA674CF}" destId="{2F315660-5D72-456D-BB0C-22CCCCAFC30D}" srcOrd="0" destOrd="0" presId="urn:microsoft.com/office/officeart/2018/2/layout/IconLabelList"/>
    <dgm:cxn modelId="{7648B1A1-0736-4E5B-86BE-9C393DF6B768}" srcId="{3FCD0835-B402-40E8-A8A4-CA794AA674CF}" destId="{D4896002-3C23-450F-B25A-35888150440D}" srcOrd="1" destOrd="0" parTransId="{B407DA6C-B14C-40A4-B589-36F5BC7EE5FC}" sibTransId="{E47E515B-722D-42EC-8997-0323E3742929}"/>
    <dgm:cxn modelId="{C2F0F0D4-1668-4F15-A6AC-BE4C7E47E22B}" type="presOf" srcId="{D4896002-3C23-450F-B25A-35888150440D}" destId="{44985C44-01C4-4ECA-9E6A-BF7B007C63A7}" srcOrd="0" destOrd="0" presId="urn:microsoft.com/office/officeart/2018/2/layout/IconLabelList"/>
    <dgm:cxn modelId="{F04FDB37-53E7-4B12-B8A2-D507E46528CD}" type="presParOf" srcId="{2F315660-5D72-456D-BB0C-22CCCCAFC30D}" destId="{F9CCA0BD-D867-4FD3-A21F-3ABB4ABF0038}" srcOrd="0" destOrd="0" presId="urn:microsoft.com/office/officeart/2018/2/layout/IconLabelList"/>
    <dgm:cxn modelId="{0D97180A-182D-48A3-83F6-D07CB29B6580}" type="presParOf" srcId="{F9CCA0BD-D867-4FD3-A21F-3ABB4ABF0038}" destId="{19488581-20F8-44AD-BFAB-6872CEA42B28}" srcOrd="0" destOrd="0" presId="urn:microsoft.com/office/officeart/2018/2/layout/IconLabelList"/>
    <dgm:cxn modelId="{14B3D75B-4EE5-49BB-A2A8-F975313A8EA9}" type="presParOf" srcId="{F9CCA0BD-D867-4FD3-A21F-3ABB4ABF0038}" destId="{6E7EB6E4-988E-4725-846D-B3D6935895D7}" srcOrd="1" destOrd="0" presId="urn:microsoft.com/office/officeart/2018/2/layout/IconLabelList"/>
    <dgm:cxn modelId="{8DDF2543-197C-48F4-873B-BC3222C2638A}" type="presParOf" srcId="{F9CCA0BD-D867-4FD3-A21F-3ABB4ABF0038}" destId="{59D0CF13-F4E8-408F-9F7B-71C78641F4DA}" srcOrd="2" destOrd="0" presId="urn:microsoft.com/office/officeart/2018/2/layout/IconLabelList"/>
    <dgm:cxn modelId="{EF7BD096-EA76-4AAB-992E-303CBAAEBE45}" type="presParOf" srcId="{2F315660-5D72-456D-BB0C-22CCCCAFC30D}" destId="{FDC20787-5198-490F-AFFF-0F686E412EFF}" srcOrd="1" destOrd="0" presId="urn:microsoft.com/office/officeart/2018/2/layout/IconLabelList"/>
    <dgm:cxn modelId="{3F801513-20BE-4582-A059-83A9C69E86C2}" type="presParOf" srcId="{2F315660-5D72-456D-BB0C-22CCCCAFC30D}" destId="{B93CF140-3C78-4C4E-9937-1701FC502D6E}" srcOrd="2" destOrd="0" presId="urn:microsoft.com/office/officeart/2018/2/layout/IconLabelList"/>
    <dgm:cxn modelId="{AA5270C8-808C-455F-97AD-5622DFA0867D}" type="presParOf" srcId="{B93CF140-3C78-4C4E-9937-1701FC502D6E}" destId="{C8AC5721-FC99-4153-AF21-7A27E447CDFD}" srcOrd="0" destOrd="0" presId="urn:microsoft.com/office/officeart/2018/2/layout/IconLabelList"/>
    <dgm:cxn modelId="{0F5EA360-D931-4BC4-97D9-4FC0BD5849E2}" type="presParOf" srcId="{B93CF140-3C78-4C4E-9937-1701FC502D6E}" destId="{FB20FBA3-7551-42BF-A6AF-7324D6F16C7A}" srcOrd="1" destOrd="0" presId="urn:microsoft.com/office/officeart/2018/2/layout/IconLabelList"/>
    <dgm:cxn modelId="{AE924524-3999-463F-898E-BD6B5A2543AB}" type="presParOf" srcId="{B93CF140-3C78-4C4E-9937-1701FC502D6E}" destId="{44985C44-01C4-4ECA-9E6A-BF7B007C63A7}" srcOrd="2" destOrd="0" presId="urn:microsoft.com/office/officeart/2018/2/layout/IconLabelList"/>
    <dgm:cxn modelId="{090F3942-9A0C-40CD-B885-7ADF30C4035E}" type="presParOf" srcId="{2F315660-5D72-456D-BB0C-22CCCCAFC30D}" destId="{7508765D-976B-4471-ABBA-E3FA1077703C}" srcOrd="3" destOrd="0" presId="urn:microsoft.com/office/officeart/2018/2/layout/IconLabelList"/>
    <dgm:cxn modelId="{4A57BC71-0E6B-4523-B60B-848A0AD895D0}" type="presParOf" srcId="{2F315660-5D72-456D-BB0C-22CCCCAFC30D}" destId="{4CC56405-B130-4FB2-AD8E-D7BD272A7287}" srcOrd="4" destOrd="0" presId="urn:microsoft.com/office/officeart/2018/2/layout/IconLabelList"/>
    <dgm:cxn modelId="{2671CD6D-077C-461D-BF6A-44A041740887}" type="presParOf" srcId="{4CC56405-B130-4FB2-AD8E-D7BD272A7287}" destId="{094FD66B-1826-490E-BE19-8B723445C5D7}" srcOrd="0" destOrd="0" presId="urn:microsoft.com/office/officeart/2018/2/layout/IconLabelList"/>
    <dgm:cxn modelId="{D5353DED-4774-4EC5-B618-C007BD6F05BF}" type="presParOf" srcId="{4CC56405-B130-4FB2-AD8E-D7BD272A7287}" destId="{E78F18B1-863D-4B6A-839A-7E307922A968}" srcOrd="1" destOrd="0" presId="urn:microsoft.com/office/officeart/2018/2/layout/IconLabelList"/>
    <dgm:cxn modelId="{4A9A98D5-6076-4895-97B2-B3AB96A54AC9}" type="presParOf" srcId="{4CC56405-B130-4FB2-AD8E-D7BD272A7287}" destId="{1A6A3074-3096-4B00-8501-3601E427A94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E55DB-94B2-41E5-A61A-24462799F881}">
      <dsp:nvSpPr>
        <dsp:cNvPr id="0" name=""/>
        <dsp:cNvSpPr/>
      </dsp:nvSpPr>
      <dsp:spPr>
        <a:xfrm>
          <a:off x="1039826" y="306803"/>
          <a:ext cx="4140131" cy="4140131"/>
        </a:xfrm>
        <a:prstGeom prst="pie">
          <a:avLst>
            <a:gd name="adj1" fmla="val 16200000"/>
            <a:gd name="adj2" fmla="val 0"/>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a:t>Consists of technologies such as mobile, electronic funds transfer.</a:t>
          </a:r>
          <a:endParaRPr lang="en-US" sz="1300" kern="1200"/>
        </a:p>
      </dsp:txBody>
      <dsp:txXfrm>
        <a:off x="3237546" y="1164894"/>
        <a:ext cx="1527905" cy="1133607"/>
      </dsp:txXfrm>
    </dsp:sp>
    <dsp:sp modelId="{B2FD01C4-903F-4867-AB85-947459B515F8}">
      <dsp:nvSpPr>
        <dsp:cNvPr id="0" name=""/>
        <dsp:cNvSpPr/>
      </dsp:nvSpPr>
      <dsp:spPr>
        <a:xfrm>
          <a:off x="1039826" y="445793"/>
          <a:ext cx="4140131" cy="4140131"/>
        </a:xfrm>
        <a:prstGeom prst="pie">
          <a:avLst>
            <a:gd name="adj1" fmla="val 0"/>
            <a:gd name="adj2" fmla="val 5400000"/>
          </a:avLst>
        </a:prstGeom>
        <a:gradFill rotWithShape="0">
          <a:gsLst>
            <a:gs pos="0">
              <a:schemeClr val="accent2">
                <a:hueOff val="-6588574"/>
                <a:satOff val="300"/>
                <a:lumOff val="0"/>
                <a:alphaOff val="0"/>
                <a:tint val="64000"/>
                <a:lumMod val="118000"/>
              </a:schemeClr>
            </a:gs>
            <a:gs pos="100000">
              <a:schemeClr val="accent2">
                <a:hueOff val="-6588574"/>
                <a:satOff val="30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a:t>Internet marketing.</a:t>
          </a:r>
          <a:endParaRPr lang="en-US" sz="1300" kern="1200"/>
        </a:p>
      </dsp:txBody>
      <dsp:txXfrm>
        <a:off x="3237546" y="2594225"/>
        <a:ext cx="1527905" cy="1133607"/>
      </dsp:txXfrm>
    </dsp:sp>
    <dsp:sp modelId="{366836AF-5F96-4B1A-ADB2-EA774E49A36C}">
      <dsp:nvSpPr>
        <dsp:cNvPr id="0" name=""/>
        <dsp:cNvSpPr/>
      </dsp:nvSpPr>
      <dsp:spPr>
        <a:xfrm>
          <a:off x="900836" y="445793"/>
          <a:ext cx="4140131" cy="4140131"/>
        </a:xfrm>
        <a:prstGeom prst="pie">
          <a:avLst>
            <a:gd name="adj1" fmla="val 5400000"/>
            <a:gd name="adj2" fmla="val 10800000"/>
          </a:avLst>
        </a:prstGeom>
        <a:gradFill rotWithShape="0">
          <a:gsLst>
            <a:gs pos="0">
              <a:schemeClr val="accent2">
                <a:hueOff val="-13177148"/>
                <a:satOff val="601"/>
                <a:lumOff val="0"/>
                <a:alphaOff val="0"/>
                <a:tint val="64000"/>
                <a:lumMod val="118000"/>
              </a:schemeClr>
            </a:gs>
            <a:gs pos="100000">
              <a:schemeClr val="accent2">
                <a:hueOff val="-13177148"/>
                <a:satOff val="601"/>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a:t>Online transaction processing</a:t>
          </a:r>
          <a:endParaRPr lang="en-US" sz="1300" kern="1200"/>
        </a:p>
      </dsp:txBody>
      <dsp:txXfrm>
        <a:off x="1315342" y="2594225"/>
        <a:ext cx="1527905" cy="1133607"/>
      </dsp:txXfrm>
    </dsp:sp>
    <dsp:sp modelId="{CE9AF3F4-BC9B-4878-8BF7-55A0938D7189}">
      <dsp:nvSpPr>
        <dsp:cNvPr id="0" name=""/>
        <dsp:cNvSpPr/>
      </dsp:nvSpPr>
      <dsp:spPr>
        <a:xfrm>
          <a:off x="900836" y="306803"/>
          <a:ext cx="4140131" cy="4140131"/>
        </a:xfrm>
        <a:prstGeom prst="pie">
          <a:avLst>
            <a:gd name="adj1" fmla="val 10800000"/>
            <a:gd name="adj2" fmla="val 16200000"/>
          </a:avLst>
        </a:prstGeom>
        <a:gradFill rotWithShape="0">
          <a:gsLst>
            <a:gs pos="0">
              <a:schemeClr val="accent2">
                <a:hueOff val="-19765721"/>
                <a:satOff val="901"/>
                <a:lumOff val="0"/>
                <a:alphaOff val="0"/>
                <a:tint val="64000"/>
                <a:lumMod val="118000"/>
              </a:schemeClr>
            </a:gs>
            <a:gs pos="100000">
              <a:schemeClr val="accent2">
                <a:hueOff val="-19765721"/>
                <a:satOff val="901"/>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a:t>Inventory management systems, and more</a:t>
          </a:r>
          <a:br>
            <a:rPr lang="en-US" sz="1300" b="0" i="0" kern="1200"/>
          </a:br>
          <a:br>
            <a:rPr lang="en-US" sz="1300" b="0" i="0" kern="1200"/>
          </a:br>
          <a:endParaRPr lang="en-US" sz="1300" kern="1200"/>
        </a:p>
      </dsp:txBody>
      <dsp:txXfrm>
        <a:off x="1315342" y="1164894"/>
        <a:ext cx="1527905" cy="1133607"/>
      </dsp:txXfrm>
    </dsp:sp>
    <dsp:sp modelId="{4B95684C-7D80-4DF2-AE76-A2909A734996}">
      <dsp:nvSpPr>
        <dsp:cNvPr id="0" name=""/>
        <dsp:cNvSpPr/>
      </dsp:nvSpPr>
      <dsp:spPr>
        <a:xfrm>
          <a:off x="783532" y="50509"/>
          <a:ext cx="4652719" cy="4652719"/>
        </a:xfrm>
        <a:prstGeom prst="circularArrow">
          <a:avLst>
            <a:gd name="adj1" fmla="val 5085"/>
            <a:gd name="adj2" fmla="val 327528"/>
            <a:gd name="adj3" fmla="val 21272472"/>
            <a:gd name="adj4" fmla="val 16200000"/>
            <a:gd name="adj5" fmla="val 5932"/>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09E28DD-9365-4F72-8AE0-D3819DF42CEB}">
      <dsp:nvSpPr>
        <dsp:cNvPr id="0" name=""/>
        <dsp:cNvSpPr/>
      </dsp:nvSpPr>
      <dsp:spPr>
        <a:xfrm>
          <a:off x="783532" y="189499"/>
          <a:ext cx="4652719" cy="4652719"/>
        </a:xfrm>
        <a:prstGeom prst="circularArrow">
          <a:avLst>
            <a:gd name="adj1" fmla="val 5085"/>
            <a:gd name="adj2" fmla="val 327528"/>
            <a:gd name="adj3" fmla="val 5072472"/>
            <a:gd name="adj4" fmla="val 0"/>
            <a:gd name="adj5" fmla="val 5932"/>
          </a:avLst>
        </a:prstGeom>
        <a:gradFill rotWithShape="0">
          <a:gsLst>
            <a:gs pos="0">
              <a:schemeClr val="accent2">
                <a:hueOff val="-6588574"/>
                <a:satOff val="300"/>
                <a:lumOff val="0"/>
                <a:alphaOff val="0"/>
                <a:tint val="64000"/>
                <a:lumMod val="118000"/>
              </a:schemeClr>
            </a:gs>
            <a:gs pos="100000">
              <a:schemeClr val="accent2">
                <a:hueOff val="-6588574"/>
                <a:satOff val="30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8A98992-97EF-4413-8E82-D60186E2A5CB}">
      <dsp:nvSpPr>
        <dsp:cNvPr id="0" name=""/>
        <dsp:cNvSpPr/>
      </dsp:nvSpPr>
      <dsp:spPr>
        <a:xfrm>
          <a:off x="644542" y="189499"/>
          <a:ext cx="4652719" cy="4652719"/>
        </a:xfrm>
        <a:prstGeom prst="circularArrow">
          <a:avLst>
            <a:gd name="adj1" fmla="val 5085"/>
            <a:gd name="adj2" fmla="val 327528"/>
            <a:gd name="adj3" fmla="val 10472472"/>
            <a:gd name="adj4" fmla="val 5400000"/>
            <a:gd name="adj5" fmla="val 5932"/>
          </a:avLst>
        </a:prstGeom>
        <a:gradFill rotWithShape="0">
          <a:gsLst>
            <a:gs pos="0">
              <a:schemeClr val="accent2">
                <a:hueOff val="-13177148"/>
                <a:satOff val="601"/>
                <a:lumOff val="0"/>
                <a:alphaOff val="0"/>
                <a:tint val="64000"/>
                <a:lumMod val="118000"/>
              </a:schemeClr>
            </a:gs>
            <a:gs pos="100000">
              <a:schemeClr val="accent2">
                <a:hueOff val="-13177148"/>
                <a:satOff val="601"/>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643E68A-92AC-4385-8B6C-D50F402DA193}">
      <dsp:nvSpPr>
        <dsp:cNvPr id="0" name=""/>
        <dsp:cNvSpPr/>
      </dsp:nvSpPr>
      <dsp:spPr>
        <a:xfrm>
          <a:off x="644542" y="50509"/>
          <a:ext cx="4652719" cy="4652719"/>
        </a:xfrm>
        <a:prstGeom prst="circularArrow">
          <a:avLst>
            <a:gd name="adj1" fmla="val 5085"/>
            <a:gd name="adj2" fmla="val 327528"/>
            <a:gd name="adj3" fmla="val 15872472"/>
            <a:gd name="adj4" fmla="val 10800000"/>
            <a:gd name="adj5" fmla="val 5932"/>
          </a:avLst>
        </a:prstGeom>
        <a:gradFill rotWithShape="0">
          <a:gsLst>
            <a:gs pos="0">
              <a:schemeClr val="accent2">
                <a:hueOff val="-19765721"/>
                <a:satOff val="901"/>
                <a:lumOff val="0"/>
                <a:alphaOff val="0"/>
                <a:tint val="64000"/>
                <a:lumMod val="118000"/>
              </a:schemeClr>
            </a:gs>
            <a:gs pos="100000">
              <a:schemeClr val="accent2">
                <a:hueOff val="-19765721"/>
                <a:satOff val="901"/>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BB7ED-32AA-4FE0-872C-D2B8B7494B47}">
      <dsp:nvSpPr>
        <dsp:cNvPr id="0" name=""/>
        <dsp:cNvSpPr/>
      </dsp:nvSpPr>
      <dsp:spPr>
        <a:xfrm>
          <a:off x="791695" y="326488"/>
          <a:ext cx="482519" cy="4825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E76D5F3-94BB-42C8-8AD0-1757D18FB965}">
      <dsp:nvSpPr>
        <dsp:cNvPr id="0" name=""/>
        <dsp:cNvSpPr/>
      </dsp:nvSpPr>
      <dsp:spPr>
        <a:xfrm>
          <a:off x="496822" y="1014368"/>
          <a:ext cx="1072265" cy="5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OpenStack’s popularity for the eCommerce workload</a:t>
          </a:r>
          <a:endParaRPr lang="en-US" sz="1100" kern="1200"/>
        </a:p>
      </dsp:txBody>
      <dsp:txXfrm>
        <a:off x="496822" y="1014368"/>
        <a:ext cx="1072265" cy="562939"/>
      </dsp:txXfrm>
    </dsp:sp>
    <dsp:sp modelId="{ED4EAB2E-7AB4-4A00-A477-FA28E5B74FED}">
      <dsp:nvSpPr>
        <dsp:cNvPr id="0" name=""/>
        <dsp:cNvSpPr/>
      </dsp:nvSpPr>
      <dsp:spPr>
        <a:xfrm>
          <a:off x="2051607" y="326488"/>
          <a:ext cx="482519" cy="4825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16C3A5F-DAE8-47B2-A359-3014607EE2C2}">
      <dsp:nvSpPr>
        <dsp:cNvPr id="0" name=""/>
        <dsp:cNvSpPr/>
      </dsp:nvSpPr>
      <dsp:spPr>
        <a:xfrm>
          <a:off x="1756734" y="1014368"/>
          <a:ext cx="1072265" cy="5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Attributed to massive scalability</a:t>
          </a:r>
          <a:endParaRPr lang="en-US" sz="1100" kern="1200"/>
        </a:p>
      </dsp:txBody>
      <dsp:txXfrm>
        <a:off x="1756734" y="1014368"/>
        <a:ext cx="1072265" cy="562939"/>
      </dsp:txXfrm>
    </dsp:sp>
    <dsp:sp modelId="{07C97C74-C9FE-4A0D-95FF-329479E4E84B}">
      <dsp:nvSpPr>
        <dsp:cNvPr id="0" name=""/>
        <dsp:cNvSpPr/>
      </dsp:nvSpPr>
      <dsp:spPr>
        <a:xfrm>
          <a:off x="3311519" y="326488"/>
          <a:ext cx="482519" cy="4825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961F3F8-0FDF-4C18-A25A-E49EDE4B51D4}">
      <dsp:nvSpPr>
        <dsp:cNvPr id="0" name=""/>
        <dsp:cNvSpPr/>
      </dsp:nvSpPr>
      <dsp:spPr>
        <a:xfrm>
          <a:off x="3016646" y="1014368"/>
          <a:ext cx="1072265" cy="5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Flexibility to architect high availability </a:t>
          </a:r>
          <a:endParaRPr lang="en-US" sz="1100" kern="1200"/>
        </a:p>
      </dsp:txBody>
      <dsp:txXfrm>
        <a:off x="3016646" y="1014368"/>
        <a:ext cx="1072265" cy="562939"/>
      </dsp:txXfrm>
    </dsp:sp>
    <dsp:sp modelId="{34C8AF7D-CC96-407B-B001-3F35F7BECF59}">
      <dsp:nvSpPr>
        <dsp:cNvPr id="0" name=""/>
        <dsp:cNvSpPr/>
      </dsp:nvSpPr>
      <dsp:spPr>
        <a:xfrm>
          <a:off x="4571431" y="326488"/>
          <a:ext cx="482519" cy="4825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36C97F9-A419-4BDF-85E0-A0A923218950}">
      <dsp:nvSpPr>
        <dsp:cNvPr id="0" name=""/>
        <dsp:cNvSpPr/>
      </dsp:nvSpPr>
      <dsp:spPr>
        <a:xfrm>
          <a:off x="4276558" y="1014368"/>
          <a:ext cx="1072265" cy="5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Global presence.</a:t>
          </a:r>
          <a:endParaRPr lang="en-US" sz="1100" kern="1200"/>
        </a:p>
      </dsp:txBody>
      <dsp:txXfrm>
        <a:off x="4276558" y="1014368"/>
        <a:ext cx="1072265" cy="562939"/>
      </dsp:txXfrm>
    </dsp:sp>
    <dsp:sp modelId="{75CC194D-428A-4F6E-87F6-4D18750AD08E}">
      <dsp:nvSpPr>
        <dsp:cNvPr id="0" name=""/>
        <dsp:cNvSpPr/>
      </dsp:nvSpPr>
      <dsp:spPr>
        <a:xfrm>
          <a:off x="5831343" y="326488"/>
          <a:ext cx="482519" cy="4825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6EE0281-A1EB-4A52-9162-17769F1D9B3D}">
      <dsp:nvSpPr>
        <dsp:cNvPr id="0" name=""/>
        <dsp:cNvSpPr/>
      </dsp:nvSpPr>
      <dsp:spPr>
        <a:xfrm>
          <a:off x="5536470" y="1014368"/>
          <a:ext cx="1072265" cy="5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Fast-paced innovation. </a:t>
          </a:r>
          <a:endParaRPr lang="en-US" sz="1100" kern="1200"/>
        </a:p>
      </dsp:txBody>
      <dsp:txXfrm>
        <a:off x="5536470" y="1014368"/>
        <a:ext cx="1072265" cy="562939"/>
      </dsp:txXfrm>
    </dsp:sp>
    <dsp:sp modelId="{6870159F-F064-415A-8890-0F6732E5657A}">
      <dsp:nvSpPr>
        <dsp:cNvPr id="0" name=""/>
        <dsp:cNvSpPr/>
      </dsp:nvSpPr>
      <dsp:spPr>
        <a:xfrm>
          <a:off x="7091255" y="326488"/>
          <a:ext cx="482519" cy="4825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491ECD7-4788-425C-BCC5-EBC1F0A7C24A}">
      <dsp:nvSpPr>
        <dsp:cNvPr id="0" name=""/>
        <dsp:cNvSpPr/>
      </dsp:nvSpPr>
      <dsp:spPr>
        <a:xfrm>
          <a:off x="6796382" y="1014368"/>
          <a:ext cx="1072265" cy="5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Community Support, and low cost. </a:t>
          </a:r>
          <a:endParaRPr lang="en-US" sz="1100" kern="1200"/>
        </a:p>
      </dsp:txBody>
      <dsp:txXfrm>
        <a:off x="6796382" y="1014368"/>
        <a:ext cx="1072265" cy="562939"/>
      </dsp:txXfrm>
    </dsp:sp>
    <dsp:sp modelId="{D1A1DB1B-9833-43CF-8425-628D13935007}">
      <dsp:nvSpPr>
        <dsp:cNvPr id="0" name=""/>
        <dsp:cNvSpPr/>
      </dsp:nvSpPr>
      <dsp:spPr>
        <a:xfrm>
          <a:off x="8351168" y="326488"/>
          <a:ext cx="482519" cy="4825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004D901-AF42-4761-A6B6-B71D3D7BB6B5}">
      <dsp:nvSpPr>
        <dsp:cNvPr id="0" name=""/>
        <dsp:cNvSpPr/>
      </dsp:nvSpPr>
      <dsp:spPr>
        <a:xfrm>
          <a:off x="8056295" y="1014368"/>
          <a:ext cx="1072265" cy="5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Serves the demand of Automated resource consumption</a:t>
          </a:r>
          <a:br>
            <a:rPr lang="en-US" sz="1100" b="0" i="0" kern="1200"/>
          </a:br>
          <a:r>
            <a:rPr lang="en-US" sz="1100" b="0" i="0" kern="1200"/>
            <a:t>mode.</a:t>
          </a:r>
          <a:endParaRPr lang="en-US" sz="1100" kern="1200"/>
        </a:p>
      </dsp:txBody>
      <dsp:txXfrm>
        <a:off x="8056295" y="1014368"/>
        <a:ext cx="1072265" cy="562939"/>
      </dsp:txXfrm>
    </dsp:sp>
    <dsp:sp modelId="{B3487AEB-C65F-4597-BD1D-44DDFAE5925C}">
      <dsp:nvSpPr>
        <dsp:cNvPr id="0" name=""/>
        <dsp:cNvSpPr/>
      </dsp:nvSpPr>
      <dsp:spPr>
        <a:xfrm>
          <a:off x="4571431" y="1845374"/>
          <a:ext cx="482519" cy="48251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A31972B-EE0B-46E9-9C1A-99A4EC6B949B}">
      <dsp:nvSpPr>
        <dsp:cNvPr id="0" name=""/>
        <dsp:cNvSpPr/>
      </dsp:nvSpPr>
      <dsp:spPr>
        <a:xfrm>
          <a:off x="4276558" y="2533255"/>
          <a:ext cx="1072265" cy="5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Businesses like Best Buy, Walmart, overstack.com, eBay, Staples, Nike, Snapdeal and Paypal</a:t>
          </a:r>
          <a:br>
            <a:rPr lang="en-US" sz="1100" b="0" i="0" kern="1200"/>
          </a:br>
          <a:br>
            <a:rPr lang="en-US" sz="1100" b="0" i="0" kern="1200"/>
          </a:br>
          <a:endParaRPr lang="en-US" sz="1100" kern="1200"/>
        </a:p>
      </dsp:txBody>
      <dsp:txXfrm>
        <a:off x="4276558" y="2533255"/>
        <a:ext cx="1072265" cy="562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65772-50B7-459A-B486-76A812D3D7E3}">
      <dsp:nvSpPr>
        <dsp:cNvPr id="0" name=""/>
        <dsp:cNvSpPr/>
      </dsp:nvSpPr>
      <dsp:spPr>
        <a:xfrm>
          <a:off x="193985" y="1142847"/>
          <a:ext cx="800766" cy="800766"/>
        </a:xfrm>
        <a:prstGeom prst="ellipse">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8B03136-BA49-4124-BC01-5818C724BF72}">
      <dsp:nvSpPr>
        <dsp:cNvPr id="0" name=""/>
        <dsp:cNvSpPr/>
      </dsp:nvSpPr>
      <dsp:spPr>
        <a:xfrm>
          <a:off x="362146" y="1311008"/>
          <a:ext cx="464444" cy="464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28ECB68-6BCA-4A6E-8FC8-E1982C86BA88}">
      <dsp:nvSpPr>
        <dsp:cNvPr id="0" name=""/>
        <dsp:cNvSpPr/>
      </dsp:nvSpPr>
      <dsp:spPr>
        <a:xfrm>
          <a:off x="1166344" y="1142847"/>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Private cloud can be on-or-off-premises. </a:t>
          </a:r>
          <a:r>
            <a:rPr lang="en-US" sz="1100" b="0" i="0" kern="1200" dirty="0" err="1"/>
            <a:t>Openstack</a:t>
          </a:r>
          <a:r>
            <a:rPr lang="en-US" sz="1100" b="0" i="0" kern="1200" dirty="0"/>
            <a:t> helps in providing a modular framework with components that manage resources for computing, networking, storage and user interface functionalities. </a:t>
          </a:r>
          <a:endParaRPr lang="en-US" sz="1100" kern="1200" dirty="0"/>
        </a:p>
      </dsp:txBody>
      <dsp:txXfrm>
        <a:off x="1166344" y="1142847"/>
        <a:ext cx="1887520" cy="800766"/>
      </dsp:txXfrm>
    </dsp:sp>
    <dsp:sp modelId="{44672CE0-6624-4C5A-8D38-C89E2C541CEA}">
      <dsp:nvSpPr>
        <dsp:cNvPr id="0" name=""/>
        <dsp:cNvSpPr/>
      </dsp:nvSpPr>
      <dsp:spPr>
        <a:xfrm>
          <a:off x="3382751" y="1142847"/>
          <a:ext cx="800766" cy="800766"/>
        </a:xfrm>
        <a:prstGeom prst="ellipse">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27480558-6B1C-4930-8294-23C3367BB3D5}">
      <dsp:nvSpPr>
        <dsp:cNvPr id="0" name=""/>
        <dsp:cNvSpPr/>
      </dsp:nvSpPr>
      <dsp:spPr>
        <a:xfrm>
          <a:off x="3550912" y="1311008"/>
          <a:ext cx="464444" cy="464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9127462-2663-45E8-9478-4D2A3B16A1F9}">
      <dsp:nvSpPr>
        <dsp:cNvPr id="0" name=""/>
        <dsp:cNvSpPr/>
      </dsp:nvSpPr>
      <dsp:spPr>
        <a:xfrm>
          <a:off x="4355110" y="1142847"/>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The point of this model is the customer experience drives the need for dynamic content generation at a scale. This leads to a service-oriented architecture (SOA) for the applications. Each customer view is a result of collaboration between many services. To illustrate, when a customer is using the search box, the application is talking to one service, the images on the page are coming from another service, the related product recommendations are coming from yet another service, the item details from another one, and so on.</a:t>
          </a:r>
          <a:endParaRPr lang="en-US" sz="1100" kern="1200"/>
        </a:p>
      </dsp:txBody>
      <dsp:txXfrm>
        <a:off x="4355110" y="1142847"/>
        <a:ext cx="1887520" cy="800766"/>
      </dsp:txXfrm>
    </dsp:sp>
    <dsp:sp modelId="{D4E58A0D-D31C-4F9F-93E7-99140E2E9532}">
      <dsp:nvSpPr>
        <dsp:cNvPr id="0" name=""/>
        <dsp:cNvSpPr/>
      </dsp:nvSpPr>
      <dsp:spPr>
        <a:xfrm>
          <a:off x="6571517" y="1142847"/>
          <a:ext cx="800766" cy="800766"/>
        </a:xfrm>
        <a:prstGeom prst="ellipse">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A85DEC7-C9CF-4844-AB5D-D4E084CECD9C}">
      <dsp:nvSpPr>
        <dsp:cNvPr id="0" name=""/>
        <dsp:cNvSpPr/>
      </dsp:nvSpPr>
      <dsp:spPr>
        <a:xfrm>
          <a:off x="6739678" y="1311008"/>
          <a:ext cx="464444" cy="464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D5E515B-BCD9-4D49-973A-5EE2F1D4051D}">
      <dsp:nvSpPr>
        <dsp:cNvPr id="0" name=""/>
        <dsp:cNvSpPr/>
      </dsp:nvSpPr>
      <dsp:spPr>
        <a:xfrm>
          <a:off x="7543876" y="1142847"/>
          <a:ext cx="1887520" cy="80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Deploy yourself for unlimited flexibility and customization.</a:t>
          </a:r>
          <a:endParaRPr lang="en-US" sz="1100" kern="1200"/>
        </a:p>
      </dsp:txBody>
      <dsp:txXfrm>
        <a:off x="7543876" y="1142847"/>
        <a:ext cx="1887520" cy="800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8581-20F8-44AD-BFAB-6872CEA42B28}">
      <dsp:nvSpPr>
        <dsp:cNvPr id="0" name=""/>
        <dsp:cNvSpPr/>
      </dsp:nvSpPr>
      <dsp:spPr>
        <a:xfrm>
          <a:off x="923249" y="459689"/>
          <a:ext cx="1250177" cy="1250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9D0CF13-F4E8-408F-9F7B-71C78641F4DA}">
      <dsp:nvSpPr>
        <dsp:cNvPr id="0" name=""/>
        <dsp:cNvSpPr/>
      </dsp:nvSpPr>
      <dsp:spPr>
        <a:xfrm>
          <a:off x="159251" y="2085493"/>
          <a:ext cx="277817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Users have an option to use a managed service offering as well buy hardware to run with an OpenStack cloud provides much more flexibility in terms of provisioning of services.</a:t>
          </a:r>
          <a:endParaRPr lang="en-US" sz="1100" kern="1200" dirty="0"/>
        </a:p>
      </dsp:txBody>
      <dsp:txXfrm>
        <a:off x="159251" y="2085493"/>
        <a:ext cx="2778172" cy="877500"/>
      </dsp:txXfrm>
    </dsp:sp>
    <dsp:sp modelId="{C8AC5721-FC99-4153-AF21-7A27E447CDFD}">
      <dsp:nvSpPr>
        <dsp:cNvPr id="0" name=""/>
        <dsp:cNvSpPr/>
      </dsp:nvSpPr>
      <dsp:spPr>
        <a:xfrm>
          <a:off x="4187602" y="459689"/>
          <a:ext cx="1250177" cy="1250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4985C44-01C4-4ECA-9E6A-BF7B007C63A7}">
      <dsp:nvSpPr>
        <dsp:cNvPr id="0" name=""/>
        <dsp:cNvSpPr/>
      </dsp:nvSpPr>
      <dsp:spPr>
        <a:xfrm>
          <a:off x="3423605" y="2085493"/>
          <a:ext cx="277817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infrastructure as per the usage and pay for only the services that are essential and required.</a:t>
          </a:r>
          <a:endParaRPr lang="en-US" sz="1100" kern="1200" dirty="0"/>
        </a:p>
      </dsp:txBody>
      <dsp:txXfrm>
        <a:off x="3423605" y="2085493"/>
        <a:ext cx="2778172" cy="877500"/>
      </dsp:txXfrm>
    </dsp:sp>
    <dsp:sp modelId="{094FD66B-1826-490E-BE19-8B723445C5D7}">
      <dsp:nvSpPr>
        <dsp:cNvPr id="0" name=""/>
        <dsp:cNvSpPr/>
      </dsp:nvSpPr>
      <dsp:spPr>
        <a:xfrm>
          <a:off x="7451955" y="459689"/>
          <a:ext cx="1250177" cy="1250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A6A3074-3096-4B00-8501-3601E427A94B}">
      <dsp:nvSpPr>
        <dsp:cNvPr id="0" name=""/>
        <dsp:cNvSpPr/>
      </dsp:nvSpPr>
      <dsp:spPr>
        <a:xfrm>
          <a:off x="6687958" y="2085493"/>
          <a:ext cx="277817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Good in performance, scalability and also has support for all the major cloud infrastructural components, restful APIs.</a:t>
          </a:r>
          <a:endParaRPr lang="en-US" sz="1100" kern="1200"/>
        </a:p>
      </dsp:txBody>
      <dsp:txXfrm>
        <a:off x="6687958" y="2085493"/>
        <a:ext cx="2778172" cy="87750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3A8000-54DF-42C2-90DA-7F98F40A5D0D}" type="datetimeFigureOut">
              <a:rPr lang="en-US" smtClean="0"/>
              <a:t>12/30/2019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170463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3A8000-54DF-42C2-90DA-7F98F40A5D0D}" type="datetimeFigureOut">
              <a:rPr lang="en-US" smtClean="0"/>
              <a:t>12/30/2019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353613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3A8000-54DF-42C2-90DA-7F98F40A5D0D}"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3872048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C3A8000-54DF-42C2-90DA-7F98F40A5D0D}"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877326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3A8000-54DF-42C2-90DA-7F98F40A5D0D}"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2955040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3A8000-54DF-42C2-90DA-7F98F40A5D0D}" type="datetimeFigureOut">
              <a:rPr lang="en-US" smtClean="0"/>
              <a:t>12/30/2019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3030902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3A8000-54DF-42C2-90DA-7F98F40A5D0D}" type="datetimeFigureOut">
              <a:rPr lang="en-US" smtClean="0"/>
              <a:t>12/30/2019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3305605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3A8000-54DF-42C2-90DA-7F98F40A5D0D}"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1126683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3A8000-54DF-42C2-90DA-7F98F40A5D0D}"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266595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A8000-54DF-42C2-90DA-7F98F40A5D0D}"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125730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3A8000-54DF-42C2-90DA-7F98F40A5D0D}" type="datetimeFigureOut">
              <a:rPr lang="en-US" smtClean="0"/>
              <a:t>12/30/2019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278032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A8000-54DF-42C2-90DA-7F98F40A5D0D}" type="datetimeFigureOut">
              <a:rPr lang="en-US" smtClean="0"/>
              <a:t>12/30/2019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160624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A8000-54DF-42C2-90DA-7F98F40A5D0D}" type="datetimeFigureOut">
              <a:rPr lang="en-US" smtClean="0"/>
              <a:t>12/30/2019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368590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A8000-54DF-42C2-90DA-7F98F40A5D0D}" type="datetimeFigureOut">
              <a:rPr lang="en-US" smtClean="0"/>
              <a:t>12/30/2019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120379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A8000-54DF-42C2-90DA-7F98F40A5D0D}" type="datetimeFigureOut">
              <a:rPr lang="en-US" smtClean="0"/>
              <a:t>12/30/2019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32956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3A8000-54DF-42C2-90DA-7F98F40A5D0D}" type="datetimeFigureOut">
              <a:rPr lang="en-US" smtClean="0"/>
              <a:t>12/30/2019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233810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3A8000-54DF-42C2-90DA-7F98F40A5D0D}" type="datetimeFigureOut">
              <a:rPr lang="en-US" smtClean="0"/>
              <a:t>12/30/2019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6466C7-65BF-4B91-ACE9-5D7CE8DC5F9E}" type="slidenum">
              <a:rPr lang="en-US" smtClean="0"/>
              <a:t>‹#›</a:t>
            </a:fld>
            <a:endParaRPr lang="en-US"/>
          </a:p>
        </p:txBody>
      </p:sp>
    </p:spTree>
    <p:extLst>
      <p:ext uri="{BB962C8B-B14F-4D97-AF65-F5344CB8AC3E}">
        <p14:creationId xmlns:p14="http://schemas.microsoft.com/office/powerpoint/2010/main" val="167518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3A8000-54DF-42C2-90DA-7F98F40A5D0D}" type="datetimeFigureOut">
              <a:rPr lang="en-US" smtClean="0"/>
              <a:t>12/30/2019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6466C7-65BF-4B91-ACE9-5D7CE8DC5F9E}" type="slidenum">
              <a:rPr lang="en-US" smtClean="0"/>
              <a:t>‹#›</a:t>
            </a:fld>
            <a:endParaRPr lang="en-US"/>
          </a:p>
        </p:txBody>
      </p:sp>
    </p:spTree>
    <p:extLst>
      <p:ext uri="{BB962C8B-B14F-4D97-AF65-F5344CB8AC3E}">
        <p14:creationId xmlns:p14="http://schemas.microsoft.com/office/powerpoint/2010/main" val="3462346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0465057-ABD4-4466-88C9-A2BAA35AA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F15E4BFB-25DE-4F68-9B68-84A2B82F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62592050-892D-42D8-87A3-51CAAE3F8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704A88B-D25F-4365-AEE9-96B4C317D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AA6A028A-BFCA-40DB-9150-441F194C3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CBD57C26-95AD-4761-85D5-DF3ED082D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9D9B5858-84F4-4E79-8322-394CBA711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2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A97C37-2B57-44A1-A87F-8B92F92A77A4}"/>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Designing Cloud Application</a:t>
            </a:r>
          </a:p>
        </p:txBody>
      </p:sp>
      <p:sp>
        <p:nvSpPr>
          <p:cNvPr id="5" name="Subtitle 4">
            <a:extLst>
              <a:ext uri="{FF2B5EF4-FFF2-40B4-BE49-F238E27FC236}">
                <a16:creationId xmlns:a16="http://schemas.microsoft.com/office/drawing/2014/main" id="{0873BF84-FA68-47D6-934A-3D61BFDFAC8F}"/>
              </a:ext>
            </a:extLst>
          </p:cNvPr>
          <p:cNvSpPr>
            <a:spLocks noGrp="1"/>
          </p:cNvSpPr>
          <p:nvPr>
            <p:ph type="subTitle" idx="1"/>
          </p:nvPr>
        </p:nvSpPr>
        <p:spPr>
          <a:xfrm>
            <a:off x="933856" y="5103778"/>
            <a:ext cx="9338587" cy="1222443"/>
          </a:xfrm>
        </p:spPr>
        <p:txBody>
          <a:bodyPr>
            <a:normAutofit/>
          </a:bodyPr>
          <a:lstStyle/>
          <a:p>
            <a:r>
              <a:rPr lang="en-US" sz="1600" dirty="0">
                <a:solidFill>
                  <a:schemeClr val="bg2">
                    <a:lumMod val="10000"/>
                  </a:schemeClr>
                </a:solidFill>
              </a:rPr>
              <a:t>BY Geetika Koneru</a:t>
            </a:r>
          </a:p>
        </p:txBody>
      </p:sp>
    </p:spTree>
    <p:extLst>
      <p:ext uri="{BB962C8B-B14F-4D97-AF65-F5344CB8AC3E}">
        <p14:creationId xmlns:p14="http://schemas.microsoft.com/office/powerpoint/2010/main" val="237226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73C75B33-8B9C-4C30-B69D-6F21F9FFF7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7733D14-EF47-47BB-93CA-C498A30E0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7C8D7967-7E76-49C0-8910-644CD2B54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3E04C99-66CE-41C1-AA47-01071839A2AD}"/>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dirty="0"/>
              <a:t>Outgoing alerts</a:t>
            </a:r>
          </a:p>
        </p:txBody>
      </p:sp>
      <p:sp>
        <p:nvSpPr>
          <p:cNvPr id="4" name="Text Placeholder 3">
            <a:extLst>
              <a:ext uri="{FF2B5EF4-FFF2-40B4-BE49-F238E27FC236}">
                <a16:creationId xmlns:a16="http://schemas.microsoft.com/office/drawing/2014/main" id="{4B75D799-FFF4-4C8B-A09A-B8F218D3D443}"/>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marL="285750" indent="-285750">
              <a:buFont typeface="Wingdings 3" charset="2"/>
              <a:buChar char=""/>
            </a:pPr>
            <a:r>
              <a:rPr lang="en-US" dirty="0">
                <a:solidFill>
                  <a:schemeClr val="bg1"/>
                </a:solidFill>
              </a:rPr>
              <a:t>Alerts to externally hosted web services to send notifications to the customers via SMS, Pagers or on communication channels like slack.</a:t>
            </a:r>
          </a:p>
          <a:p>
            <a:pPr marL="285750" indent="-285750">
              <a:buFont typeface="Wingdings 3" charset="2"/>
              <a:buChar char=""/>
            </a:pPr>
            <a:r>
              <a:rPr lang="en-US" dirty="0">
                <a:solidFill>
                  <a:schemeClr val="bg1"/>
                </a:solidFill>
              </a:rPr>
              <a:t>Handled by Lambda service.</a:t>
            </a:r>
          </a:p>
          <a:p>
            <a:pPr marL="285750" indent="-285750">
              <a:buFont typeface="Wingdings 3" charset="2"/>
              <a:buChar char=""/>
            </a:pPr>
            <a:r>
              <a:rPr lang="en-US" dirty="0">
                <a:solidFill>
                  <a:schemeClr val="bg1"/>
                </a:solidFill>
              </a:rPr>
              <a:t>Runs code without managing servers. Executes the code when needed and scales automatically.</a:t>
            </a:r>
          </a:p>
          <a:p>
            <a:r>
              <a:rPr lang="en-US" dirty="0">
                <a:solidFill>
                  <a:schemeClr val="bg1"/>
                </a:solidFill>
              </a:rPr>
              <a:t> </a:t>
            </a:r>
          </a:p>
          <a:p>
            <a:pPr marL="285750" indent="-285750">
              <a:buFont typeface="Wingdings 3" charset="2"/>
              <a:buChar char=""/>
            </a:pPr>
            <a:endParaRPr lang="en-US" dirty="0">
              <a:solidFill>
                <a:schemeClr val="bg1"/>
              </a:solidFill>
            </a:endParaRPr>
          </a:p>
        </p:txBody>
      </p:sp>
      <p:sp>
        <p:nvSpPr>
          <p:cNvPr id="33" name="Rectangle 32">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Content Placeholder 9">
            <a:extLst>
              <a:ext uri="{FF2B5EF4-FFF2-40B4-BE49-F238E27FC236}">
                <a16:creationId xmlns:a16="http://schemas.microsoft.com/office/drawing/2014/main" id="{D1303FCA-51EF-4BDC-AF88-EA3765A6D4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3212" y="1333005"/>
            <a:ext cx="5945200" cy="4601070"/>
          </a:xfrm>
        </p:spPr>
      </p:pic>
    </p:spTree>
    <p:extLst>
      <p:ext uri="{BB962C8B-B14F-4D97-AF65-F5344CB8AC3E}">
        <p14:creationId xmlns:p14="http://schemas.microsoft.com/office/powerpoint/2010/main" val="91346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7" name="Group 23">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2C3DB2C-341C-453A-9749-0528B67BE99A}"/>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1400" b="0" i="0" kern="1200" dirty="0">
                <a:solidFill>
                  <a:srgbClr val="EBEBEB"/>
                </a:solidFill>
                <a:latin typeface="+mj-lt"/>
                <a:ea typeface="+mj-ea"/>
                <a:cs typeface="+mj-cs"/>
              </a:rPr>
              <a:t>Analytics and Historical Search</a:t>
            </a:r>
          </a:p>
        </p:txBody>
      </p:sp>
      <p:sp>
        <p:nvSpPr>
          <p:cNvPr id="4" name="Text Placeholder 3">
            <a:extLst>
              <a:ext uri="{FF2B5EF4-FFF2-40B4-BE49-F238E27FC236}">
                <a16:creationId xmlns:a16="http://schemas.microsoft.com/office/drawing/2014/main" id="{67591D9D-B72F-4078-A9AF-91D238152D2A}"/>
              </a:ext>
            </a:extLst>
          </p:cNvPr>
          <p:cNvSpPr>
            <a:spLocks noGrp="1"/>
          </p:cNvSpPr>
          <p:nvPr>
            <p:ph type="body" sz="half" idx="2"/>
          </p:nvPr>
        </p:nvSpPr>
        <p:spPr>
          <a:xfrm>
            <a:off x="1154955" y="2120900"/>
            <a:ext cx="3133726" cy="3898900"/>
          </a:xfrm>
        </p:spPr>
        <p:txBody>
          <a:bodyPr vert="horz" lIns="91440" tIns="45720" rIns="91440" bIns="45720" rtlCol="0">
            <a:normAutofit lnSpcReduction="10000"/>
          </a:bodyPr>
          <a:lstStyle/>
          <a:p>
            <a:pPr marL="285750" indent="-285750">
              <a:buFont typeface="Wingdings 3" charset="2"/>
              <a:buChar char=""/>
            </a:pPr>
            <a:r>
              <a:rPr lang="en-US" dirty="0">
                <a:solidFill>
                  <a:srgbClr val="FFFFFF"/>
                </a:solidFill>
              </a:rPr>
              <a:t>Recommendations and suggestions.</a:t>
            </a:r>
          </a:p>
          <a:p>
            <a:pPr marL="285750" indent="-285750">
              <a:buFont typeface="Wingdings 3" charset="2"/>
              <a:buChar char=""/>
            </a:pPr>
            <a:r>
              <a:rPr lang="en-US" dirty="0">
                <a:solidFill>
                  <a:srgbClr val="FFFFFF"/>
                </a:solidFill>
              </a:rPr>
              <a:t>Real time data handled by lambda functions. Output to the analysts in the form of visualizations.</a:t>
            </a:r>
          </a:p>
          <a:p>
            <a:pPr marL="285750" indent="-285750">
              <a:buFont typeface="Wingdings 3" charset="2"/>
              <a:buChar char=""/>
            </a:pPr>
            <a:r>
              <a:rPr lang="en-US" dirty="0">
                <a:solidFill>
                  <a:srgbClr val="FFFFFF"/>
                </a:solidFill>
              </a:rPr>
              <a:t>Logs sent to Amazon Kinesis firehouse, an easy way to load streaming data into AWS.</a:t>
            </a:r>
          </a:p>
          <a:p>
            <a:pPr marL="285750" indent="-285750">
              <a:buFont typeface="Wingdings 3" charset="2"/>
              <a:buChar char=""/>
            </a:pPr>
            <a:r>
              <a:rPr lang="en-US" dirty="0">
                <a:solidFill>
                  <a:srgbClr val="FFFFFF"/>
                </a:solidFill>
              </a:rPr>
              <a:t>Application code can be written in SQL to process.</a:t>
            </a:r>
          </a:p>
          <a:p>
            <a:pPr marL="285750" indent="-285750">
              <a:buFont typeface="Wingdings 3" charset="2"/>
              <a:buChar char=""/>
            </a:pPr>
            <a:r>
              <a:rPr lang="en-US" dirty="0">
                <a:solidFill>
                  <a:srgbClr val="FFFFFF"/>
                </a:solidFill>
              </a:rPr>
              <a:t>Output to the custom destination i.e. Amazon S3 or Amazon Redshift.</a:t>
            </a:r>
          </a:p>
          <a:p>
            <a:pPr marL="285750" indent="-285750">
              <a:buFont typeface="Wingdings 3" charset="2"/>
              <a:buChar char=""/>
            </a:pPr>
            <a:r>
              <a:rPr lang="en-US" dirty="0">
                <a:solidFill>
                  <a:srgbClr val="FFFFFF"/>
                </a:solidFill>
              </a:rPr>
              <a:t>Amazon ES ( Elastic Search Service)</a:t>
            </a:r>
          </a:p>
        </p:txBody>
      </p:sp>
      <p:pic>
        <p:nvPicPr>
          <p:cNvPr id="6" name="Content Placeholder 5" descr="A close up of text on a white background&#10;&#10;Description automatically generated">
            <a:extLst>
              <a:ext uri="{FF2B5EF4-FFF2-40B4-BE49-F238E27FC236}">
                <a16:creationId xmlns:a16="http://schemas.microsoft.com/office/drawing/2014/main" id="{AD6E9004-7A78-4EC2-92B0-753FF82AF3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4607" y="1183974"/>
            <a:ext cx="6391533" cy="4490051"/>
          </a:xfrm>
          <a:prstGeom prst="rect">
            <a:avLst/>
          </a:prstGeom>
        </p:spPr>
      </p:pic>
      <p:sp>
        <p:nvSpPr>
          <p:cNvPr id="38" name="Rectangle 3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6276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2">
            <a:extLst>
              <a:ext uri="{FF2B5EF4-FFF2-40B4-BE49-F238E27FC236}">
                <a16:creationId xmlns:a16="http://schemas.microsoft.com/office/drawing/2014/main" id="{062CC554-72E2-4C59-8297-CCE4951BC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44C1BFF2-E019-477D-9BF6-C242CD54B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4E65CB5-E910-4DD6-8870-029C79A48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16">
              <a:extLst>
                <a:ext uri="{FF2B5EF4-FFF2-40B4-BE49-F238E27FC236}">
                  <a16:creationId xmlns:a16="http://schemas.microsoft.com/office/drawing/2014/main" id="{408792E1-66DA-4CE4-BB6E-0F7777B6E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DF436A8A-0EB6-49FE-84C1-C882E961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90FF002E-7B86-42AF-A6D2-79D19FB01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A3C38E-DE7C-4090-B1C3-3DF75C79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2" name="Freeform 5">
              <a:extLst>
                <a:ext uri="{FF2B5EF4-FFF2-40B4-BE49-F238E27FC236}">
                  <a16:creationId xmlns:a16="http://schemas.microsoft.com/office/drawing/2014/main" id="{B35C6474-674E-47B0-8A37-B57AD0844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 name="Title 4">
            <a:extLst>
              <a:ext uri="{FF2B5EF4-FFF2-40B4-BE49-F238E27FC236}">
                <a16:creationId xmlns:a16="http://schemas.microsoft.com/office/drawing/2014/main" id="{EA6E7558-6E7A-4A9A-B45A-7859C1FFAFCA}"/>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Cluster support functionalities</a:t>
            </a:r>
          </a:p>
        </p:txBody>
      </p:sp>
      <p:sp>
        <p:nvSpPr>
          <p:cNvPr id="36" name="Content Placeholder 5">
            <a:extLst>
              <a:ext uri="{FF2B5EF4-FFF2-40B4-BE49-F238E27FC236}">
                <a16:creationId xmlns:a16="http://schemas.microsoft.com/office/drawing/2014/main" id="{70C043A5-E1B5-4E90-982F-D7A77FC54481}"/>
              </a:ext>
            </a:extLst>
          </p:cNvPr>
          <p:cNvSpPr>
            <a:spLocks noGrp="1"/>
          </p:cNvSpPr>
          <p:nvPr>
            <p:ph idx="1"/>
          </p:nvPr>
        </p:nvSpPr>
        <p:spPr>
          <a:xfrm>
            <a:off x="5290077" y="437513"/>
            <a:ext cx="5502614" cy="5954325"/>
          </a:xfrm>
        </p:spPr>
        <p:txBody>
          <a:bodyPr anchor="ctr">
            <a:normAutofit/>
          </a:bodyPr>
          <a:lstStyle/>
          <a:p>
            <a:r>
              <a:rPr lang="en-US" dirty="0"/>
              <a:t>Amazon EMR provides a managed Hadoop framework.</a:t>
            </a:r>
          </a:p>
          <a:p>
            <a:r>
              <a:rPr lang="en-US" dirty="0"/>
              <a:t>By default, Amazon EMR uses YARN to centrally manage cluster resources for multiple data-processing. EMR supports both the MapReduce and Spark.</a:t>
            </a:r>
          </a:p>
          <a:p>
            <a:r>
              <a:rPr lang="en-US" dirty="0"/>
              <a:t>However the requirement of in-memory caching for the data, We have proposed to use spark clusters that use directed acyclic graphs which has only one directed paths between two vertices.</a:t>
            </a:r>
          </a:p>
          <a:p>
            <a:r>
              <a:rPr lang="en-US" dirty="0"/>
              <a:t>Data can be directly accessed from S3 buckets and multiple interactive query requirements are handled by </a:t>
            </a:r>
            <a:r>
              <a:rPr lang="en-US" dirty="0" err="1"/>
              <a:t>SparkSQL</a:t>
            </a:r>
            <a:r>
              <a:rPr lang="en-US" dirty="0"/>
              <a:t>.</a:t>
            </a:r>
          </a:p>
        </p:txBody>
      </p:sp>
    </p:spTree>
    <p:extLst>
      <p:ext uri="{BB962C8B-B14F-4D97-AF65-F5344CB8AC3E}">
        <p14:creationId xmlns:p14="http://schemas.microsoft.com/office/powerpoint/2010/main" val="189673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DFC8-A15F-4DE4-AFAD-F2CDA0A5AD1F}"/>
              </a:ext>
            </a:extLst>
          </p:cNvPr>
          <p:cNvSpPr>
            <a:spLocks noGrp="1"/>
          </p:cNvSpPr>
          <p:nvPr>
            <p:ph type="title"/>
          </p:nvPr>
        </p:nvSpPr>
        <p:spPr>
          <a:xfrm>
            <a:off x="621437" y="692458"/>
            <a:ext cx="3326676" cy="932156"/>
          </a:xfrm>
        </p:spPr>
        <p:txBody>
          <a:bodyPr/>
          <a:lstStyle/>
          <a:p>
            <a:r>
              <a:rPr lang="en-US" sz="2000" dirty="0"/>
              <a:t>Setup and deployment:</a:t>
            </a:r>
          </a:p>
        </p:txBody>
      </p:sp>
      <p:sp>
        <p:nvSpPr>
          <p:cNvPr id="3" name="Content Placeholder 2">
            <a:extLst>
              <a:ext uri="{FF2B5EF4-FFF2-40B4-BE49-F238E27FC236}">
                <a16:creationId xmlns:a16="http://schemas.microsoft.com/office/drawing/2014/main" id="{204CF69B-E03B-41CE-A6A0-577B3EF5B467}"/>
              </a:ext>
            </a:extLst>
          </p:cNvPr>
          <p:cNvSpPr>
            <a:spLocks noGrp="1"/>
          </p:cNvSpPr>
          <p:nvPr>
            <p:ph idx="1"/>
          </p:nvPr>
        </p:nvSpPr>
        <p:spPr/>
        <p:txBody>
          <a:bodyPr>
            <a:noAutofit/>
          </a:bodyPr>
          <a:lstStyle/>
          <a:p>
            <a:r>
              <a:rPr lang="en-US" sz="1600" dirty="0"/>
              <a:t>Select the load balancer, web server and database sever appliances from a library of preconfigured virtual machine images.</a:t>
            </a:r>
          </a:p>
          <a:p>
            <a:r>
              <a:rPr lang="en-US" sz="1600" dirty="0"/>
              <a:t>Configure each component to make a custom image.</a:t>
            </a:r>
          </a:p>
          <a:p>
            <a:r>
              <a:rPr lang="en-US" sz="1600" dirty="0"/>
              <a:t>Load the static and dynamic content to the storage cloud.</a:t>
            </a:r>
          </a:p>
          <a:p>
            <a:r>
              <a:rPr lang="en-US" sz="1600" dirty="0"/>
              <a:t>Developers will then feed in the code to the new architecture making the components meet their specific requirements.</a:t>
            </a:r>
          </a:p>
          <a:p>
            <a:r>
              <a:rPr lang="en-US" sz="1600" dirty="0"/>
              <a:t>Choose a pattern to take the images of each layer i.e. web, application and security layers.</a:t>
            </a:r>
          </a:p>
          <a:p>
            <a:r>
              <a:rPr lang="en-US" sz="1600" dirty="0"/>
              <a:t>Once everything is configured virtual machines will be up and application server logs can be monitored to check if the application is up and running.</a:t>
            </a:r>
          </a:p>
          <a:p>
            <a:r>
              <a:rPr lang="en-US" sz="1600" dirty="0"/>
              <a:t>Amazon </a:t>
            </a:r>
            <a:r>
              <a:rPr lang="en-US" sz="1600" dirty="0" err="1"/>
              <a:t>CodeDeploy</a:t>
            </a:r>
            <a:r>
              <a:rPr lang="en-US" sz="1600" dirty="0"/>
              <a:t> helps in managing the deployments and automates the compute services.</a:t>
            </a:r>
          </a:p>
        </p:txBody>
      </p:sp>
      <p:sp>
        <p:nvSpPr>
          <p:cNvPr id="4" name="Text Placeholder 3">
            <a:extLst>
              <a:ext uri="{FF2B5EF4-FFF2-40B4-BE49-F238E27FC236}">
                <a16:creationId xmlns:a16="http://schemas.microsoft.com/office/drawing/2014/main" id="{D936CD70-E378-4461-98DD-851BC69169D0}"/>
              </a:ext>
            </a:extLst>
          </p:cNvPr>
          <p:cNvSpPr>
            <a:spLocks noGrp="1"/>
          </p:cNvSpPr>
          <p:nvPr>
            <p:ph type="body" sz="half" idx="2"/>
          </p:nvPr>
        </p:nvSpPr>
        <p:spPr/>
        <p:txBody>
          <a:bodyPr/>
          <a:lstStyle/>
          <a:p>
            <a:endParaRPr lang="en-US" dirty="0"/>
          </a:p>
        </p:txBody>
      </p:sp>
      <p:pic>
        <p:nvPicPr>
          <p:cNvPr id="6" name="Picture 5" descr="A close up of a map&#10;&#10;Description automatically generated">
            <a:extLst>
              <a:ext uri="{FF2B5EF4-FFF2-40B4-BE49-F238E27FC236}">
                <a16:creationId xmlns:a16="http://schemas.microsoft.com/office/drawing/2014/main" id="{4567A86E-54C1-4DCE-A239-1BFD0B3F9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7" y="1757780"/>
            <a:ext cx="4163628" cy="4262020"/>
          </a:xfrm>
          <a:prstGeom prst="rect">
            <a:avLst/>
          </a:prstGeom>
        </p:spPr>
      </p:pic>
    </p:spTree>
    <p:extLst>
      <p:ext uri="{BB962C8B-B14F-4D97-AF65-F5344CB8AC3E}">
        <p14:creationId xmlns:p14="http://schemas.microsoft.com/office/powerpoint/2010/main" val="2540097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0465057-ABD4-4466-88C9-A2BAA35AA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F15E4BFB-25DE-4F68-9B68-84A2B82F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62592050-892D-42D8-87A3-51CAAE3F8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3704A88B-D25F-4365-AEE9-96B4C317D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AA6A028A-BFCA-40DB-9150-441F194C3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CBD57C26-95AD-4761-85D5-DF3ED082D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9D9B5858-84F4-4E79-8322-394CBA711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Title 9">
            <a:extLst>
              <a:ext uri="{FF2B5EF4-FFF2-40B4-BE49-F238E27FC236}">
                <a16:creationId xmlns:a16="http://schemas.microsoft.com/office/drawing/2014/main" id="{C0A9EA37-DE9A-4F38-B770-16D5F199DFFD}"/>
              </a:ext>
            </a:extLst>
          </p:cNvPr>
          <p:cNvSpPr>
            <a:spLocks noGrp="1"/>
          </p:cNvSpPr>
          <p:nvPr>
            <p:ph type="ctrTitle"/>
          </p:nvPr>
        </p:nvSpPr>
        <p:spPr>
          <a:xfrm>
            <a:off x="1683171" y="1143000"/>
            <a:ext cx="8825658" cy="3389217"/>
          </a:xfrm>
        </p:spPr>
        <p:txBody>
          <a:bodyPr anchor="ctr">
            <a:normAutofit/>
          </a:bodyPr>
          <a:lstStyle/>
          <a:p>
            <a:pPr algn="ctr"/>
            <a:r>
              <a:rPr lang="en-US" sz="3600" dirty="0">
                <a:solidFill>
                  <a:srgbClr val="FFFFFF"/>
                </a:solidFill>
              </a:rPr>
              <a:t>Designing Private cloud For Online Reservation System</a:t>
            </a:r>
          </a:p>
        </p:txBody>
      </p:sp>
      <p:sp>
        <p:nvSpPr>
          <p:cNvPr id="11" name="Subtitle 10">
            <a:extLst>
              <a:ext uri="{FF2B5EF4-FFF2-40B4-BE49-F238E27FC236}">
                <a16:creationId xmlns:a16="http://schemas.microsoft.com/office/drawing/2014/main" id="{4225D9D8-89AE-487B-AF60-9CDB5A90552B}"/>
              </a:ext>
            </a:extLst>
          </p:cNvPr>
          <p:cNvSpPr>
            <a:spLocks noGrp="1"/>
          </p:cNvSpPr>
          <p:nvPr>
            <p:ph type="subTitle" idx="1"/>
          </p:nvPr>
        </p:nvSpPr>
        <p:spPr>
          <a:xfrm>
            <a:off x="1683171" y="5240851"/>
            <a:ext cx="8825658" cy="828932"/>
          </a:xfrm>
        </p:spPr>
        <p:txBody>
          <a:bodyPr>
            <a:normAutofit/>
          </a:bodyPr>
          <a:lstStyle/>
          <a:p>
            <a:pPr algn="ctr"/>
            <a:r>
              <a:rPr lang="en-US" sz="2400" dirty="0">
                <a:solidFill>
                  <a:schemeClr val="tx2"/>
                </a:solidFill>
              </a:rPr>
              <a:t>Implementation proposal using Open stack</a:t>
            </a:r>
          </a:p>
        </p:txBody>
      </p:sp>
    </p:spTree>
    <p:extLst>
      <p:ext uri="{BB962C8B-B14F-4D97-AF65-F5344CB8AC3E}">
        <p14:creationId xmlns:p14="http://schemas.microsoft.com/office/powerpoint/2010/main" val="2151685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Oval 19">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3DB806D9-7E46-4B6D-B75A-BC13C3F41164}"/>
              </a:ext>
            </a:extLst>
          </p:cNvPr>
          <p:cNvSpPr>
            <a:spLocks noGrp="1"/>
          </p:cNvSpPr>
          <p:nvPr>
            <p:ph type="title"/>
          </p:nvPr>
        </p:nvSpPr>
        <p:spPr>
          <a:xfrm>
            <a:off x="8471239" y="973667"/>
            <a:ext cx="2942210" cy="4833745"/>
          </a:xfrm>
        </p:spPr>
        <p:txBody>
          <a:bodyPr>
            <a:normAutofit/>
          </a:bodyPr>
          <a:lstStyle/>
          <a:p>
            <a:r>
              <a:rPr lang="en-US" sz="3200" dirty="0">
                <a:solidFill>
                  <a:srgbClr val="EBEBEB"/>
                </a:solidFill>
              </a:rPr>
              <a:t>The nature of Platform being Implemented</a:t>
            </a:r>
          </a:p>
        </p:txBody>
      </p:sp>
      <p:sp>
        <p:nvSpPr>
          <p:cNvPr id="24" name="Rectangle 23">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ACBE82E-65CB-423C-AB79-A8CCF1141C71}"/>
              </a:ext>
            </a:extLst>
          </p:cNvPr>
          <p:cNvGraphicFramePr>
            <a:graphicFrameLocks noGrp="1"/>
          </p:cNvGraphicFramePr>
          <p:nvPr>
            <p:ph idx="1"/>
            <p:extLst>
              <p:ext uri="{D42A27DB-BD31-4B8C-83A1-F6EECF244321}">
                <p14:modId xmlns:p14="http://schemas.microsoft.com/office/powerpoint/2010/main" val="2843963266"/>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958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17CA804-E519-46CA-A961-2FF8797D59AF}"/>
              </a:ext>
            </a:extLst>
          </p:cNvPr>
          <p:cNvSpPr>
            <a:spLocks noGrp="1"/>
          </p:cNvSpPr>
          <p:nvPr>
            <p:ph type="title"/>
          </p:nvPr>
        </p:nvSpPr>
        <p:spPr>
          <a:xfrm>
            <a:off x="1154954" y="973668"/>
            <a:ext cx="8761413" cy="706964"/>
          </a:xfrm>
        </p:spPr>
        <p:txBody>
          <a:bodyPr>
            <a:normAutofit/>
          </a:bodyPr>
          <a:lstStyle/>
          <a:p>
            <a:r>
              <a:rPr lang="en-US">
                <a:solidFill>
                  <a:srgbClr val="FFFFFF"/>
                </a:solidFill>
              </a:rPr>
              <a:t>Why OpenStack?	</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561A57B2-2764-4A92-82ED-A2D0DCCC3A0F}"/>
              </a:ext>
            </a:extLst>
          </p:cNvPr>
          <p:cNvGraphicFramePr>
            <a:graphicFrameLocks noGrp="1"/>
          </p:cNvGraphicFramePr>
          <p:nvPr>
            <p:ph idx="1"/>
            <p:extLst>
              <p:ext uri="{D42A27DB-BD31-4B8C-83A1-F6EECF244321}">
                <p14:modId xmlns:p14="http://schemas.microsoft.com/office/powerpoint/2010/main" val="181263455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44043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1" name="Rectangle 3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5" name="Rectangle 3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5DE070-37E8-4446-89CC-EA9A4D85C00F}"/>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2800" b="0" i="0" kern="1200" dirty="0">
                <a:solidFill>
                  <a:srgbClr val="EBEBEB"/>
                </a:solidFill>
                <a:latin typeface="+mj-lt"/>
                <a:ea typeface="+mj-ea"/>
                <a:cs typeface="+mj-cs"/>
              </a:rPr>
              <a:t>Online Reservation System High-Level Architecture</a:t>
            </a:r>
          </a:p>
        </p:txBody>
      </p:sp>
      <p:pic>
        <p:nvPicPr>
          <p:cNvPr id="4" name="Content Placeholder 3">
            <a:extLst>
              <a:ext uri="{FF2B5EF4-FFF2-40B4-BE49-F238E27FC236}">
                <a16:creationId xmlns:a16="http://schemas.microsoft.com/office/drawing/2014/main" id="{395E10A6-D80C-4171-BDB4-F8004B6C18F0}"/>
              </a:ext>
            </a:extLst>
          </p:cNvPr>
          <p:cNvPicPr>
            <a:picLocks noGrp="1" noChangeAspect="1"/>
          </p:cNvPicPr>
          <p:nvPr>
            <p:ph idx="1"/>
          </p:nvPr>
        </p:nvPicPr>
        <p:blipFill>
          <a:blip r:embed="rId3"/>
          <a:stretch>
            <a:fillRect/>
          </a:stretch>
        </p:blipFill>
        <p:spPr>
          <a:xfrm>
            <a:off x="1109763" y="1599411"/>
            <a:ext cx="6470907" cy="365606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13053345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4E7D-B30E-4468-A0F6-C2C6C6D604DC}"/>
              </a:ext>
            </a:extLst>
          </p:cNvPr>
          <p:cNvSpPr>
            <a:spLocks noGrp="1"/>
          </p:cNvSpPr>
          <p:nvPr>
            <p:ph type="title"/>
          </p:nvPr>
        </p:nvSpPr>
        <p:spPr>
          <a:xfrm>
            <a:off x="1154954" y="973668"/>
            <a:ext cx="8761413" cy="706964"/>
          </a:xfrm>
        </p:spPr>
        <p:txBody>
          <a:bodyPr>
            <a:normAutofit/>
          </a:bodyPr>
          <a:lstStyle/>
          <a:p>
            <a:r>
              <a:rPr lang="en-US">
                <a:solidFill>
                  <a:srgbClr val="EBEBEB"/>
                </a:solidFill>
              </a:rPr>
              <a:t>Introduction</a:t>
            </a:r>
          </a:p>
        </p:txBody>
      </p:sp>
      <p:graphicFrame>
        <p:nvGraphicFramePr>
          <p:cNvPr id="5" name="Content Placeholder 2">
            <a:extLst>
              <a:ext uri="{FF2B5EF4-FFF2-40B4-BE49-F238E27FC236}">
                <a16:creationId xmlns:a16="http://schemas.microsoft.com/office/drawing/2014/main" id="{E1F10B8B-493F-46A9-8602-31FBEDEFF006}"/>
              </a:ext>
            </a:extLst>
          </p:cNvPr>
          <p:cNvGraphicFramePr>
            <a:graphicFrameLocks noGrp="1"/>
          </p:cNvGraphicFramePr>
          <p:nvPr>
            <p:ph idx="1"/>
            <p:extLst>
              <p:ext uri="{D42A27DB-BD31-4B8C-83A1-F6EECF244321}">
                <p14:modId xmlns:p14="http://schemas.microsoft.com/office/powerpoint/2010/main" val="1144536853"/>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59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A439-75C7-4001-814E-2AF05AD1AE89}"/>
              </a:ext>
            </a:extLst>
          </p:cNvPr>
          <p:cNvSpPr>
            <a:spLocks noGrp="1"/>
          </p:cNvSpPr>
          <p:nvPr>
            <p:ph type="title"/>
          </p:nvPr>
        </p:nvSpPr>
        <p:spPr>
          <a:xfrm>
            <a:off x="638175" y="1295400"/>
            <a:ext cx="4362450" cy="2438400"/>
          </a:xfrm>
        </p:spPr>
        <p:txBody>
          <a:bodyPr/>
          <a:lstStyle/>
          <a:p>
            <a:r>
              <a:rPr lang="en-US"/>
              <a:t>Private cloud Architecture</a:t>
            </a:r>
            <a:endParaRPr lang="en-US" dirty="0"/>
          </a:p>
        </p:txBody>
      </p:sp>
      <p:sp>
        <p:nvSpPr>
          <p:cNvPr id="6" name="Text Placeholder 5">
            <a:extLst>
              <a:ext uri="{FF2B5EF4-FFF2-40B4-BE49-F238E27FC236}">
                <a16:creationId xmlns:a16="http://schemas.microsoft.com/office/drawing/2014/main" id="{CE220535-8AAF-4B2F-B639-F148C2454270}"/>
              </a:ext>
            </a:extLst>
          </p:cNvPr>
          <p:cNvSpPr>
            <a:spLocks noGrp="1"/>
          </p:cNvSpPr>
          <p:nvPr>
            <p:ph type="body" sz="half" idx="2"/>
          </p:nvPr>
        </p:nvSpPr>
        <p:spPr>
          <a:xfrm>
            <a:off x="1154954" y="3129280"/>
            <a:ext cx="2793158" cy="2895599"/>
          </a:xfrm>
        </p:spPr>
        <p:txBody>
          <a:bodyPr/>
          <a:lstStyle/>
          <a:p>
            <a:r>
              <a:rPr lang="en-US"/>
              <a:t>  </a:t>
            </a:r>
            <a:endParaRPr lang="en-US" dirty="0"/>
          </a:p>
        </p:txBody>
      </p:sp>
      <p:pic>
        <p:nvPicPr>
          <p:cNvPr id="7" name="Content Placeholder 6" descr="C:\Users\Koneru Geetika\AppData\Local\Microsoft\Windows\INetCache\Content.MSO\79C0441A.tmp">
            <a:extLst>
              <a:ext uri="{FF2B5EF4-FFF2-40B4-BE49-F238E27FC236}">
                <a16:creationId xmlns:a16="http://schemas.microsoft.com/office/drawing/2014/main" id="{0CC44C39-4606-45F1-B9BE-4770B09F0EC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800" y="0"/>
            <a:ext cx="5915025" cy="6696075"/>
          </a:xfrm>
          <a:prstGeom prst="rect">
            <a:avLst/>
          </a:prstGeom>
          <a:noFill/>
          <a:ln>
            <a:noFill/>
          </a:ln>
        </p:spPr>
      </p:pic>
    </p:spTree>
    <p:extLst>
      <p:ext uri="{BB962C8B-B14F-4D97-AF65-F5344CB8AC3E}">
        <p14:creationId xmlns:p14="http://schemas.microsoft.com/office/powerpoint/2010/main" val="72231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B75F3FE-49E6-454E-8171-628F9CD3A2BB}"/>
              </a:ext>
            </a:extLst>
          </p:cNvPr>
          <p:cNvSpPr>
            <a:spLocks noGrp="1"/>
          </p:cNvSpPr>
          <p:nvPr>
            <p:ph type="title"/>
          </p:nvPr>
        </p:nvSpPr>
        <p:spPr>
          <a:xfrm>
            <a:off x="967791" y="1449324"/>
            <a:ext cx="2621734" cy="4391640"/>
          </a:xfrm>
        </p:spPr>
        <p:txBody>
          <a:bodyPr anchor="t">
            <a:normAutofit/>
          </a:bodyPr>
          <a:lstStyle/>
          <a:p>
            <a:r>
              <a:rPr lang="en-US" sz="2800">
                <a:solidFill>
                  <a:schemeClr val="tx1"/>
                </a:solidFill>
              </a:rPr>
              <a:t>Table of Contents</a:t>
            </a:r>
          </a:p>
        </p:txBody>
      </p:sp>
      <p:sp>
        <p:nvSpPr>
          <p:cNvPr id="12" name="Rectangle 11">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404B708-13F9-4001-A4C4-79CB4892F4FD}"/>
              </a:ext>
            </a:extLst>
          </p:cNvPr>
          <p:cNvSpPr>
            <a:spLocks noGrp="1"/>
          </p:cNvSpPr>
          <p:nvPr>
            <p:ph idx="1"/>
          </p:nvPr>
        </p:nvSpPr>
        <p:spPr>
          <a:xfrm>
            <a:off x="3750393" y="1449324"/>
            <a:ext cx="6230220" cy="4391640"/>
          </a:xfrm>
        </p:spPr>
        <p:txBody>
          <a:bodyPr>
            <a:normAutofit/>
          </a:bodyPr>
          <a:lstStyle/>
          <a:p>
            <a:r>
              <a:rPr lang="en-US" dirty="0">
                <a:solidFill>
                  <a:schemeClr val="tx1"/>
                </a:solidFill>
              </a:rPr>
              <a:t>Business Objective</a:t>
            </a:r>
          </a:p>
          <a:p>
            <a:r>
              <a:rPr lang="en-US" dirty="0">
                <a:solidFill>
                  <a:schemeClr val="tx1"/>
                </a:solidFill>
              </a:rPr>
              <a:t>High level architecture</a:t>
            </a:r>
          </a:p>
          <a:p>
            <a:r>
              <a:rPr lang="en-US" dirty="0">
                <a:solidFill>
                  <a:schemeClr val="tx1"/>
                </a:solidFill>
              </a:rPr>
              <a:t>Public cloud and Private cloud business proposals</a:t>
            </a:r>
          </a:p>
          <a:p>
            <a:r>
              <a:rPr lang="en-US" dirty="0">
                <a:solidFill>
                  <a:schemeClr val="tx1"/>
                </a:solidFill>
              </a:rPr>
              <a:t>Implementation flow</a:t>
            </a:r>
          </a:p>
          <a:p>
            <a:r>
              <a:rPr lang="en-US" dirty="0">
                <a:solidFill>
                  <a:schemeClr val="tx1"/>
                </a:solidFill>
              </a:rPr>
              <a:t>MapReduce and Spark cluster support</a:t>
            </a:r>
          </a:p>
          <a:p>
            <a:r>
              <a:rPr lang="en-US" dirty="0">
                <a:solidFill>
                  <a:schemeClr val="tx1"/>
                </a:solidFill>
              </a:rPr>
              <a:t>Setup and Deployment</a:t>
            </a:r>
          </a:p>
          <a:p>
            <a:r>
              <a:rPr lang="en-US" dirty="0">
                <a:solidFill>
                  <a:schemeClr val="tx1"/>
                </a:solidFill>
              </a:rPr>
              <a:t>Hardware and Software configurations</a:t>
            </a:r>
          </a:p>
          <a:p>
            <a:r>
              <a:rPr lang="en-US" dirty="0">
                <a:solidFill>
                  <a:schemeClr val="tx1"/>
                </a:solidFill>
              </a:rPr>
              <a:t>Cost comparison and analysis</a:t>
            </a:r>
          </a:p>
          <a:p>
            <a:r>
              <a:rPr lang="en-US" dirty="0">
                <a:solidFill>
                  <a:schemeClr val="tx1"/>
                </a:solidFill>
              </a:rPr>
              <a:t>Conclusion and recommendation</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37124516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366DBE-C72C-44D5-9E6E-5BF0C0623E3F}"/>
              </a:ext>
            </a:extLst>
          </p:cNvPr>
          <p:cNvSpPr>
            <a:spLocks noGrp="1"/>
          </p:cNvSpPr>
          <p:nvPr>
            <p:ph type="title"/>
          </p:nvPr>
        </p:nvSpPr>
        <p:spPr>
          <a:xfrm>
            <a:off x="1154954" y="855482"/>
            <a:ext cx="8761413" cy="898674"/>
          </a:xfrm>
        </p:spPr>
        <p:txBody>
          <a:bodyPr anchor="b">
            <a:normAutofit/>
          </a:bodyPr>
          <a:lstStyle/>
          <a:p>
            <a:r>
              <a:rPr lang="en-US">
                <a:solidFill>
                  <a:schemeClr val="tx2"/>
                </a:solidFill>
              </a:rPr>
              <a:t>Layers in Architecture</a:t>
            </a:r>
          </a:p>
        </p:txBody>
      </p:sp>
      <p:sp>
        <p:nvSpPr>
          <p:cNvPr id="14" name="Rectangle 13">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5C31EB6E-C7C6-48D1-AEDB-00A3BA54AE4A}"/>
              </a:ext>
            </a:extLst>
          </p:cNvPr>
          <p:cNvSpPr>
            <a:spLocks noGrp="1"/>
          </p:cNvSpPr>
          <p:nvPr>
            <p:ph idx="1"/>
          </p:nvPr>
        </p:nvSpPr>
        <p:spPr>
          <a:xfrm>
            <a:off x="1154954" y="2079173"/>
            <a:ext cx="8182191" cy="3730689"/>
          </a:xfrm>
        </p:spPr>
        <p:txBody>
          <a:bodyPr anchor="ctr">
            <a:normAutofit/>
          </a:bodyPr>
          <a:lstStyle/>
          <a:p>
            <a:r>
              <a:rPr lang="en-US" b="1" dirty="0">
                <a:solidFill>
                  <a:schemeClr val="tx1"/>
                </a:solidFill>
              </a:rPr>
              <a:t>Web presentation tier </a:t>
            </a:r>
            <a:r>
              <a:rPr lang="en-US" dirty="0">
                <a:solidFill>
                  <a:schemeClr val="tx1"/>
                </a:solidFill>
              </a:rPr>
              <a:t>– cluster of web servers that will be used to render either static or</a:t>
            </a:r>
            <a:br>
              <a:rPr lang="en-US" dirty="0">
                <a:solidFill>
                  <a:schemeClr val="tx1"/>
                </a:solidFill>
              </a:rPr>
            </a:br>
            <a:r>
              <a:rPr lang="en-US" dirty="0">
                <a:solidFill>
                  <a:schemeClr val="tx1"/>
                </a:solidFill>
              </a:rPr>
              <a:t>dynamically generated content for the user.</a:t>
            </a:r>
          </a:p>
          <a:p>
            <a:r>
              <a:rPr lang="en-US" b="1" dirty="0">
                <a:solidFill>
                  <a:schemeClr val="tx1"/>
                </a:solidFill>
              </a:rPr>
              <a:t>Services tier </a:t>
            </a:r>
            <a:r>
              <a:rPr lang="en-US" dirty="0">
                <a:solidFill>
                  <a:schemeClr val="tx1"/>
                </a:solidFill>
              </a:rPr>
              <a:t>– clusters of application servers that will be used to process the functional services</a:t>
            </a:r>
            <a:br>
              <a:rPr lang="en-US" dirty="0">
                <a:solidFill>
                  <a:schemeClr val="tx1"/>
                </a:solidFill>
              </a:rPr>
            </a:br>
            <a:r>
              <a:rPr lang="en-US" dirty="0">
                <a:solidFill>
                  <a:schemeClr val="tx1"/>
                </a:solidFill>
              </a:rPr>
              <a:t>of an eCommerce environment; some visible to the end user, some not.</a:t>
            </a:r>
          </a:p>
          <a:p>
            <a:r>
              <a:rPr lang="en-US" b="1" dirty="0">
                <a:solidFill>
                  <a:schemeClr val="tx1"/>
                </a:solidFill>
              </a:rPr>
              <a:t>Database tier </a:t>
            </a:r>
            <a:r>
              <a:rPr lang="en-US" dirty="0">
                <a:solidFill>
                  <a:schemeClr val="tx1"/>
                </a:solidFill>
              </a:rPr>
              <a:t>– cluster of database servers that stores data persistently</a:t>
            </a:r>
            <a:br>
              <a:rPr lang="en-US" dirty="0">
                <a:solidFill>
                  <a:schemeClr val="tx1"/>
                </a:solidFill>
              </a:rPr>
            </a:b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52137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10CE83-7109-4B9F-B50B-6A7565C53B78}"/>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2800" b="0" i="0" kern="1200" dirty="0">
                <a:solidFill>
                  <a:srgbClr val="EBEBEB"/>
                </a:solidFill>
                <a:latin typeface="+mj-lt"/>
                <a:ea typeface="+mj-ea"/>
                <a:cs typeface="+mj-cs"/>
              </a:rPr>
              <a:t>Logical Representation of </a:t>
            </a:r>
            <a:r>
              <a:rPr lang="en-US" sz="2800" b="0" i="0" kern="1200" dirty="0" err="1">
                <a:solidFill>
                  <a:srgbClr val="EBEBEB"/>
                </a:solidFill>
                <a:latin typeface="+mj-lt"/>
                <a:ea typeface="+mj-ea"/>
                <a:cs typeface="+mj-cs"/>
              </a:rPr>
              <a:t>Openstack</a:t>
            </a:r>
            <a:r>
              <a:rPr lang="en-US" sz="2800" b="0" i="0" kern="1200" dirty="0">
                <a:solidFill>
                  <a:srgbClr val="EBEBEB"/>
                </a:solidFill>
                <a:latin typeface="+mj-lt"/>
                <a:ea typeface="+mj-ea"/>
                <a:cs typeface="+mj-cs"/>
              </a:rPr>
              <a:t> Components</a:t>
            </a:r>
            <a:br>
              <a:rPr lang="en-US" sz="3000" b="0" i="0" kern="1200" dirty="0">
                <a:solidFill>
                  <a:srgbClr val="EBEBEB"/>
                </a:solidFill>
                <a:latin typeface="+mj-lt"/>
                <a:ea typeface="+mj-ea"/>
                <a:cs typeface="+mj-cs"/>
              </a:rPr>
            </a:br>
            <a:endParaRPr lang="en-US" sz="3000" b="0" i="0" kern="1200" dirty="0">
              <a:solidFill>
                <a:srgbClr val="EBEBEB"/>
              </a:solidFill>
              <a:latin typeface="+mj-lt"/>
              <a:ea typeface="+mj-ea"/>
              <a:cs typeface="+mj-cs"/>
            </a:endParaRP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Content Placeholder 3">
            <a:extLst>
              <a:ext uri="{FF2B5EF4-FFF2-40B4-BE49-F238E27FC236}">
                <a16:creationId xmlns:a16="http://schemas.microsoft.com/office/drawing/2014/main" id="{AD86AAF3-D895-4FDD-9FBA-26EDA72A2EDA}"/>
              </a:ext>
            </a:extLst>
          </p:cNvPr>
          <p:cNvPicPr>
            <a:picLocks noGrp="1" noChangeAspect="1"/>
          </p:cNvPicPr>
          <p:nvPr>
            <p:ph idx="1"/>
          </p:nvPr>
        </p:nvPicPr>
        <p:blipFill>
          <a:blip r:embed="rId3"/>
          <a:stretch>
            <a:fillRect/>
          </a:stretch>
        </p:blipFill>
        <p:spPr>
          <a:xfrm>
            <a:off x="-17532" y="1406769"/>
            <a:ext cx="7570475" cy="3520270"/>
          </a:xfrm>
          <a:prstGeom prst="rect">
            <a:avLst/>
          </a:prstGeom>
        </p:spPr>
      </p:pic>
    </p:spTree>
    <p:extLst>
      <p:ext uri="{BB962C8B-B14F-4D97-AF65-F5344CB8AC3E}">
        <p14:creationId xmlns:p14="http://schemas.microsoft.com/office/powerpoint/2010/main" val="1287274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58F285-DAFF-4946-8919-C387E11B7659}"/>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Architectural Services Components</a:t>
            </a:r>
          </a:p>
        </p:txBody>
      </p:sp>
      <p:grpSp>
        <p:nvGrpSpPr>
          <p:cNvPr id="29" name="Group 2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0" name="Rectangle 2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Content Placeholder 3">
            <a:extLst>
              <a:ext uri="{FF2B5EF4-FFF2-40B4-BE49-F238E27FC236}">
                <a16:creationId xmlns:a16="http://schemas.microsoft.com/office/drawing/2014/main" id="{D7C17C81-0AE0-4187-9DD7-4B975D03BD03}"/>
              </a:ext>
            </a:extLst>
          </p:cNvPr>
          <p:cNvPicPr>
            <a:picLocks noGrp="1" noChangeAspect="1"/>
          </p:cNvPicPr>
          <p:nvPr>
            <p:ph idx="1"/>
          </p:nvPr>
        </p:nvPicPr>
        <p:blipFill>
          <a:blip r:embed="rId3"/>
          <a:stretch>
            <a:fillRect/>
          </a:stretch>
        </p:blipFill>
        <p:spPr>
          <a:xfrm>
            <a:off x="1109763" y="1882637"/>
            <a:ext cx="6443180" cy="3092725"/>
          </a:xfrm>
          <a:prstGeom prst="rect">
            <a:avLst/>
          </a:prstGeom>
        </p:spPr>
      </p:pic>
    </p:spTree>
    <p:extLst>
      <p:ext uri="{BB962C8B-B14F-4D97-AF65-F5344CB8AC3E}">
        <p14:creationId xmlns:p14="http://schemas.microsoft.com/office/powerpoint/2010/main" val="1696784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2" name="Rectangle 4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58F285-DAFF-4946-8919-C387E11B7659}"/>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Architectural Services Components</a:t>
            </a:r>
          </a:p>
        </p:txBody>
      </p:sp>
      <p:grpSp>
        <p:nvGrpSpPr>
          <p:cNvPr id="44" name="Group 4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45" name="Rectangle 4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5" name="Content Placeholder 2" descr="A screenshot of a social media post&#10;&#10;Description automatically generated">
            <a:extLst>
              <a:ext uri="{FF2B5EF4-FFF2-40B4-BE49-F238E27FC236}">
                <a16:creationId xmlns:a16="http://schemas.microsoft.com/office/drawing/2014/main" id="{C55030AF-75C5-4199-B8BA-3EA3DA61F983}"/>
              </a:ext>
            </a:extLst>
          </p:cNvPr>
          <p:cNvPicPr>
            <a:picLocks noGrp="1" noChangeAspect="1"/>
          </p:cNvPicPr>
          <p:nvPr>
            <p:ph idx="1"/>
          </p:nvPr>
        </p:nvPicPr>
        <p:blipFill>
          <a:blip r:embed="rId3"/>
          <a:stretch>
            <a:fillRect/>
          </a:stretch>
        </p:blipFill>
        <p:spPr>
          <a:xfrm>
            <a:off x="1109763" y="1826259"/>
            <a:ext cx="6443180" cy="3205482"/>
          </a:xfrm>
          <a:prstGeom prst="rect">
            <a:avLst/>
          </a:prstGeom>
        </p:spPr>
      </p:pic>
    </p:spTree>
    <p:extLst>
      <p:ext uri="{BB962C8B-B14F-4D97-AF65-F5344CB8AC3E}">
        <p14:creationId xmlns:p14="http://schemas.microsoft.com/office/powerpoint/2010/main" val="267322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B73CF1-CF78-4E69-ABDB-673C3CBFAC24}"/>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3400" b="0" i="0" kern="1200">
                <a:solidFill>
                  <a:srgbClr val="EBEBEB"/>
                </a:solidFill>
                <a:latin typeface="+mj-lt"/>
                <a:ea typeface="+mj-ea"/>
                <a:cs typeface="+mj-cs"/>
              </a:rPr>
              <a:t>Optional Components</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Content Placeholder 3">
            <a:extLst>
              <a:ext uri="{FF2B5EF4-FFF2-40B4-BE49-F238E27FC236}">
                <a16:creationId xmlns:a16="http://schemas.microsoft.com/office/drawing/2014/main" id="{BE25FB4C-8A3B-438B-B1E0-1A38580452F1}"/>
              </a:ext>
            </a:extLst>
          </p:cNvPr>
          <p:cNvPicPr>
            <a:picLocks noGrp="1" noChangeAspect="1"/>
          </p:cNvPicPr>
          <p:nvPr>
            <p:ph idx="1"/>
          </p:nvPr>
        </p:nvPicPr>
        <p:blipFill>
          <a:blip r:embed="rId3"/>
          <a:stretch>
            <a:fillRect/>
          </a:stretch>
        </p:blipFill>
        <p:spPr>
          <a:xfrm>
            <a:off x="1109763" y="1206103"/>
            <a:ext cx="6443180" cy="4445794"/>
          </a:xfrm>
          <a:prstGeom prst="rect">
            <a:avLst/>
          </a:prstGeom>
        </p:spPr>
      </p:pic>
    </p:spTree>
    <p:extLst>
      <p:ext uri="{BB962C8B-B14F-4D97-AF65-F5344CB8AC3E}">
        <p14:creationId xmlns:p14="http://schemas.microsoft.com/office/powerpoint/2010/main" val="2618536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640E02-BC28-4249-B5E3-64B6D7EEA4EE}"/>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PUBLIC CLOUD COST</a:t>
            </a:r>
          </a:p>
        </p:txBody>
      </p:sp>
      <p:grpSp>
        <p:nvGrpSpPr>
          <p:cNvPr id="22"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screenshot of a cell phone&#10;&#10;Description automatically generated">
            <a:extLst>
              <a:ext uri="{FF2B5EF4-FFF2-40B4-BE49-F238E27FC236}">
                <a16:creationId xmlns:a16="http://schemas.microsoft.com/office/drawing/2014/main" id="{9809E94E-D145-44DC-AFF0-86847D02EF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763" y="1592694"/>
            <a:ext cx="6443180" cy="3672612"/>
          </a:xfrm>
          <a:prstGeom prst="rect">
            <a:avLst/>
          </a:prstGeom>
        </p:spPr>
      </p:pic>
    </p:spTree>
    <p:extLst>
      <p:ext uri="{BB962C8B-B14F-4D97-AF65-F5344CB8AC3E}">
        <p14:creationId xmlns:p14="http://schemas.microsoft.com/office/powerpoint/2010/main" val="3850890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2BAE-B2CC-4475-9225-809220F9DD21}"/>
              </a:ext>
            </a:extLst>
          </p:cNvPr>
          <p:cNvSpPr>
            <a:spLocks noGrp="1"/>
          </p:cNvSpPr>
          <p:nvPr>
            <p:ph type="title"/>
          </p:nvPr>
        </p:nvSpPr>
        <p:spPr/>
        <p:txBody>
          <a:bodyPr/>
          <a:lstStyle/>
          <a:p>
            <a:r>
              <a:rPr lang="en-US" dirty="0">
                <a:cs typeface="Calibri Light"/>
              </a:rPr>
              <a:t>Private Cloud Cost</a:t>
            </a:r>
            <a:endParaRPr lang="en-US" dirty="0"/>
          </a:p>
        </p:txBody>
      </p:sp>
      <p:pic>
        <p:nvPicPr>
          <p:cNvPr id="8" name="Picture 8">
            <a:extLst>
              <a:ext uri="{FF2B5EF4-FFF2-40B4-BE49-F238E27FC236}">
                <a16:creationId xmlns:a16="http://schemas.microsoft.com/office/drawing/2014/main" id="{EB979406-5A53-4505-93CD-7B02A8B12A46}"/>
              </a:ext>
            </a:extLst>
          </p:cNvPr>
          <p:cNvPicPr>
            <a:picLocks noGrp="1" noChangeAspect="1"/>
          </p:cNvPicPr>
          <p:nvPr>
            <p:ph idx="1"/>
          </p:nvPr>
        </p:nvPicPr>
        <p:blipFill>
          <a:blip r:embed="rId2"/>
          <a:stretch>
            <a:fillRect/>
          </a:stretch>
        </p:blipFill>
        <p:spPr>
          <a:xfrm>
            <a:off x="2284741" y="2341697"/>
            <a:ext cx="7550630" cy="4311231"/>
          </a:xfrm>
          <a:prstGeom prst="rect">
            <a:avLst/>
          </a:prstGeom>
        </p:spPr>
      </p:pic>
    </p:spTree>
    <p:extLst>
      <p:ext uri="{BB962C8B-B14F-4D97-AF65-F5344CB8AC3E}">
        <p14:creationId xmlns:p14="http://schemas.microsoft.com/office/powerpoint/2010/main" val="2052555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F400C72-1179-45CD-ACD4-B7427369B088}"/>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rgbClr val="EBEBEB"/>
                </a:solidFill>
                <a:latin typeface="+mj-lt"/>
                <a:ea typeface="+mj-ea"/>
                <a:cs typeface="+mj-cs"/>
              </a:rPr>
              <a:t>Public vs Private</a:t>
            </a:r>
          </a:p>
        </p:txBody>
      </p:sp>
      <p:pic>
        <p:nvPicPr>
          <p:cNvPr id="5" name="Content Placeholder 4" descr="A screenshot of a cell phone&#10;&#10;Description automatically generated">
            <a:extLst>
              <a:ext uri="{FF2B5EF4-FFF2-40B4-BE49-F238E27FC236}">
                <a16:creationId xmlns:a16="http://schemas.microsoft.com/office/drawing/2014/main" id="{3D8A5F6C-A7FB-4D0B-87B0-7E78E91DBB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4846" y="1126101"/>
            <a:ext cx="10674841" cy="3095703"/>
          </a:xfrm>
          <a:prstGeom prst="roundRect">
            <a:avLst>
              <a:gd name="adj" fmla="val 1858"/>
            </a:avLst>
          </a:prstGeom>
          <a:effectLst>
            <a:outerShdw blurRad="50800" dist="50800" dir="5400000" algn="tl" rotWithShape="0">
              <a:srgbClr val="000000">
                <a:alpha val="43000"/>
              </a:srgbClr>
            </a:outerShdw>
          </a:effectLst>
        </p:spPr>
      </p:pic>
      <p:sp>
        <p:nvSpPr>
          <p:cNvPr id="31" name="Rectangle 30">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6031099"/>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04D3-C5A9-49A2-9220-32B95EB4F7C8}"/>
              </a:ext>
            </a:extLst>
          </p:cNvPr>
          <p:cNvSpPr>
            <a:spLocks noGrp="1"/>
          </p:cNvSpPr>
          <p:nvPr>
            <p:ph type="title"/>
          </p:nvPr>
        </p:nvSpPr>
        <p:spPr>
          <a:xfrm>
            <a:off x="2276387" y="973668"/>
            <a:ext cx="7639980" cy="520059"/>
          </a:xfrm>
        </p:spPr>
        <p:txBody>
          <a:bodyPr/>
          <a:lstStyle/>
          <a:p>
            <a:r>
              <a:rPr lang="en-US" dirty="0">
                <a:cs typeface="Calibri Light"/>
              </a:rPr>
              <a:t>Cost comparison of Public and Private Cloud</a:t>
            </a:r>
            <a:endParaRPr lang="en-US" dirty="0"/>
          </a:p>
        </p:txBody>
      </p:sp>
      <p:graphicFrame>
        <p:nvGraphicFramePr>
          <p:cNvPr id="8" name="Table 8">
            <a:extLst>
              <a:ext uri="{FF2B5EF4-FFF2-40B4-BE49-F238E27FC236}">
                <a16:creationId xmlns:a16="http://schemas.microsoft.com/office/drawing/2014/main" id="{4C7554F2-3DE1-4A67-8433-523476596B23}"/>
              </a:ext>
            </a:extLst>
          </p:cNvPr>
          <p:cNvGraphicFramePr>
            <a:graphicFrameLocks noGrp="1"/>
          </p:cNvGraphicFramePr>
          <p:nvPr>
            <p:ph idx="1"/>
            <p:extLst>
              <p:ext uri="{D42A27DB-BD31-4B8C-83A1-F6EECF244321}">
                <p14:modId xmlns:p14="http://schemas.microsoft.com/office/powerpoint/2010/main" val="3726222025"/>
              </p:ext>
            </p:extLst>
          </p:nvPr>
        </p:nvGraphicFramePr>
        <p:xfrm>
          <a:off x="690112" y="2702943"/>
          <a:ext cx="10515600" cy="32385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03646600"/>
                    </a:ext>
                  </a:extLst>
                </a:gridCol>
                <a:gridCol w="5257800">
                  <a:extLst>
                    <a:ext uri="{9D8B030D-6E8A-4147-A177-3AD203B41FA5}">
                      <a16:colId xmlns:a16="http://schemas.microsoft.com/office/drawing/2014/main" val="2150720472"/>
                    </a:ext>
                  </a:extLst>
                </a:gridCol>
              </a:tblGrid>
              <a:tr h="1095375">
                <a:tc>
                  <a:txBody>
                    <a:bodyPr/>
                    <a:lstStyle/>
                    <a:p>
                      <a:pPr lvl="0" algn="ctr">
                        <a:buNone/>
                      </a:pPr>
                      <a:r>
                        <a:rPr lang="en-US" sz="2800" b="1" i="0" u="none" strike="noStrike" noProof="0" dirty="0">
                          <a:solidFill>
                            <a:schemeClr val="bg1"/>
                          </a:solidFill>
                          <a:latin typeface="Abadi"/>
                        </a:rPr>
                        <a:t>Total Public Cloud Implementation Cost</a:t>
                      </a:r>
                      <a:endParaRPr lang="en-US" sz="2800">
                        <a:solidFill>
                          <a:schemeClr val="bg1"/>
                        </a:solidFill>
                        <a:latin typeface="Abadi"/>
                      </a:endParaRPr>
                    </a:p>
                  </a:txBody>
                  <a:tcPr/>
                </a:tc>
                <a:tc>
                  <a:txBody>
                    <a:bodyPr/>
                    <a:lstStyle/>
                    <a:p>
                      <a:pPr lvl="0" algn="ctr">
                        <a:buNone/>
                      </a:pPr>
                      <a:r>
                        <a:rPr lang="en-US" sz="2800" b="1" i="0" u="none" strike="noStrike" noProof="0" dirty="0">
                          <a:solidFill>
                            <a:schemeClr val="bg1"/>
                          </a:solidFill>
                          <a:latin typeface="Abadi"/>
                        </a:rPr>
                        <a:t>Total Private Cloud Implementation Cost</a:t>
                      </a:r>
                      <a:endParaRPr lang="en-US" sz="2800">
                        <a:solidFill>
                          <a:schemeClr val="bg1"/>
                        </a:solidFill>
                        <a:latin typeface="Abadi"/>
                      </a:endParaRPr>
                    </a:p>
                  </a:txBody>
                  <a:tcPr/>
                </a:tc>
                <a:extLst>
                  <a:ext uri="{0D108BD9-81ED-4DB2-BD59-A6C34878D82A}">
                    <a16:rowId xmlns:a16="http://schemas.microsoft.com/office/drawing/2014/main" val="3339974155"/>
                  </a:ext>
                </a:extLst>
              </a:tr>
              <a:tr h="2143125">
                <a:tc>
                  <a:txBody>
                    <a:bodyPr/>
                    <a:lstStyle/>
                    <a:p>
                      <a:pPr lvl="0" algn="ctr">
                        <a:buNone/>
                      </a:pPr>
                      <a:endParaRPr lang="en-US" sz="2800" b="1" i="0" u="none" strike="noStrike" noProof="0" dirty="0">
                        <a:solidFill>
                          <a:schemeClr val="tx1"/>
                        </a:solidFill>
                        <a:latin typeface="Abadi"/>
                      </a:endParaRPr>
                    </a:p>
                    <a:p>
                      <a:pPr lvl="0" algn="ctr">
                        <a:buNone/>
                      </a:pPr>
                      <a:r>
                        <a:rPr lang="en-US" sz="2800" b="1" i="0" u="none" strike="noStrike" noProof="0" dirty="0">
                          <a:solidFill>
                            <a:schemeClr val="tx1"/>
                          </a:solidFill>
                          <a:latin typeface="Abadi"/>
                        </a:rPr>
                        <a:t>$345600 per year</a:t>
                      </a:r>
                      <a:endParaRPr lang="en-US" sz="2800" dirty="0">
                        <a:solidFill>
                          <a:schemeClr val="tx1"/>
                        </a:solidFill>
                        <a:latin typeface="Abadi"/>
                      </a:endParaRPr>
                    </a:p>
                  </a:txBody>
                  <a:tcPr/>
                </a:tc>
                <a:tc>
                  <a:txBody>
                    <a:bodyPr/>
                    <a:lstStyle/>
                    <a:p>
                      <a:pPr lvl="0" algn="ctr">
                        <a:buNone/>
                      </a:pPr>
                      <a:endParaRPr lang="en-US"/>
                    </a:p>
                    <a:p>
                      <a:pPr lvl="0" algn="ctr">
                        <a:buNone/>
                      </a:pPr>
                      <a:r>
                        <a:rPr lang="en-US" sz="2800" b="1" i="0" u="none" strike="noStrike" noProof="0" dirty="0">
                          <a:solidFill>
                            <a:schemeClr val="tx1"/>
                          </a:solidFill>
                          <a:latin typeface="Abadi"/>
                        </a:rPr>
                        <a:t>$65546 per year</a:t>
                      </a:r>
                    </a:p>
                  </a:txBody>
                  <a:tcPr/>
                </a:tc>
                <a:extLst>
                  <a:ext uri="{0D108BD9-81ED-4DB2-BD59-A6C34878D82A}">
                    <a16:rowId xmlns:a16="http://schemas.microsoft.com/office/drawing/2014/main" val="1899722594"/>
                  </a:ext>
                </a:extLst>
              </a:tr>
            </a:tbl>
          </a:graphicData>
        </a:graphic>
      </p:graphicFrame>
    </p:spTree>
    <p:extLst>
      <p:ext uri="{BB962C8B-B14F-4D97-AF65-F5344CB8AC3E}">
        <p14:creationId xmlns:p14="http://schemas.microsoft.com/office/powerpoint/2010/main" val="3604545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7105-BC5B-4A99-96BF-55D454A60801}"/>
              </a:ext>
            </a:extLst>
          </p:cNvPr>
          <p:cNvSpPr>
            <a:spLocks noGrp="1"/>
          </p:cNvSpPr>
          <p:nvPr>
            <p:ph type="title"/>
          </p:nvPr>
        </p:nvSpPr>
        <p:spPr/>
        <p:txBody>
          <a:bodyPr/>
          <a:lstStyle/>
          <a:p>
            <a:r>
              <a:rPr lang="en-US" dirty="0"/>
              <a:t>OpenStack VS Amazon</a:t>
            </a:r>
          </a:p>
        </p:txBody>
      </p:sp>
      <p:graphicFrame>
        <p:nvGraphicFramePr>
          <p:cNvPr id="4" name="Table 4">
            <a:extLst>
              <a:ext uri="{FF2B5EF4-FFF2-40B4-BE49-F238E27FC236}">
                <a16:creationId xmlns:a16="http://schemas.microsoft.com/office/drawing/2014/main" id="{D915868D-2631-435D-8FFC-E7FF79592551}"/>
              </a:ext>
            </a:extLst>
          </p:cNvPr>
          <p:cNvGraphicFramePr>
            <a:graphicFrameLocks noGrp="1"/>
          </p:cNvGraphicFramePr>
          <p:nvPr>
            <p:ph idx="1"/>
            <p:extLst>
              <p:ext uri="{D42A27DB-BD31-4B8C-83A1-F6EECF244321}">
                <p14:modId xmlns:p14="http://schemas.microsoft.com/office/powerpoint/2010/main" val="1813945540"/>
              </p:ext>
            </p:extLst>
          </p:nvPr>
        </p:nvGraphicFramePr>
        <p:xfrm>
          <a:off x="1825924" y="2401019"/>
          <a:ext cx="8331987" cy="4389120"/>
        </p:xfrm>
        <a:graphic>
          <a:graphicData uri="http://schemas.openxmlformats.org/drawingml/2006/table">
            <a:tbl>
              <a:tblPr firstRow="1" bandRow="1">
                <a:tableStyleId>{5C22544A-7EE6-4342-B048-85BDC9FD1C3A}</a:tableStyleId>
              </a:tblPr>
              <a:tblGrid>
                <a:gridCol w="2777329">
                  <a:extLst>
                    <a:ext uri="{9D8B030D-6E8A-4147-A177-3AD203B41FA5}">
                      <a16:colId xmlns:a16="http://schemas.microsoft.com/office/drawing/2014/main" val="1198624706"/>
                    </a:ext>
                  </a:extLst>
                </a:gridCol>
                <a:gridCol w="2777329">
                  <a:extLst>
                    <a:ext uri="{9D8B030D-6E8A-4147-A177-3AD203B41FA5}">
                      <a16:colId xmlns:a16="http://schemas.microsoft.com/office/drawing/2014/main" val="1806721917"/>
                    </a:ext>
                  </a:extLst>
                </a:gridCol>
                <a:gridCol w="2777329">
                  <a:extLst>
                    <a:ext uri="{9D8B030D-6E8A-4147-A177-3AD203B41FA5}">
                      <a16:colId xmlns:a16="http://schemas.microsoft.com/office/drawing/2014/main" val="1413896126"/>
                    </a:ext>
                  </a:extLst>
                </a:gridCol>
              </a:tblGrid>
              <a:tr h="361597">
                <a:tc>
                  <a:txBody>
                    <a:bodyPr/>
                    <a:lstStyle/>
                    <a:p>
                      <a:r>
                        <a:rPr lang="en-US" dirty="0"/>
                        <a:t>Services</a:t>
                      </a:r>
                    </a:p>
                  </a:txBody>
                  <a:tcPr/>
                </a:tc>
                <a:tc>
                  <a:txBody>
                    <a:bodyPr/>
                    <a:lstStyle/>
                    <a:p>
                      <a:r>
                        <a:rPr lang="en-US" dirty="0"/>
                        <a:t>OpenStack</a:t>
                      </a:r>
                    </a:p>
                  </a:txBody>
                  <a:tcPr/>
                </a:tc>
                <a:tc>
                  <a:txBody>
                    <a:bodyPr/>
                    <a:lstStyle/>
                    <a:p>
                      <a:r>
                        <a:rPr lang="en-US" dirty="0"/>
                        <a:t>AWS</a:t>
                      </a:r>
                    </a:p>
                  </a:txBody>
                  <a:tcPr/>
                </a:tc>
                <a:extLst>
                  <a:ext uri="{0D108BD9-81ED-4DB2-BD59-A6C34878D82A}">
                    <a16:rowId xmlns:a16="http://schemas.microsoft.com/office/drawing/2014/main" val="2435226717"/>
                  </a:ext>
                </a:extLst>
              </a:tr>
              <a:tr h="451996">
                <a:tc>
                  <a:txBody>
                    <a:bodyPr/>
                    <a:lstStyle/>
                    <a:p>
                      <a:r>
                        <a:rPr lang="en-US" dirty="0"/>
                        <a:t>Compute</a:t>
                      </a:r>
                    </a:p>
                  </a:txBody>
                  <a:tcPr/>
                </a:tc>
                <a:tc>
                  <a:txBody>
                    <a:bodyPr/>
                    <a:lstStyle/>
                    <a:p>
                      <a:r>
                        <a:rPr lang="en-US" dirty="0"/>
                        <a:t>Glance</a:t>
                      </a:r>
                    </a:p>
                  </a:txBody>
                  <a:tcPr/>
                </a:tc>
                <a:tc>
                  <a:txBody>
                    <a:bodyPr/>
                    <a:lstStyle/>
                    <a:p>
                      <a:r>
                        <a:rPr lang="en-US" dirty="0"/>
                        <a:t>AMI (Amazon Machine Image</a:t>
                      </a:r>
                    </a:p>
                  </a:txBody>
                  <a:tcPr/>
                </a:tc>
                <a:extLst>
                  <a:ext uri="{0D108BD9-81ED-4DB2-BD59-A6C34878D82A}">
                    <a16:rowId xmlns:a16="http://schemas.microsoft.com/office/drawing/2014/main" val="223610684"/>
                  </a:ext>
                </a:extLst>
              </a:tr>
              <a:tr h="361597">
                <a:tc>
                  <a:txBody>
                    <a:bodyPr/>
                    <a:lstStyle/>
                    <a:p>
                      <a:r>
                        <a:rPr lang="en-US" dirty="0"/>
                        <a:t>Networking</a:t>
                      </a:r>
                    </a:p>
                  </a:txBody>
                  <a:tcPr/>
                </a:tc>
                <a:tc>
                  <a:txBody>
                    <a:bodyPr/>
                    <a:lstStyle/>
                    <a:p>
                      <a:r>
                        <a:rPr lang="en-US" dirty="0"/>
                        <a:t>Neutron</a:t>
                      </a:r>
                    </a:p>
                  </a:txBody>
                  <a:tcPr/>
                </a:tc>
                <a:tc>
                  <a:txBody>
                    <a:bodyPr/>
                    <a:lstStyle/>
                    <a:p>
                      <a:endParaRPr lang="en-US"/>
                    </a:p>
                  </a:txBody>
                  <a:tcPr/>
                </a:tc>
                <a:extLst>
                  <a:ext uri="{0D108BD9-81ED-4DB2-BD59-A6C34878D82A}">
                    <a16:rowId xmlns:a16="http://schemas.microsoft.com/office/drawing/2014/main" val="2621430149"/>
                  </a:ext>
                </a:extLst>
              </a:tr>
              <a:tr h="361597">
                <a:tc>
                  <a:txBody>
                    <a:bodyPr/>
                    <a:lstStyle/>
                    <a:p>
                      <a:pPr lvl="0">
                        <a:buNone/>
                      </a:pPr>
                      <a:r>
                        <a:rPr lang="en-US" dirty="0"/>
                        <a:t>Monitoring</a:t>
                      </a:r>
                    </a:p>
                  </a:txBody>
                  <a:tcPr/>
                </a:tc>
                <a:tc>
                  <a:txBody>
                    <a:bodyPr/>
                    <a:lstStyle/>
                    <a:p>
                      <a:r>
                        <a:rPr lang="en-US" dirty="0"/>
                        <a:t>Ceilometer</a:t>
                      </a:r>
                    </a:p>
                  </a:txBody>
                  <a:tcPr/>
                </a:tc>
                <a:tc>
                  <a:txBody>
                    <a:bodyPr/>
                    <a:lstStyle/>
                    <a:p>
                      <a:r>
                        <a:rPr lang="en-US" dirty="0"/>
                        <a:t>Cloud watch</a:t>
                      </a:r>
                    </a:p>
                  </a:txBody>
                  <a:tcPr/>
                </a:tc>
                <a:extLst>
                  <a:ext uri="{0D108BD9-81ED-4DB2-BD59-A6C34878D82A}">
                    <a16:rowId xmlns:a16="http://schemas.microsoft.com/office/drawing/2014/main" val="3892564831"/>
                  </a:ext>
                </a:extLst>
              </a:tr>
              <a:tr h="451996">
                <a:tc>
                  <a:txBody>
                    <a:bodyPr/>
                    <a:lstStyle/>
                    <a:p>
                      <a:pPr lvl="0">
                        <a:buNone/>
                      </a:pPr>
                      <a:r>
                        <a:rPr lang="en-US" dirty="0"/>
                        <a:t>Identity</a:t>
                      </a:r>
                    </a:p>
                  </a:txBody>
                  <a:tcPr/>
                </a:tc>
                <a:tc>
                  <a:txBody>
                    <a:bodyPr/>
                    <a:lstStyle/>
                    <a:p>
                      <a:r>
                        <a:rPr lang="en-US" dirty="0"/>
                        <a:t>Keystone</a:t>
                      </a:r>
                    </a:p>
                  </a:txBody>
                  <a:tcPr/>
                </a:tc>
                <a:tc>
                  <a:txBody>
                    <a:bodyPr/>
                    <a:lstStyle/>
                    <a:p>
                      <a:r>
                        <a:rPr lang="en-US" dirty="0"/>
                        <a:t>IAM (Identify and Access Management)</a:t>
                      </a:r>
                    </a:p>
                  </a:txBody>
                  <a:tcPr/>
                </a:tc>
                <a:extLst>
                  <a:ext uri="{0D108BD9-81ED-4DB2-BD59-A6C34878D82A}">
                    <a16:rowId xmlns:a16="http://schemas.microsoft.com/office/drawing/2014/main" val="1019602680"/>
                  </a:ext>
                </a:extLst>
              </a:tr>
              <a:tr h="451996">
                <a:tc>
                  <a:txBody>
                    <a:bodyPr/>
                    <a:lstStyle/>
                    <a:p>
                      <a:pPr lvl="0">
                        <a:buNone/>
                      </a:pPr>
                      <a:r>
                        <a:rPr lang="en-US" dirty="0"/>
                        <a:t>Object storage</a:t>
                      </a:r>
                    </a:p>
                  </a:txBody>
                  <a:tcPr/>
                </a:tc>
                <a:tc>
                  <a:txBody>
                    <a:bodyPr/>
                    <a:lstStyle/>
                    <a:p>
                      <a:r>
                        <a:rPr lang="en-US" dirty="0"/>
                        <a:t>Swift</a:t>
                      </a:r>
                    </a:p>
                  </a:txBody>
                  <a:tcPr/>
                </a:tc>
                <a:tc>
                  <a:txBody>
                    <a:bodyPr/>
                    <a:lstStyle/>
                    <a:p>
                      <a:r>
                        <a:rPr lang="en-US" dirty="0"/>
                        <a:t>S3- Simple Storage Service</a:t>
                      </a:r>
                    </a:p>
                  </a:txBody>
                  <a:tcPr/>
                </a:tc>
                <a:extLst>
                  <a:ext uri="{0D108BD9-81ED-4DB2-BD59-A6C34878D82A}">
                    <a16:rowId xmlns:a16="http://schemas.microsoft.com/office/drawing/2014/main" val="2549382135"/>
                  </a:ext>
                </a:extLst>
              </a:tr>
              <a:tr h="451996">
                <a:tc>
                  <a:txBody>
                    <a:bodyPr/>
                    <a:lstStyle/>
                    <a:p>
                      <a:r>
                        <a:rPr lang="en-US" dirty="0"/>
                        <a:t>Block Storage</a:t>
                      </a:r>
                    </a:p>
                  </a:txBody>
                  <a:tcPr/>
                </a:tc>
                <a:tc>
                  <a:txBody>
                    <a:bodyPr/>
                    <a:lstStyle/>
                    <a:p>
                      <a:r>
                        <a:rPr lang="en-US" dirty="0"/>
                        <a:t>Cinder</a:t>
                      </a:r>
                    </a:p>
                  </a:txBody>
                  <a:tcPr/>
                </a:tc>
                <a:tc>
                  <a:txBody>
                    <a:bodyPr/>
                    <a:lstStyle/>
                    <a:p>
                      <a:r>
                        <a:rPr lang="en-US" dirty="0"/>
                        <a:t>EBS- Elastic Block Storage</a:t>
                      </a:r>
                    </a:p>
                  </a:txBody>
                  <a:tcPr/>
                </a:tc>
                <a:extLst>
                  <a:ext uri="{0D108BD9-81ED-4DB2-BD59-A6C34878D82A}">
                    <a16:rowId xmlns:a16="http://schemas.microsoft.com/office/drawing/2014/main" val="498404923"/>
                  </a:ext>
                </a:extLst>
              </a:tr>
              <a:tr h="361597">
                <a:tc>
                  <a:txBody>
                    <a:bodyPr/>
                    <a:lstStyle/>
                    <a:p>
                      <a:pPr lvl="0">
                        <a:buNone/>
                      </a:pPr>
                      <a:r>
                        <a:rPr lang="en-US" dirty="0"/>
                        <a:t>Orchestration</a:t>
                      </a:r>
                    </a:p>
                  </a:txBody>
                  <a:tcPr/>
                </a:tc>
                <a:tc>
                  <a:txBody>
                    <a:bodyPr/>
                    <a:lstStyle/>
                    <a:p>
                      <a:pPr lvl="0">
                        <a:buNone/>
                      </a:pPr>
                      <a:r>
                        <a:rPr lang="en-US" dirty="0"/>
                        <a:t>Heat</a:t>
                      </a:r>
                    </a:p>
                  </a:txBody>
                  <a:tcPr/>
                </a:tc>
                <a:tc>
                  <a:txBody>
                    <a:bodyPr/>
                    <a:lstStyle/>
                    <a:p>
                      <a:pPr lvl="0">
                        <a:buNone/>
                      </a:pPr>
                      <a:r>
                        <a:rPr lang="en-US" dirty="0"/>
                        <a:t>Cloud Formation</a:t>
                      </a:r>
                    </a:p>
                  </a:txBody>
                  <a:tcPr/>
                </a:tc>
                <a:extLst>
                  <a:ext uri="{0D108BD9-81ED-4DB2-BD59-A6C34878D82A}">
                    <a16:rowId xmlns:a16="http://schemas.microsoft.com/office/drawing/2014/main" val="630108340"/>
                  </a:ext>
                </a:extLst>
              </a:tr>
              <a:tr h="361596">
                <a:tc>
                  <a:txBody>
                    <a:bodyPr/>
                    <a:lstStyle/>
                    <a:p>
                      <a:pPr lvl="0">
                        <a:buNone/>
                      </a:pPr>
                      <a:r>
                        <a:rPr lang="en-US" dirty="0"/>
                        <a:t>GUI Dashboard</a:t>
                      </a:r>
                    </a:p>
                  </a:txBody>
                  <a:tcPr/>
                </a:tc>
                <a:tc>
                  <a:txBody>
                    <a:bodyPr/>
                    <a:lstStyle/>
                    <a:p>
                      <a:pPr lvl="0">
                        <a:buNone/>
                      </a:pPr>
                      <a:r>
                        <a:rPr lang="en-US" dirty="0"/>
                        <a:t>Horizon</a:t>
                      </a:r>
                    </a:p>
                  </a:txBody>
                  <a:tcPr/>
                </a:tc>
                <a:tc>
                  <a:txBody>
                    <a:bodyPr/>
                    <a:lstStyle/>
                    <a:p>
                      <a:pPr lvl="0">
                        <a:buNone/>
                      </a:pPr>
                      <a:r>
                        <a:rPr lang="en-US" dirty="0"/>
                        <a:t>Console</a:t>
                      </a:r>
                    </a:p>
                  </a:txBody>
                  <a:tcPr/>
                </a:tc>
                <a:extLst>
                  <a:ext uri="{0D108BD9-81ED-4DB2-BD59-A6C34878D82A}">
                    <a16:rowId xmlns:a16="http://schemas.microsoft.com/office/drawing/2014/main" val="282788582"/>
                  </a:ext>
                </a:extLst>
              </a:tr>
            </a:tbl>
          </a:graphicData>
        </a:graphic>
      </p:graphicFrame>
    </p:spTree>
    <p:extLst>
      <p:ext uri="{BB962C8B-B14F-4D97-AF65-F5344CB8AC3E}">
        <p14:creationId xmlns:p14="http://schemas.microsoft.com/office/powerpoint/2010/main" val="289499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56389334-F97F-4F3F-AE49-FA0A9C96105A}"/>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Business Objective</a:t>
            </a:r>
          </a:p>
        </p:txBody>
      </p:sp>
      <p:sp>
        <p:nvSpPr>
          <p:cNvPr id="3" name="Content Placeholder 2">
            <a:extLst>
              <a:ext uri="{FF2B5EF4-FFF2-40B4-BE49-F238E27FC236}">
                <a16:creationId xmlns:a16="http://schemas.microsoft.com/office/drawing/2014/main" id="{194DE0B9-C9A1-4810-B73B-8D5EA9DB4204}"/>
              </a:ext>
            </a:extLst>
          </p:cNvPr>
          <p:cNvSpPr>
            <a:spLocks noGrp="1"/>
          </p:cNvSpPr>
          <p:nvPr>
            <p:ph idx="1"/>
          </p:nvPr>
        </p:nvSpPr>
        <p:spPr>
          <a:xfrm>
            <a:off x="4678424" y="1059025"/>
            <a:ext cx="5302189" cy="4739950"/>
          </a:xfrm>
        </p:spPr>
        <p:txBody>
          <a:bodyPr anchor="ctr">
            <a:normAutofit/>
          </a:bodyPr>
          <a:lstStyle/>
          <a:p>
            <a:r>
              <a:rPr lang="en-US" sz="1600" dirty="0">
                <a:solidFill>
                  <a:schemeClr val="tx1"/>
                </a:solidFill>
              </a:rPr>
              <a:t>To provide an online reservation management system with concentration on providing customer recommendations and alerts.</a:t>
            </a:r>
          </a:p>
          <a:p>
            <a:r>
              <a:rPr lang="en-US" sz="1600" dirty="0">
                <a:solidFill>
                  <a:schemeClr val="tx1"/>
                </a:solidFill>
              </a:rPr>
              <a:t>Internal functionalities include design for outgoing alerts, payment interface, geolocation tracking, analytics and data backup.</a:t>
            </a:r>
          </a:p>
          <a:p>
            <a:r>
              <a:rPr lang="en-US" sz="1600" dirty="0">
                <a:solidFill>
                  <a:schemeClr val="tx1"/>
                </a:solidFill>
              </a:rPr>
              <a:t>Application quotes demonstrated on public and private cloud platforms using AWS( Amazon Web Services) and Open stack.</a:t>
            </a:r>
          </a:p>
          <a:p>
            <a:pPr marL="0" indent="0">
              <a:buNone/>
            </a:pPr>
            <a:endParaRPr lang="en-US" dirty="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951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B24AFF29-A967-491D-B06C-CC4D701F699B}"/>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Public VS Private Recommendation</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F6A62FC-F969-4399-A3DB-B4FEBCD6ED53}"/>
              </a:ext>
            </a:extLst>
          </p:cNvPr>
          <p:cNvGraphicFramePr>
            <a:graphicFrameLocks noGrp="1"/>
          </p:cNvGraphicFramePr>
          <p:nvPr>
            <p:ph idx="1"/>
            <p:extLst>
              <p:ext uri="{D42A27DB-BD31-4B8C-83A1-F6EECF244321}">
                <p14:modId xmlns:p14="http://schemas.microsoft.com/office/powerpoint/2010/main" val="224923906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035259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3DBE-4972-4399-B912-0FA27BCE26F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D6ECFA6-89D1-4CA0-80BA-36E4A75300E0}"/>
              </a:ext>
            </a:extLst>
          </p:cNvPr>
          <p:cNvSpPr>
            <a:spLocks noGrp="1"/>
          </p:cNvSpPr>
          <p:nvPr>
            <p:ph idx="1"/>
          </p:nvPr>
        </p:nvSpPr>
        <p:spPr/>
        <p:txBody>
          <a:bodyPr vert="horz" lIns="91440" tIns="45720" rIns="91440" bIns="45720" rtlCol="0" anchor="t">
            <a:normAutofit fontScale="70000" lnSpcReduction="20000"/>
          </a:bodyPr>
          <a:lstStyle/>
          <a:p>
            <a:r>
              <a:rPr lang="en-US" dirty="0"/>
              <a:t>Docs.aws.amazon.com. (2018). </a:t>
            </a:r>
            <a:r>
              <a:rPr lang="en-US" i="1" dirty="0"/>
              <a:t>Amazon Kinesis Data Analytics: How It Works - Amazon Kinesis Data Analytics</a:t>
            </a:r>
            <a:r>
              <a:rPr lang="en-US" dirty="0"/>
              <a:t>. [online] Available at: https://docs.aws.amazon.com/kinesisanalytics/latest/dev/how-it-works.html [Accessed 11 Dec. 2018].</a:t>
            </a:r>
          </a:p>
          <a:p>
            <a:r>
              <a:rPr lang="en-US" dirty="0"/>
              <a:t>Docs.aws.amazon.com. (2018). </a:t>
            </a:r>
            <a:r>
              <a:rPr lang="en-US" i="1" dirty="0"/>
              <a:t>Amazon Kinesis Data Analytics: How It Works - Amazon Kinesis Data Analytics</a:t>
            </a:r>
            <a:r>
              <a:rPr lang="en-US" dirty="0"/>
              <a:t>. [online] Available at: https://docs.aws.amazon.com/kinesisanalytics/latest/dev/how-it-works.html [Accessed 11 Dec. 2018].</a:t>
            </a:r>
          </a:p>
          <a:p>
            <a:r>
              <a:rPr lang="en-US" dirty="0"/>
              <a:t>Docs.openstack.org. (2018). OpenStack Docs: Compute service overview. [online] Available at: https://docs.openstack.org/ocata/admin-guide/common/get-started-compute.html [Accessed 11 Dec. 2018]. </a:t>
            </a:r>
          </a:p>
          <a:p>
            <a:r>
              <a:rPr lang="en-US" dirty="0"/>
              <a:t>Red Hat Stack. (2018). Public vs Private, Amazon compared to OpenStack. [online] Available at: https://redhatstackblog.redhat.com/2015/05/13/public-vs-private-amazon-compared-to-openstack/ [Accessed 11 Dec. 2018]. </a:t>
            </a:r>
          </a:p>
          <a:p>
            <a:r>
              <a:rPr lang="en-US" dirty="0"/>
              <a:t>Docs.mongodb.com. (2018). MongoDB Connector for Spark — MongoDB Spark Connector v2.3. [online] Available at: https://docs.mongodb.com/spark-connector/current/ [Accessed 11 Dec. 2018]. </a:t>
            </a:r>
          </a:p>
          <a:p>
            <a:endParaRPr lang="en-US" dirty="0"/>
          </a:p>
          <a:p>
            <a:endParaRPr lang="en-US" dirty="0"/>
          </a:p>
        </p:txBody>
      </p:sp>
    </p:spTree>
    <p:extLst>
      <p:ext uri="{BB962C8B-B14F-4D97-AF65-F5344CB8AC3E}">
        <p14:creationId xmlns:p14="http://schemas.microsoft.com/office/powerpoint/2010/main" val="96294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6" name="Group 25">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 name="Title 3">
            <a:extLst>
              <a:ext uri="{FF2B5EF4-FFF2-40B4-BE49-F238E27FC236}">
                <a16:creationId xmlns:a16="http://schemas.microsoft.com/office/drawing/2014/main" id="{1BD1A5B7-0E57-41CF-8019-AADA9D0BD8D0}"/>
              </a:ext>
            </a:extLst>
          </p:cNvPr>
          <p:cNvSpPr>
            <a:spLocks noGrp="1"/>
          </p:cNvSpPr>
          <p:nvPr>
            <p:ph type="title"/>
          </p:nvPr>
        </p:nvSpPr>
        <p:spPr>
          <a:xfrm>
            <a:off x="1154955" y="973668"/>
            <a:ext cx="2942210" cy="634996"/>
          </a:xfrm>
        </p:spPr>
        <p:txBody>
          <a:bodyPr vert="horz" lIns="91440" tIns="45720" rIns="91440" bIns="45720" rtlCol="0" anchor="ctr">
            <a:normAutofit/>
          </a:bodyPr>
          <a:lstStyle/>
          <a:p>
            <a:r>
              <a:rPr lang="en-US" sz="1800" b="0" i="0" kern="1200" dirty="0">
                <a:solidFill>
                  <a:srgbClr val="EBEBEB"/>
                </a:solidFill>
                <a:latin typeface="+mj-lt"/>
                <a:ea typeface="+mj-ea"/>
                <a:cs typeface="+mj-cs"/>
              </a:rPr>
              <a:t>High Level Architecture</a:t>
            </a:r>
          </a:p>
        </p:txBody>
      </p:sp>
      <p:sp>
        <p:nvSpPr>
          <p:cNvPr id="6" name="Text Placeholder 5">
            <a:extLst>
              <a:ext uri="{FF2B5EF4-FFF2-40B4-BE49-F238E27FC236}">
                <a16:creationId xmlns:a16="http://schemas.microsoft.com/office/drawing/2014/main" id="{B25BA7A7-9A8C-442E-9C64-3C2A589EBC85}"/>
              </a:ext>
            </a:extLst>
          </p:cNvPr>
          <p:cNvSpPr>
            <a:spLocks noGrp="1"/>
          </p:cNvSpPr>
          <p:nvPr>
            <p:ph type="body" sz="half" idx="2"/>
          </p:nvPr>
        </p:nvSpPr>
        <p:spPr>
          <a:xfrm>
            <a:off x="1154955" y="1676400"/>
            <a:ext cx="3133726" cy="4057650"/>
          </a:xfrm>
        </p:spPr>
        <p:txBody>
          <a:bodyPr vert="horz" lIns="91440" tIns="45720" rIns="91440" bIns="45720" rtlCol="0">
            <a:normAutofit/>
          </a:bodyPr>
          <a:lstStyle/>
          <a:p>
            <a:pPr algn="just">
              <a:buFont typeface="Wingdings 3" charset="2"/>
              <a:buChar char=""/>
            </a:pPr>
            <a:r>
              <a:rPr lang="en-US" dirty="0">
                <a:solidFill>
                  <a:srgbClr val="FFFFFF"/>
                </a:solidFill>
              </a:rPr>
              <a:t>Modular flow explained in sequence.</a:t>
            </a:r>
          </a:p>
          <a:p>
            <a:pPr algn="just">
              <a:buFont typeface="Wingdings 3" charset="2"/>
              <a:buChar char=""/>
            </a:pPr>
            <a:r>
              <a:rPr lang="en-US" dirty="0">
                <a:solidFill>
                  <a:srgbClr val="FFFFFF"/>
                </a:solidFill>
              </a:rPr>
              <a:t>Defined availability zones at 4  regions for disaster recovery and to prevent application downtime during intermediate deployments and maintenance activities.</a:t>
            </a:r>
          </a:p>
          <a:p>
            <a:pPr algn="just">
              <a:buFont typeface="Wingdings 3" charset="2"/>
              <a:buChar char=""/>
            </a:pPr>
            <a:r>
              <a:rPr lang="en-US" dirty="0">
                <a:solidFill>
                  <a:srgbClr val="FFFFFF"/>
                </a:solidFill>
              </a:rPr>
              <a:t>Completely handled database backup – cache </a:t>
            </a:r>
          </a:p>
          <a:p>
            <a:pPr algn="just">
              <a:buFont typeface="Wingdings 3" charset="2"/>
              <a:buChar char=""/>
            </a:pPr>
            <a:r>
              <a:rPr lang="en-US" dirty="0">
                <a:solidFill>
                  <a:srgbClr val="FFFFFF"/>
                </a:solidFill>
              </a:rPr>
              <a:t>Read replica for enhanced durability of the database during high-volume read traffic and heavy database workloads.</a:t>
            </a:r>
          </a:p>
        </p:txBody>
      </p:sp>
      <p:pic>
        <p:nvPicPr>
          <p:cNvPr id="8" name="Content Placeholder 7" descr="A close up of a map&#10;&#10;Description automatically generated">
            <a:extLst>
              <a:ext uri="{FF2B5EF4-FFF2-40B4-BE49-F238E27FC236}">
                <a16:creationId xmlns:a16="http://schemas.microsoft.com/office/drawing/2014/main" id="{6F1B32CF-21F1-4B1B-9AAA-D59A0999B7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4607" y="552450"/>
            <a:ext cx="6391533" cy="6053669"/>
          </a:xfrm>
          <a:prstGeom prst="rect">
            <a:avLst/>
          </a:prstGeom>
        </p:spPr>
      </p:pic>
      <p:sp>
        <p:nvSpPr>
          <p:cNvPr id="35" name="Rectangle 3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475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4" name="Rectangle 43">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Oval 44">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1"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2"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4" name="Rectangle 5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6" name="Group 55">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7" name="Rectangle 5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Oval 5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2"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B84E49A-3DA4-49F8-9242-EA375DE810D6}"/>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1800" b="0" i="0" kern="1200" dirty="0">
                <a:solidFill>
                  <a:srgbClr val="EBEBEB"/>
                </a:solidFill>
                <a:latin typeface="+mj-lt"/>
                <a:ea typeface="+mj-ea"/>
                <a:cs typeface="+mj-cs"/>
              </a:rPr>
              <a:t>Incoming data module</a:t>
            </a:r>
          </a:p>
        </p:txBody>
      </p:sp>
      <p:sp>
        <p:nvSpPr>
          <p:cNvPr id="4" name="Text Placeholder 3">
            <a:extLst>
              <a:ext uri="{FF2B5EF4-FFF2-40B4-BE49-F238E27FC236}">
                <a16:creationId xmlns:a16="http://schemas.microsoft.com/office/drawing/2014/main" id="{076B52A7-52FD-4E27-A0EC-3FE039A0106F}"/>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rgbClr val="FFFFFF"/>
                </a:solidFill>
              </a:rPr>
              <a:t> Deployment on web and mobile platforms.</a:t>
            </a:r>
          </a:p>
          <a:p>
            <a:pPr>
              <a:buFont typeface="Wingdings 3" charset="2"/>
              <a:buChar char=""/>
            </a:pPr>
            <a:r>
              <a:rPr lang="en-US" dirty="0">
                <a:solidFill>
                  <a:srgbClr val="FFFFFF"/>
                </a:solidFill>
              </a:rPr>
              <a:t>Incoming data from multiple sources.</a:t>
            </a:r>
          </a:p>
          <a:p>
            <a:pPr>
              <a:buFont typeface="Wingdings 3" charset="2"/>
              <a:buChar char=""/>
            </a:pPr>
            <a:r>
              <a:rPr lang="en-US" dirty="0">
                <a:solidFill>
                  <a:srgbClr val="FFFFFF"/>
                </a:solidFill>
              </a:rPr>
              <a:t>API’s – Machine based interactions such as REST and SOAP. HTTP methods to access the data resources which use JSON and XML to transmit the data.</a:t>
            </a:r>
          </a:p>
          <a:p>
            <a:pPr>
              <a:buFont typeface="Wingdings 3" charset="2"/>
              <a:buChar char=""/>
            </a:pPr>
            <a:r>
              <a:rPr lang="en-US" dirty="0">
                <a:solidFill>
                  <a:srgbClr val="FFFFFF"/>
                </a:solidFill>
              </a:rPr>
              <a:t>Live data from user workstations.</a:t>
            </a:r>
          </a:p>
          <a:p>
            <a:pPr>
              <a:buFont typeface="Wingdings 3" charset="2"/>
              <a:buChar char=""/>
            </a:pPr>
            <a:r>
              <a:rPr lang="en-US" dirty="0">
                <a:solidFill>
                  <a:srgbClr val="FFFFFF"/>
                </a:solidFill>
              </a:rPr>
              <a:t> Data flow to kinesis and SAAS applications data to the Amazon S3 data bucket.</a:t>
            </a:r>
          </a:p>
          <a:p>
            <a:endParaRPr lang="en-US" dirty="0">
              <a:solidFill>
                <a:srgbClr val="FFFFFF"/>
              </a:solidFill>
            </a:endParaRPr>
          </a:p>
        </p:txBody>
      </p:sp>
      <p:pic>
        <p:nvPicPr>
          <p:cNvPr id="6" name="Content Placeholder 5" descr="A close up of text on a white background&#10;&#10;Description automatically generated">
            <a:extLst>
              <a:ext uri="{FF2B5EF4-FFF2-40B4-BE49-F238E27FC236}">
                <a16:creationId xmlns:a16="http://schemas.microsoft.com/office/drawing/2014/main" id="{03A11BC2-8675-4256-AB26-61E6E3894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78302" y="803751"/>
            <a:ext cx="4385667" cy="5250498"/>
          </a:xfrm>
          <a:prstGeom prst="rect">
            <a:avLst/>
          </a:prstGeom>
        </p:spPr>
      </p:pic>
      <p:sp>
        <p:nvSpPr>
          <p:cNvPr id="65" name="Rectangle 6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702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8161-B1C4-471A-A459-605CB514EFCD}"/>
              </a:ext>
            </a:extLst>
          </p:cNvPr>
          <p:cNvSpPr>
            <a:spLocks noGrp="1"/>
          </p:cNvSpPr>
          <p:nvPr>
            <p:ph type="title"/>
          </p:nvPr>
        </p:nvSpPr>
        <p:spPr/>
        <p:txBody>
          <a:bodyPr/>
          <a:lstStyle/>
          <a:p>
            <a:r>
              <a:rPr lang="en-US" dirty="0"/>
              <a:t>Load Balancing and auto scaling</a:t>
            </a:r>
          </a:p>
        </p:txBody>
      </p:sp>
      <p:sp>
        <p:nvSpPr>
          <p:cNvPr id="5" name="Text Placeholder 4">
            <a:extLst>
              <a:ext uri="{FF2B5EF4-FFF2-40B4-BE49-F238E27FC236}">
                <a16:creationId xmlns:a16="http://schemas.microsoft.com/office/drawing/2014/main" id="{9B55E235-0244-4ACB-876F-CB3A3F0109CF}"/>
              </a:ext>
            </a:extLst>
          </p:cNvPr>
          <p:cNvSpPr>
            <a:spLocks noGrp="1"/>
          </p:cNvSpPr>
          <p:nvPr>
            <p:ph type="body" idx="1"/>
          </p:nvPr>
        </p:nvSpPr>
        <p:spPr>
          <a:xfrm>
            <a:off x="1154954" y="2325951"/>
            <a:ext cx="4825157" cy="372862"/>
          </a:xfrm>
        </p:spPr>
        <p:txBody>
          <a:bodyPr/>
          <a:lstStyle/>
          <a:p>
            <a:r>
              <a:rPr lang="en-US" dirty="0"/>
              <a:t>Load Balancer</a:t>
            </a:r>
          </a:p>
        </p:txBody>
      </p:sp>
      <p:sp>
        <p:nvSpPr>
          <p:cNvPr id="6" name="Content Placeholder 5">
            <a:extLst>
              <a:ext uri="{FF2B5EF4-FFF2-40B4-BE49-F238E27FC236}">
                <a16:creationId xmlns:a16="http://schemas.microsoft.com/office/drawing/2014/main" id="{70CF9E1D-D028-4DE1-A499-BB8EABC6C2C6}"/>
              </a:ext>
            </a:extLst>
          </p:cNvPr>
          <p:cNvSpPr>
            <a:spLocks noGrp="1"/>
          </p:cNvSpPr>
          <p:nvPr>
            <p:ph sz="half" idx="2"/>
          </p:nvPr>
        </p:nvSpPr>
        <p:spPr>
          <a:xfrm>
            <a:off x="535620" y="2876366"/>
            <a:ext cx="5444492" cy="3143435"/>
          </a:xfrm>
        </p:spPr>
        <p:txBody>
          <a:bodyPr>
            <a:normAutofit fontScale="70000" lnSpcReduction="20000"/>
          </a:bodyPr>
          <a:lstStyle/>
          <a:p>
            <a:r>
              <a:rPr lang="en-US" dirty="0"/>
              <a:t>Amazon EC2 instances.</a:t>
            </a:r>
          </a:p>
          <a:p>
            <a:r>
              <a:rPr lang="en-US" dirty="0"/>
              <a:t>Number of EC2 instances. VPC handles AWS resources in virtual network that would operate in data center. VPC includes public subnet which enables communication over the internet.</a:t>
            </a:r>
          </a:p>
          <a:p>
            <a:r>
              <a:rPr lang="en-US" dirty="0"/>
              <a:t>In this application we create public- facing subnet for the users to access the application in various platforms.</a:t>
            </a:r>
          </a:p>
          <a:p>
            <a:r>
              <a:rPr lang="en-US" dirty="0"/>
              <a:t>Subnets in VPC handle security groups.</a:t>
            </a:r>
          </a:p>
          <a:p>
            <a:r>
              <a:rPr lang="en-US" dirty="0"/>
              <a:t>Jenkins build – EC2 plug-in for handling automatic cluster overloading scenario.</a:t>
            </a:r>
          </a:p>
          <a:p>
            <a:r>
              <a:rPr lang="en-US" dirty="0"/>
              <a:t>Elastic load balancing to automatically route incoming web traffic caused by excess usage of EC2 instances.</a:t>
            </a:r>
          </a:p>
          <a:p>
            <a:r>
              <a:rPr lang="en-US" dirty="0"/>
              <a:t>It sends the data and EC2 instances to Amazon CloudWatch.</a:t>
            </a:r>
          </a:p>
        </p:txBody>
      </p:sp>
      <p:sp>
        <p:nvSpPr>
          <p:cNvPr id="7" name="Text Placeholder 6">
            <a:extLst>
              <a:ext uri="{FF2B5EF4-FFF2-40B4-BE49-F238E27FC236}">
                <a16:creationId xmlns:a16="http://schemas.microsoft.com/office/drawing/2014/main" id="{2D74AB7D-686D-423A-8DC2-71F6D7F549A9}"/>
              </a:ext>
            </a:extLst>
          </p:cNvPr>
          <p:cNvSpPr>
            <a:spLocks noGrp="1"/>
          </p:cNvSpPr>
          <p:nvPr>
            <p:ph type="body" sz="quarter" idx="3"/>
          </p:nvPr>
        </p:nvSpPr>
        <p:spPr>
          <a:xfrm>
            <a:off x="6208712" y="2396971"/>
            <a:ext cx="4825159" cy="301841"/>
          </a:xfrm>
        </p:spPr>
        <p:txBody>
          <a:bodyPr/>
          <a:lstStyle/>
          <a:p>
            <a:r>
              <a:rPr lang="en-US" dirty="0"/>
              <a:t>Server setup – Auto Scaling </a:t>
            </a:r>
          </a:p>
        </p:txBody>
      </p:sp>
      <p:pic>
        <p:nvPicPr>
          <p:cNvPr id="12" name="Content Placeholder 11" descr="A close up of text on a white background&#10;&#10;Description automatically generated">
            <a:extLst>
              <a:ext uri="{FF2B5EF4-FFF2-40B4-BE49-F238E27FC236}">
                <a16:creationId xmlns:a16="http://schemas.microsoft.com/office/drawing/2014/main" id="{0ED0E0FF-235A-4833-A3A3-1B8E8E4835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80111" y="2876366"/>
            <a:ext cx="5676270" cy="3559946"/>
          </a:xfrm>
        </p:spPr>
      </p:pic>
    </p:spTree>
    <p:extLst>
      <p:ext uri="{BB962C8B-B14F-4D97-AF65-F5344CB8AC3E}">
        <p14:creationId xmlns:p14="http://schemas.microsoft.com/office/powerpoint/2010/main" val="156119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D2F42A-FB7A-4BA4-8EBA-40AB63E15ABB}"/>
              </a:ext>
            </a:extLst>
          </p:cNvPr>
          <p:cNvSpPr>
            <a:spLocks noGrp="1"/>
          </p:cNvSpPr>
          <p:nvPr>
            <p:ph type="title"/>
          </p:nvPr>
        </p:nvSpPr>
        <p:spPr>
          <a:xfrm>
            <a:off x="1154954" y="973668"/>
            <a:ext cx="8761413" cy="706964"/>
          </a:xfrm>
        </p:spPr>
        <p:txBody>
          <a:bodyPr/>
          <a:lstStyle/>
          <a:p>
            <a:r>
              <a:rPr lang="en-US"/>
              <a:t>Cloud watch at a glance:</a:t>
            </a:r>
            <a:endParaRPr lang="en-US" dirty="0"/>
          </a:p>
        </p:txBody>
      </p:sp>
      <p:pic>
        <p:nvPicPr>
          <p:cNvPr id="14" name="Content Placeholder 13" descr="A close up of text on a white background&#10;&#10;Description automatically generated">
            <a:extLst>
              <a:ext uri="{FF2B5EF4-FFF2-40B4-BE49-F238E27FC236}">
                <a16:creationId xmlns:a16="http://schemas.microsoft.com/office/drawing/2014/main" id="{2380A827-38D3-4772-A981-6EC0F33D54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628900"/>
            <a:ext cx="10448925" cy="2733675"/>
          </a:xfrm>
        </p:spPr>
      </p:pic>
    </p:spTree>
    <p:extLst>
      <p:ext uri="{BB962C8B-B14F-4D97-AF65-F5344CB8AC3E}">
        <p14:creationId xmlns:p14="http://schemas.microsoft.com/office/powerpoint/2010/main" val="268539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7" name="Group 23">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A779B8B-E60C-47C0-AE74-B1C0F629E65B}"/>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3300" b="0" i="0" kern="1200">
                <a:solidFill>
                  <a:srgbClr val="EBEBEB"/>
                </a:solidFill>
                <a:latin typeface="+mj-lt"/>
                <a:ea typeface="+mj-ea"/>
                <a:cs typeface="+mj-cs"/>
              </a:rPr>
              <a:t>Database and Cache</a:t>
            </a:r>
          </a:p>
        </p:txBody>
      </p:sp>
      <p:sp>
        <p:nvSpPr>
          <p:cNvPr id="4" name="Text Placeholder 3">
            <a:extLst>
              <a:ext uri="{FF2B5EF4-FFF2-40B4-BE49-F238E27FC236}">
                <a16:creationId xmlns:a16="http://schemas.microsoft.com/office/drawing/2014/main" id="{37BE3226-56E9-4449-9F0E-E1D80D2884BC}"/>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marL="285750" indent="-285750">
              <a:buFont typeface="Wingdings 3" charset="2"/>
              <a:buChar char=""/>
            </a:pPr>
            <a:r>
              <a:rPr lang="en-US" dirty="0">
                <a:solidFill>
                  <a:srgbClr val="FFFFFF"/>
                </a:solidFill>
              </a:rPr>
              <a:t>Mongo DB  scalable and reliable database solution.</a:t>
            </a:r>
          </a:p>
          <a:p>
            <a:pPr marL="285750" indent="-285750">
              <a:buFont typeface="Wingdings 3" charset="2"/>
              <a:buChar char=""/>
            </a:pPr>
            <a:r>
              <a:rPr lang="en-US" dirty="0">
                <a:solidFill>
                  <a:srgbClr val="FFFFFF"/>
                </a:solidFill>
              </a:rPr>
              <a:t>DynamoDB not as powerful as MongoDB since no aggregation functionality.</a:t>
            </a:r>
          </a:p>
          <a:p>
            <a:pPr marL="285750" indent="-285750">
              <a:buFont typeface="Wingdings 3" charset="2"/>
              <a:buChar char=""/>
            </a:pPr>
            <a:r>
              <a:rPr lang="en-US" dirty="0">
                <a:solidFill>
                  <a:srgbClr val="FFFFFF"/>
                </a:solidFill>
              </a:rPr>
              <a:t>Mongo DB atlas fully managed database service.</a:t>
            </a:r>
          </a:p>
          <a:p>
            <a:pPr marL="285750" indent="-285750">
              <a:buFont typeface="Wingdings 3" charset="2"/>
              <a:buChar char=""/>
            </a:pPr>
            <a:r>
              <a:rPr lang="en-US" dirty="0">
                <a:solidFill>
                  <a:srgbClr val="FFFFFF"/>
                </a:solidFill>
              </a:rPr>
              <a:t>Easy migration services</a:t>
            </a:r>
          </a:p>
          <a:p>
            <a:pPr marL="285750" indent="-285750">
              <a:buFont typeface="Wingdings 3" charset="2"/>
              <a:buChar char=""/>
            </a:pPr>
            <a:r>
              <a:rPr lang="en-US" dirty="0">
                <a:solidFill>
                  <a:srgbClr val="FFFFFF"/>
                </a:solidFill>
              </a:rPr>
              <a:t>VPC connectivity 	with Amazon AWS.</a:t>
            </a:r>
          </a:p>
          <a:p>
            <a:pPr marL="285750" indent="-285750">
              <a:buFont typeface="Wingdings 3" charset="2"/>
              <a:buChar char=""/>
            </a:pPr>
            <a:endParaRPr lang="en-US" dirty="0">
              <a:solidFill>
                <a:srgbClr val="FFFFFF"/>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D058D1B0-A7FC-48E3-BDA3-24D98387FE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4607" y="1303815"/>
            <a:ext cx="6391533" cy="4250370"/>
          </a:xfrm>
          <a:prstGeom prst="rect">
            <a:avLst/>
          </a:prstGeom>
        </p:spPr>
      </p:pic>
      <p:sp>
        <p:nvSpPr>
          <p:cNvPr id="38" name="Rectangle 3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882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13F3-7F7D-4AA4-91A6-E0677BF83A36}"/>
              </a:ext>
            </a:extLst>
          </p:cNvPr>
          <p:cNvSpPr>
            <a:spLocks noGrp="1"/>
          </p:cNvSpPr>
          <p:nvPr>
            <p:ph type="title"/>
          </p:nvPr>
        </p:nvSpPr>
        <p:spPr/>
        <p:txBody>
          <a:bodyPr/>
          <a:lstStyle/>
          <a:p>
            <a:r>
              <a:rPr lang="en-US" dirty="0"/>
              <a:t>Amazon RDS</a:t>
            </a:r>
          </a:p>
        </p:txBody>
      </p:sp>
      <p:sp>
        <p:nvSpPr>
          <p:cNvPr id="5" name="Content Placeholder 4">
            <a:extLst>
              <a:ext uri="{FF2B5EF4-FFF2-40B4-BE49-F238E27FC236}">
                <a16:creationId xmlns:a16="http://schemas.microsoft.com/office/drawing/2014/main" id="{176D695C-FECA-4D84-AFE7-C347DDE3E36D}"/>
              </a:ext>
            </a:extLst>
          </p:cNvPr>
          <p:cNvSpPr>
            <a:spLocks noGrp="1"/>
          </p:cNvSpPr>
          <p:nvPr>
            <p:ph idx="1"/>
          </p:nvPr>
        </p:nvSpPr>
        <p:spPr/>
        <p:txBody>
          <a:bodyPr/>
          <a:lstStyle/>
          <a:p>
            <a:r>
              <a:rPr lang="en-US" dirty="0"/>
              <a:t>Relational data handling for cost-efficient and resizable capacity.</a:t>
            </a:r>
          </a:p>
          <a:p>
            <a:r>
              <a:rPr lang="en-US" dirty="0"/>
              <a:t>RDS service for Mongo DB has been adopted for the optimization of memory, I/O operations.</a:t>
            </a:r>
          </a:p>
          <a:p>
            <a:r>
              <a:rPr lang="en-US" dirty="0"/>
              <a:t>Database instances in Amazon VPC which helps in isolating database instances and aid in connecting existing infrastructure through industry-standard encrypted IPsec VPN.</a:t>
            </a:r>
          </a:p>
          <a:p>
            <a:r>
              <a:rPr lang="en-US" dirty="0"/>
              <a:t>Multi- Availability Zone deployment and replication made possible with the help of Amazon RDS.</a:t>
            </a:r>
          </a:p>
        </p:txBody>
      </p:sp>
    </p:spTree>
    <p:extLst>
      <p:ext uri="{BB962C8B-B14F-4D97-AF65-F5344CB8AC3E}">
        <p14:creationId xmlns:p14="http://schemas.microsoft.com/office/powerpoint/2010/main" val="1018729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1515</Words>
  <Application>Microsoft Office PowerPoint</Application>
  <PresentationFormat>Widescreen</PresentationFormat>
  <Paragraphs>155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Abadi</vt:lpstr>
      <vt:lpstr>Arial</vt:lpstr>
      <vt:lpstr>Century Gothic</vt:lpstr>
      <vt:lpstr>Wingdings 3</vt:lpstr>
      <vt:lpstr>Ion Boardroom</vt:lpstr>
      <vt:lpstr>Designing Cloud Application</vt:lpstr>
      <vt:lpstr>Table of Contents</vt:lpstr>
      <vt:lpstr>Business Objective</vt:lpstr>
      <vt:lpstr>High Level Architecture</vt:lpstr>
      <vt:lpstr>Incoming data module</vt:lpstr>
      <vt:lpstr>Load Balancing and auto scaling</vt:lpstr>
      <vt:lpstr>Cloud watch at a glance:</vt:lpstr>
      <vt:lpstr>Database and Cache</vt:lpstr>
      <vt:lpstr>Amazon RDS</vt:lpstr>
      <vt:lpstr>Outgoing alerts</vt:lpstr>
      <vt:lpstr>Analytics and Historical Search</vt:lpstr>
      <vt:lpstr>Cluster support functionalities</vt:lpstr>
      <vt:lpstr>Setup and deployment:</vt:lpstr>
      <vt:lpstr>Designing Private cloud For Online Reservation System</vt:lpstr>
      <vt:lpstr>The nature of Platform being Implemented</vt:lpstr>
      <vt:lpstr>Why OpenStack? </vt:lpstr>
      <vt:lpstr>Online Reservation System High-Level Architecture</vt:lpstr>
      <vt:lpstr>Introduction</vt:lpstr>
      <vt:lpstr>Private cloud Architecture</vt:lpstr>
      <vt:lpstr>Layers in Architecture</vt:lpstr>
      <vt:lpstr>Logical Representation of Openstack Components </vt:lpstr>
      <vt:lpstr>Architectural Services Components</vt:lpstr>
      <vt:lpstr>Architectural Services Components</vt:lpstr>
      <vt:lpstr>Optional Components</vt:lpstr>
      <vt:lpstr>PUBLIC CLOUD COST</vt:lpstr>
      <vt:lpstr>Private Cloud Cost</vt:lpstr>
      <vt:lpstr>Public vs Private</vt:lpstr>
      <vt:lpstr>Cost comparison of Public and Private Cloud</vt:lpstr>
      <vt:lpstr>OpenStack VS Amazon</vt:lpstr>
      <vt:lpstr>Public VS Private Recommendation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Cloud Application</dc:title>
  <dc:creator>Geetika Koneru</dc:creator>
  <cp:lastModifiedBy> </cp:lastModifiedBy>
  <cp:revision>2</cp:revision>
  <dcterms:created xsi:type="dcterms:W3CDTF">2018-12-11T23:19:06Z</dcterms:created>
  <dcterms:modified xsi:type="dcterms:W3CDTF">2019-12-31T05:38:48Z</dcterms:modified>
</cp:coreProperties>
</file>