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251" autoAdjust="0"/>
  </p:normalViewPr>
  <p:slideViewPr>
    <p:cSldViewPr snapToGrid="0">
      <p:cViewPr varScale="1">
        <p:scale>
          <a:sx n="56" d="100"/>
          <a:sy n="56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8E4F-24DF-4A2F-8285-2120B9B83DF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5B065-617A-4900-8F54-5B360A3A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yellowbrickroadfreeblog.wordpress.com/2013/09/15/global-warming-is-wrong-worlds-top-climate-scientists-admit-computers-got-the-effects-of-greenhouse-gases-wro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of Image : </a:t>
            </a:r>
            <a:r>
              <a:rPr lang="en-US" dirty="0" smtClean="0">
                <a:hlinkClick r:id="rId3"/>
              </a:rPr>
              <a:t>http://theyellowbrickroadfreeblog.wordpress.com/2013/09/15/global-warming-is-wrong-worlds-top-climate-scientists-admit-computers-got-the-effects-of-greenhouse-gases-wrong/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5B065-617A-4900-8F54-5B360A3AD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3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1C18-8916-4295-8849-D6842E54F89F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2624" y="69205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Hadoop</a:t>
            </a:r>
            <a:r>
              <a:rPr lang="en-US" sz="4000" dirty="0" smtClean="0"/>
              <a:t> Assignment - 1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63588" y="4529885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024" y="5816315"/>
            <a:ext cx="1188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Geetish Nayak    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Purvi</a:t>
            </a:r>
            <a:r>
              <a:rPr lang="en-US" dirty="0" smtClean="0"/>
              <a:t> </a:t>
            </a:r>
            <a:r>
              <a:rPr lang="en-US" dirty="0" err="1" smtClean="0"/>
              <a:t>Bafna</a:t>
            </a:r>
            <a:endParaRPr lang="en-US" dirty="0" smtClean="0"/>
          </a:p>
          <a:p>
            <a:r>
              <a:rPr lang="en-US" dirty="0" err="1" smtClean="0"/>
              <a:t>Jyoti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										           Sherry Shi				</a:t>
            </a:r>
            <a:r>
              <a:rPr lang="en-US" smtClean="0"/>
              <a:t>	  	Group No: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8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7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4590210"/>
          </a:xfrm>
        </p:spPr>
        <p:txBody>
          <a:bodyPr/>
          <a:lstStyle/>
          <a:p>
            <a:r>
              <a:rPr lang="en-US" dirty="0" smtClean="0"/>
              <a:t>Global Warming – To check if there is an abnormal rise/fall in monthly average temperature over a year.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scienceunraveled.com/wp-content/uploads/2013/08/Global-warmin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23540"/>
            <a:ext cx="10349753" cy="430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0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did we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196788"/>
            <a:ext cx="11161058" cy="52712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Hadoop</a:t>
            </a:r>
            <a:r>
              <a:rPr lang="en-US" dirty="0" smtClean="0"/>
              <a:t> Programs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Program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en-US" sz="2400" dirty="0" smtClean="0"/>
              <a:t>Get average monthly temperature over a period of X(5years) years</a:t>
            </a:r>
          </a:p>
          <a:p>
            <a:pPr marL="2057400">
              <a:buFontTx/>
              <a:buChar char="-"/>
            </a:pPr>
            <a:r>
              <a:rPr lang="en-US" sz="2400" dirty="0" smtClean="0"/>
              <a:t>Get the Standard Deviation</a:t>
            </a:r>
          </a:p>
          <a:p>
            <a:pPr marL="2057400">
              <a:buFontTx/>
              <a:buChar char="-"/>
            </a:pPr>
            <a:r>
              <a:rPr lang="en-US" sz="2400" dirty="0" smtClean="0"/>
              <a:t>95% Confidence Interval</a:t>
            </a:r>
            <a:endParaRPr lang="en-US" sz="2400" dirty="0"/>
          </a:p>
          <a:p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Program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 Use the data collected from above</a:t>
            </a:r>
          </a:p>
          <a:p>
            <a:pPr marL="2003425" indent="-2003425">
              <a:buNone/>
            </a:pPr>
            <a:r>
              <a:rPr lang="en-US" sz="2400" dirty="0" smtClean="0"/>
              <a:t>                           - For a year calculate the Mean, Standard Deviation</a:t>
            </a:r>
          </a:p>
          <a:p>
            <a:pPr marL="2003425" indent="-2003425">
              <a:buNone/>
            </a:pPr>
            <a:r>
              <a:rPr lang="en-US" sz="2400" dirty="0" smtClean="0"/>
              <a:t>                           - For a year show if the monthly averages fall below/above a specific threshold value</a:t>
            </a:r>
          </a:p>
          <a:p>
            <a:pPr marL="2003425" indent="-2003425">
              <a:buNone/>
            </a:pP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68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the threshold was calculated?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06085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Monthly </a:t>
            </a:r>
            <a:r>
              <a:rPr lang="en-US" dirty="0" smtClean="0"/>
              <a:t>Average(5 </a:t>
            </a:r>
            <a:r>
              <a:rPr lang="en-US" dirty="0" err="1" smtClean="0"/>
              <a:t>yrs</a:t>
            </a:r>
            <a:r>
              <a:rPr lang="en-US" dirty="0" smtClean="0"/>
              <a:t>) </a:t>
            </a:r>
            <a:r>
              <a:rPr lang="en-US" dirty="0" smtClean="0"/>
              <a:t>= MX        </a:t>
            </a:r>
            <a:r>
              <a:rPr lang="en-US" dirty="0" smtClean="0"/>
              <a:t>Standard Deviation(5 </a:t>
            </a:r>
            <a:r>
              <a:rPr lang="en-US" dirty="0" err="1" smtClean="0"/>
              <a:t>yrs</a:t>
            </a:r>
            <a:r>
              <a:rPr lang="en-US" dirty="0" smtClean="0"/>
              <a:t>) </a:t>
            </a:r>
            <a:r>
              <a:rPr lang="en-US" dirty="0" smtClean="0"/>
              <a:t>= 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Threshold = MX </a:t>
            </a:r>
            <a:r>
              <a:rPr lang="en-US" b="1" u="sng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Output – Program 1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282"/>
            <a:ext cx="10515600" cy="51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8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– Program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1439332"/>
            <a:ext cx="11125200" cy="49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83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Hadoop Assignment - 1</vt:lpstr>
      <vt:lpstr>Objective</vt:lpstr>
      <vt:lpstr>What did we do ?</vt:lpstr>
      <vt:lpstr>How the threshold was calculated?</vt:lpstr>
      <vt:lpstr>Output – Program 1</vt:lpstr>
      <vt:lpstr>Output – Program 2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Assignment - 1</dc:title>
  <dc:creator>Geetish Nayak</dc:creator>
  <cp:lastModifiedBy>Geetish Nayak</cp:lastModifiedBy>
  <cp:revision>16</cp:revision>
  <dcterms:created xsi:type="dcterms:W3CDTF">2013-11-04T13:44:50Z</dcterms:created>
  <dcterms:modified xsi:type="dcterms:W3CDTF">2013-11-06T19:19:49Z</dcterms:modified>
</cp:coreProperties>
</file>