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0" r:id="rId6"/>
    <p:sldId id="264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75" autoAdjust="0"/>
  </p:normalViewPr>
  <p:slideViewPr>
    <p:cSldViewPr snapToGrid="0">
      <p:cViewPr varScale="1">
        <p:scale>
          <a:sx n="89" d="100"/>
          <a:sy n="89" d="100"/>
        </p:scale>
        <p:origin x="-128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8E4F-24DF-4A2F-8285-2120B9B83DFA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5B065-617A-4900-8F54-5B360A3A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5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5B065-617A-4900-8F54-5B360A3AD7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2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9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4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0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5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3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7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1C18-8916-4295-8849-D6842E54F89F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3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1C18-8916-4295-8849-D6842E54F89F}" type="datetimeFigureOut">
              <a:rPr lang="en-US" smtClean="0"/>
              <a:t>11/20/13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7A6B-C6AE-4BCB-BFF4-31567390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8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2624" y="692057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Hadoop</a:t>
            </a:r>
            <a:r>
              <a:rPr lang="en-US" sz="4000" dirty="0" smtClean="0"/>
              <a:t> Assignment - 3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63588" y="4529885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</a:t>
            </a:r>
          </a:p>
          <a:p>
            <a:endParaRPr lang="en-US" dirty="0"/>
          </a:p>
          <a:p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024" y="5816315"/>
            <a:ext cx="1188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Geetish Nayak                                                                                                                                                                                 </a:t>
            </a:r>
            <a:r>
              <a:rPr lang="en-US" dirty="0" err="1" smtClean="0"/>
              <a:t>Purvi</a:t>
            </a:r>
            <a:r>
              <a:rPr lang="en-US" dirty="0" smtClean="0"/>
              <a:t> </a:t>
            </a:r>
            <a:r>
              <a:rPr lang="en-US" dirty="0" err="1" smtClean="0"/>
              <a:t>Bafna</a:t>
            </a:r>
            <a:endParaRPr lang="en-US" dirty="0" smtClean="0"/>
          </a:p>
          <a:p>
            <a:r>
              <a:rPr lang="en-US" dirty="0" err="1" smtClean="0"/>
              <a:t>Jyoti</a:t>
            </a:r>
            <a:r>
              <a:rPr lang="en-US" dirty="0" smtClean="0"/>
              <a:t> </a:t>
            </a:r>
            <a:r>
              <a:rPr lang="en-US" dirty="0" err="1" smtClean="0"/>
              <a:t>Yadav</a:t>
            </a:r>
            <a:r>
              <a:rPr lang="en-US" dirty="0" smtClean="0"/>
              <a:t>										           Sherry Shi				</a:t>
            </a:r>
            <a:r>
              <a:rPr lang="en-US" smtClean="0"/>
              <a:t>	  	Group No: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8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76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Objective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100" y="1727200"/>
            <a:ext cx="9029700" cy="4433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create a social network </a:t>
            </a:r>
            <a:r>
              <a:rPr lang="en-US" dirty="0" smtClean="0"/>
              <a:t>that </a:t>
            </a:r>
            <a:r>
              <a:rPr lang="en-US" dirty="0"/>
              <a:t>shows the number of emails sent from each email user to another email user in the dataset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0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0900" y="1825625"/>
            <a:ext cx="10515600" cy="43755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0"/>
              </a:lnSpc>
              <a:buNone/>
            </a:pPr>
            <a:r>
              <a:rPr lang="en-US" sz="2000" dirty="0"/>
              <a:t>Message-ID: &lt;18782981.1075855378110.JavaMail.evans@thyme&gt;</a:t>
            </a:r>
          </a:p>
          <a:p>
            <a:pPr marL="0" indent="0">
              <a:lnSpc>
                <a:spcPct val="0"/>
              </a:lnSpc>
              <a:buNone/>
            </a:pP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r>
              <a:rPr lang="en-US" sz="2000" dirty="0"/>
              <a:t>Date: Mon, 14 May 2001 16:39:00 -0700 (PDT)</a:t>
            </a:r>
          </a:p>
          <a:p>
            <a:pPr marL="0" indent="0">
              <a:lnSpc>
                <a:spcPct val="0"/>
              </a:lnSpc>
              <a:buNone/>
            </a:pP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r>
              <a:rPr lang="en-US" sz="2000" dirty="0"/>
              <a:t>From: </a:t>
            </a:r>
            <a:r>
              <a:rPr lang="en-US" sz="2000" dirty="0" err="1"/>
              <a:t>phillip.allen@enron.com</a:t>
            </a: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r>
              <a:rPr lang="en-US" sz="2000" dirty="0"/>
              <a:t>To: </a:t>
            </a:r>
            <a:r>
              <a:rPr lang="en-US" sz="2000" dirty="0" err="1"/>
              <a:t>tim.belden@enron.com</a:t>
            </a: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r>
              <a:rPr lang="en-US" sz="2000" dirty="0"/>
              <a:t>Subject: </a:t>
            </a:r>
          </a:p>
          <a:p>
            <a:pPr marL="0" indent="0">
              <a:lnSpc>
                <a:spcPct val="0"/>
              </a:lnSpc>
              <a:buNone/>
            </a:pP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r>
              <a:rPr lang="en-US" sz="2000" dirty="0"/>
              <a:t>Mime-Version: 1.0</a:t>
            </a:r>
          </a:p>
          <a:p>
            <a:pPr marL="0" indent="0">
              <a:lnSpc>
                <a:spcPct val="0"/>
              </a:lnSpc>
              <a:buNone/>
            </a:pP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r>
              <a:rPr lang="en-US" sz="2000" dirty="0"/>
              <a:t>Content-Type: text/plain; charset=us-</a:t>
            </a:r>
            <a:r>
              <a:rPr lang="en-US" sz="2000" dirty="0" err="1"/>
              <a:t>ascii</a:t>
            </a: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r>
              <a:rPr lang="en-US" sz="2000" dirty="0"/>
              <a:t>Content-Transfer-Encoding: 7bit</a:t>
            </a:r>
          </a:p>
          <a:p>
            <a:pPr marL="0" indent="0">
              <a:lnSpc>
                <a:spcPct val="0"/>
              </a:lnSpc>
              <a:buNone/>
            </a:pP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r>
              <a:rPr lang="en-US" sz="2000" dirty="0"/>
              <a:t>X-From: Phillip K Allen</a:t>
            </a:r>
          </a:p>
          <a:p>
            <a:pPr marL="0" indent="0">
              <a:lnSpc>
                <a:spcPct val="0"/>
              </a:lnSpc>
              <a:buNone/>
            </a:pP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r>
              <a:rPr lang="en-US" sz="2000" dirty="0"/>
              <a:t>X-To: Tim Belden &lt;Tim Belden/</a:t>
            </a:r>
            <a:r>
              <a:rPr lang="en-US" sz="2000" dirty="0" err="1"/>
              <a:t>Enron@EnronXGate</a:t>
            </a:r>
            <a:r>
              <a:rPr lang="en-US" sz="2000" dirty="0"/>
              <a:t>&gt;</a:t>
            </a:r>
          </a:p>
          <a:p>
            <a:pPr marL="0" indent="0">
              <a:lnSpc>
                <a:spcPct val="0"/>
              </a:lnSpc>
              <a:buNone/>
            </a:pP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r>
              <a:rPr lang="en-US" sz="2000" dirty="0"/>
              <a:t>X-cc: </a:t>
            </a:r>
          </a:p>
          <a:p>
            <a:pPr marL="0" indent="0">
              <a:lnSpc>
                <a:spcPct val="0"/>
              </a:lnSpc>
              <a:buNone/>
            </a:pP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r>
              <a:rPr lang="en-US" sz="2000" dirty="0"/>
              <a:t>X-bcc: </a:t>
            </a:r>
          </a:p>
          <a:p>
            <a:pPr marL="0" indent="0">
              <a:lnSpc>
                <a:spcPct val="0"/>
              </a:lnSpc>
              <a:buNone/>
            </a:pP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r>
              <a:rPr lang="en-US" sz="2000" dirty="0"/>
              <a:t>X-Folder: \Phillip_Allen_Jan2002_1\Allen, Phillip K.\'Sent Mail</a:t>
            </a:r>
          </a:p>
          <a:p>
            <a:pPr marL="0" indent="0">
              <a:lnSpc>
                <a:spcPct val="0"/>
              </a:lnSpc>
              <a:buNone/>
            </a:pP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r>
              <a:rPr lang="en-US" sz="2000" dirty="0"/>
              <a:t>X-Origin: Allen-P</a:t>
            </a:r>
          </a:p>
          <a:p>
            <a:pPr marL="0" indent="0">
              <a:lnSpc>
                <a:spcPct val="0"/>
              </a:lnSpc>
              <a:buNone/>
            </a:pP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r>
              <a:rPr lang="en-US" sz="2000" dirty="0"/>
              <a:t>X-</a:t>
            </a:r>
            <a:r>
              <a:rPr lang="en-US" sz="2000" dirty="0" err="1"/>
              <a:t>FileName</a:t>
            </a:r>
            <a:r>
              <a:rPr lang="en-US" sz="2000" dirty="0"/>
              <a:t>: </a:t>
            </a:r>
            <a:r>
              <a:rPr lang="en-US" sz="2000" dirty="0" err="1"/>
              <a:t>pallen</a:t>
            </a:r>
            <a:r>
              <a:rPr lang="en-US" sz="2000" dirty="0"/>
              <a:t> (Non-Privileged).</a:t>
            </a:r>
            <a:r>
              <a:rPr lang="en-US" sz="2000" dirty="0" err="1"/>
              <a:t>pst</a:t>
            </a:r>
            <a:endParaRPr lang="en-US" sz="2000" dirty="0"/>
          </a:p>
          <a:p>
            <a:pPr marL="0" indent="0">
              <a:lnSpc>
                <a:spcPct val="0"/>
              </a:lnSpc>
            </a:pPr>
            <a:endParaRPr lang="en-US" sz="2000" dirty="0"/>
          </a:p>
          <a:p>
            <a:pPr marL="0" indent="0">
              <a:lnSpc>
                <a:spcPct val="0"/>
              </a:lnSpc>
            </a:pPr>
            <a:endParaRPr lang="en-US" sz="2000" dirty="0"/>
          </a:p>
          <a:p>
            <a:pPr marL="0" indent="0">
              <a:lnSpc>
                <a:spcPct val="0"/>
              </a:lnSpc>
            </a:pPr>
            <a:endParaRPr lang="en-US" sz="2000" dirty="0"/>
          </a:p>
          <a:p>
            <a:pPr marL="0" indent="0">
              <a:lnSpc>
                <a:spcPct val="0"/>
              </a:lnSpc>
              <a:buNone/>
            </a:pPr>
            <a:r>
              <a:rPr lang="en-US" sz="2000" dirty="0"/>
              <a:t>Here is our forecast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76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Sample Email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858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02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did we do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196788"/>
            <a:ext cx="11161058" cy="527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err="1" smtClean="0"/>
              <a:t>Hadoop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Mapper: </a:t>
            </a:r>
            <a:r>
              <a:rPr lang="en-US" dirty="0" err="1" smtClean="0"/>
              <a:t>EmailMapper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 </a:t>
            </a:r>
            <a:r>
              <a:rPr lang="en-US" sz="2400" dirty="0" smtClean="0"/>
              <a:t>Find the message ID</a:t>
            </a:r>
          </a:p>
          <a:p>
            <a:pPr marL="2057400">
              <a:buFontTx/>
              <a:buChar char="-"/>
            </a:pPr>
            <a:r>
              <a:rPr lang="en-US" sz="2400" dirty="0" smtClean="0"/>
              <a:t>Find the sender and receiver of email</a:t>
            </a:r>
          </a:p>
          <a:p>
            <a:pPr marL="2057400">
              <a:buFontTx/>
              <a:buChar char="-"/>
            </a:pPr>
            <a:r>
              <a:rPr lang="en-US" sz="2400" dirty="0" smtClean="0"/>
              <a:t>Create </a:t>
            </a:r>
            <a:r>
              <a:rPr lang="en-US" sz="2400" dirty="0" err="1" smtClean="0"/>
              <a:t>From$To</a:t>
            </a:r>
            <a:r>
              <a:rPr lang="en-US" sz="2400" dirty="0" smtClean="0"/>
              <a:t> as the </a:t>
            </a:r>
            <a:r>
              <a:rPr lang="en-US" sz="2400" dirty="0" err="1" smtClean="0"/>
              <a:t>EmailKey</a:t>
            </a:r>
            <a:r>
              <a:rPr lang="en-US" sz="2400" dirty="0" smtClean="0"/>
              <a:t> and 1 as value</a:t>
            </a:r>
            <a:endParaRPr lang="en-US" sz="2400" dirty="0"/>
          </a:p>
          <a:p>
            <a:r>
              <a:rPr lang="en-US" dirty="0" smtClean="0"/>
              <a:t>Reducer: </a:t>
            </a:r>
            <a:r>
              <a:rPr lang="en-US" dirty="0" err="1" smtClean="0"/>
              <a:t>EmailReducer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		- Use the data collected from the sender</a:t>
            </a:r>
          </a:p>
          <a:p>
            <a:pPr marL="2003425" indent="-2003425">
              <a:buNone/>
            </a:pPr>
            <a:r>
              <a:rPr lang="en-US" sz="2400" dirty="0" smtClean="0"/>
              <a:t>                           - For each </a:t>
            </a:r>
            <a:r>
              <a:rPr lang="en-US" sz="2400" dirty="0" err="1" smtClean="0"/>
              <a:t>From_To</a:t>
            </a:r>
            <a:r>
              <a:rPr lang="en-US" sz="2400" dirty="0" smtClean="0"/>
              <a:t> key, sum the count of emails</a:t>
            </a:r>
          </a:p>
          <a:p>
            <a:pPr marL="2003425" indent="-2003425">
              <a:buNone/>
            </a:pPr>
            <a:r>
              <a:rPr lang="en-US" sz="2400" dirty="0" smtClean="0"/>
              <a:t>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4968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0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Output </a:t>
            </a:r>
            <a:r>
              <a:rPr lang="en-US" altLang="zh-CN" sz="4000" dirty="0"/>
              <a:t>1</a:t>
            </a:r>
            <a:endParaRPr lang="en-US" sz="4000" dirty="0"/>
          </a:p>
        </p:txBody>
      </p:sp>
      <p:sp>
        <p:nvSpPr>
          <p:cNvPr id="4" name="AutoShape 4" descr="https://mail.google.com/mail/u/0/?ui=2&amp;ik=2e5edf1eb5&amp;view=att&amp;th=1427680f4dc18c57&amp;attid=0.1.1&amp;disp=emb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Content Placeholder 4" descr="Screen Shot 2013-11-20 at 1.16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" b="1128"/>
          <a:stretch>
            <a:fillRect/>
          </a:stretch>
        </p:blipFill>
        <p:spPr/>
      </p:pic>
      <p:sp>
        <p:nvSpPr>
          <p:cNvPr id="7" name="Title 1"/>
          <p:cNvSpPr txBox="1">
            <a:spLocks/>
          </p:cNvSpPr>
          <p:nvPr/>
        </p:nvSpPr>
        <p:spPr>
          <a:xfrm>
            <a:off x="801991" y="1033093"/>
            <a:ext cx="10515600" cy="71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880176" y="1320357"/>
            <a:ext cx="1025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First,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virtual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machine.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relatively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called</a:t>
            </a:r>
            <a:r>
              <a:rPr lang="zh-CN" altLang="en-US" dirty="0" smtClean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arora</a:t>
            </a:r>
            <a:r>
              <a:rPr lang="en-US" altLang="zh-CN" dirty="0"/>
              <a:t>-h-all</a:t>
            </a:r>
            <a:r>
              <a:rPr lang="en-US" altLang="zh-CN" dirty="0" smtClean="0"/>
              <a:t>.”</a:t>
            </a:r>
            <a:r>
              <a:rPr lang="zh-CN" alt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8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10" name="Content Placeholder 9" descr="Screen Shot 2013-11-20 at 1.36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63" r="-23163"/>
          <a:stretch>
            <a:fillRect/>
          </a:stretch>
        </p:blipFill>
        <p:spPr>
          <a:xfrm>
            <a:off x="838200" y="1355547"/>
            <a:ext cx="10515600" cy="4821416"/>
          </a:xfrm>
        </p:spPr>
      </p:pic>
    </p:spTree>
    <p:extLst>
      <p:ext uri="{BB962C8B-B14F-4D97-AF65-F5344CB8AC3E}">
        <p14:creationId xmlns:p14="http://schemas.microsoft.com/office/powerpoint/2010/main" val="368742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dirty="0" smtClean="0"/>
              <a:t>utput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35492" cy="4351338"/>
          </a:xfrm>
        </p:spPr>
        <p:txBody>
          <a:bodyPr/>
          <a:lstStyle/>
          <a:p>
            <a:r>
              <a:rPr lang="en-US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Enron-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5" name="Picture 4" descr="Screen Shot 2013-11-20 at 1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61" y="2604202"/>
            <a:ext cx="8496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9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pic>
        <p:nvPicPr>
          <p:cNvPr id="8" name="Picture 7" descr="Screen Shot 2013-11-20 at 1.27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2" y="0"/>
            <a:ext cx="4835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6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24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Are there any other approaches?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262"/>
            <a:ext cx="10515600" cy="5052701"/>
          </a:xfrm>
        </p:spPr>
        <p:txBody>
          <a:bodyPr/>
          <a:lstStyle/>
          <a:p>
            <a:r>
              <a:rPr lang="en-US" dirty="0" smtClean="0"/>
              <a:t>Yes there are other approaches</a:t>
            </a:r>
          </a:p>
          <a:p>
            <a:pPr marL="0" indent="0">
              <a:buNone/>
            </a:pPr>
            <a:r>
              <a:rPr lang="en-US" dirty="0" smtClean="0"/>
              <a:t>	- Write a custom class which extends </a:t>
            </a:r>
            <a:r>
              <a:rPr lang="en-US" dirty="0" err="1" smtClean="0"/>
              <a:t>RecordReader</a:t>
            </a:r>
            <a:r>
              <a:rPr lang="en-US" dirty="0" smtClean="0"/>
              <a:t> and implement its abstract methods(initialize() and </a:t>
            </a:r>
            <a:r>
              <a:rPr lang="en-US" dirty="0" err="1" smtClean="0"/>
              <a:t>readNext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Create a custom </a:t>
            </a:r>
            <a:r>
              <a:rPr lang="en-US" dirty="0" err="1" smtClean="0"/>
              <a:t>InputFormat</a:t>
            </a:r>
            <a:r>
              <a:rPr lang="en-US" dirty="0" smtClean="0"/>
              <a:t> which extends </a:t>
            </a:r>
            <a:r>
              <a:rPr lang="en-US" dirty="0" err="1" smtClean="0"/>
              <a:t>FileInputFormat</a:t>
            </a:r>
            <a:r>
              <a:rPr lang="en-US" dirty="0" smtClean="0"/>
              <a:t> and implement its methods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case we didn’t handle “BCC” and “CC” but the logic would be very similar like the way we handled “To</a:t>
            </a:r>
            <a:r>
              <a:rPr lang="en-US" dirty="0" smtClean="0"/>
              <a:t>”</a:t>
            </a:r>
            <a:r>
              <a:rPr lang="zh-CN" altLang="zh-CN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1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241</Words>
  <Application>Microsoft Macintosh PowerPoint</Application>
  <PresentationFormat>Custom</PresentationFormat>
  <Paragraphs>70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Hadoop Assignment - 3</vt:lpstr>
      <vt:lpstr>Objective</vt:lpstr>
      <vt:lpstr>Sample Email</vt:lpstr>
      <vt:lpstr>What did we do ?</vt:lpstr>
      <vt:lpstr>Output 1</vt:lpstr>
      <vt:lpstr>Output 1</vt:lpstr>
      <vt:lpstr>Output 2</vt:lpstr>
      <vt:lpstr>Output 2</vt:lpstr>
      <vt:lpstr>Are there any other approaches?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Assignment - 1</dc:title>
  <dc:creator>Geetish Nayak</dc:creator>
  <cp:lastModifiedBy>Sherry Shi</cp:lastModifiedBy>
  <cp:revision>30</cp:revision>
  <dcterms:created xsi:type="dcterms:W3CDTF">2013-11-04T13:44:50Z</dcterms:created>
  <dcterms:modified xsi:type="dcterms:W3CDTF">2013-11-20T18:42:09Z</dcterms:modified>
</cp:coreProperties>
</file>