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27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8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4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45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21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C829B-A0B6-4E43-8391-71AA7C1AD497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CAC38E-DF7C-4F27-9AE3-2D517514C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B5A9-E41F-4DE5-936E-78054A760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GEOSPATIAL VISION AND VISUALIZATION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A01B67-16E0-42E1-9829-A9878DCAE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ASSIGNMENT-2</a:t>
            </a:r>
          </a:p>
          <a:p>
            <a:r>
              <a:rPr lang="en-US" dirty="0"/>
              <a:t>PROBE DATA ANALYSIS AND ROAD SLOPE</a:t>
            </a:r>
          </a:p>
        </p:txBody>
      </p:sp>
    </p:spTree>
    <p:extLst>
      <p:ext uri="{BB962C8B-B14F-4D97-AF65-F5344CB8AC3E}">
        <p14:creationId xmlns:p14="http://schemas.microsoft.com/office/powerpoint/2010/main" val="103288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E85A-8667-45C9-97B1-7CBDF476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3C7AA-BFB1-453E-8D3C-DAE08B76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16227"/>
            <a:ext cx="10018713" cy="5174974"/>
          </a:xfrm>
        </p:spPr>
        <p:txBody>
          <a:bodyPr/>
          <a:lstStyle/>
          <a:p>
            <a:r>
              <a:rPr lang="en-US" dirty="0"/>
              <a:t>SANATH  REDDY LEBURU</a:t>
            </a:r>
          </a:p>
          <a:p>
            <a:r>
              <a:rPr lang="en-US" dirty="0"/>
              <a:t>SRIRAKSHITH BETAGIRI</a:t>
            </a:r>
          </a:p>
          <a:p>
            <a:r>
              <a:rPr lang="en-US" dirty="0"/>
              <a:t>GEETHANJALI VIVEKANANDAN</a:t>
            </a:r>
          </a:p>
        </p:txBody>
      </p:sp>
    </p:spTree>
    <p:extLst>
      <p:ext uri="{BB962C8B-B14F-4D97-AF65-F5344CB8AC3E}">
        <p14:creationId xmlns:p14="http://schemas.microsoft.com/office/powerpoint/2010/main" val="12510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7B99-0283-4B7E-B910-118D830C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BE0D-BEEE-45B7-A1D8-6D4D1688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Analyze the given set of probe data and link data in order 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1.Map match the probe points to the road links.</a:t>
            </a:r>
          </a:p>
          <a:p>
            <a:pPr marL="0" indent="0">
              <a:buNone/>
            </a:pPr>
            <a:r>
              <a:rPr lang="en-US" dirty="0"/>
              <a:t>2. Derive the slope for each road link.</a:t>
            </a:r>
          </a:p>
          <a:p>
            <a:pPr marL="0" indent="0">
              <a:buNone/>
            </a:pPr>
            <a:r>
              <a:rPr lang="en-US" dirty="0"/>
              <a:t>3.Evaluate the derived road slope with the surveyed road slope in the link data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68DF-57CB-4070-A744-89B5F2D2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0E2DF-F1DD-4E35-8E49-EC16B558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Given,</a:t>
            </a:r>
          </a:p>
          <a:p>
            <a:r>
              <a:rPr lang="en-US" dirty="0"/>
              <a:t>The raw probe points in Germany collected in 9 months</a:t>
            </a:r>
          </a:p>
          <a:p>
            <a:r>
              <a:rPr lang="en-US" dirty="0"/>
              <a:t>The link data for the links that probe can be matched to.</a:t>
            </a:r>
          </a:p>
        </p:txBody>
      </p:sp>
    </p:spTree>
    <p:extLst>
      <p:ext uri="{BB962C8B-B14F-4D97-AF65-F5344CB8AC3E}">
        <p14:creationId xmlns:p14="http://schemas.microsoft.com/office/powerpoint/2010/main" val="270861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54E-7602-4FC5-BA7C-1394E6C6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Matching Probe data and road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24F2-991E-430F-AC16-38A306E2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979" y="2932043"/>
            <a:ext cx="10018713" cy="2499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Determine the perpendicular distance from the link to the reference point,</a:t>
            </a:r>
          </a:p>
          <a:p>
            <a:pPr marL="0" indent="0">
              <a:buNone/>
            </a:pPr>
            <a:r>
              <a:rPr lang="en-US" dirty="0"/>
              <a:t>Using a minimum initial threshold value for perpendicular distance we will be able to locate the closest probe point that matches the link  edge.</a:t>
            </a:r>
          </a:p>
          <a:p>
            <a:pPr marL="0" indent="0">
              <a:buNone/>
            </a:pPr>
            <a:r>
              <a:rPr lang="en-US" dirty="0"/>
              <a:t>Map Match the probe points to the Link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8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EC02-C859-4607-9771-E3EF3BD5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the Slope of the road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09942-57AD-4E30-8A3D-566CD0EE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841" y="2716694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dirty="0"/>
              <a:t>From the previous step, we get the map-matched result of probe and link data.</a:t>
            </a:r>
          </a:p>
          <a:p>
            <a:r>
              <a:rPr lang="en-US" dirty="0"/>
              <a:t>Using this we determine the slope for each link.</a:t>
            </a:r>
          </a:p>
          <a:p>
            <a:r>
              <a:rPr lang="en-US" dirty="0"/>
              <a:t>To determine the slope first we need to calculate the distance between the probe points (current and previous). We only have the latitude and longitude information of the probes.</a:t>
            </a:r>
          </a:p>
          <a:p>
            <a:r>
              <a:rPr lang="en-US" dirty="0"/>
              <a:t>We use the  Haversine formula to determine the points and then calculate the distance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32632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02F8-979B-43F9-8650-0FB3945ED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8435"/>
            <a:ext cx="10018713" cy="3902765"/>
          </a:xfrm>
        </p:spPr>
        <p:txBody>
          <a:bodyPr>
            <a:normAutofit/>
          </a:bodyPr>
          <a:lstStyle/>
          <a:p>
            <a:r>
              <a:rPr lang="en-US" dirty="0"/>
              <a:t>We have been given the altitude of the probe points, using these we can use heights and distance concept to determine the slope.</a:t>
            </a:r>
          </a:p>
          <a:p>
            <a:r>
              <a:rPr lang="en-US" dirty="0"/>
              <a:t>Distance as the run, altitude as rise, we derive the right angled triangle.</a:t>
            </a:r>
          </a:p>
          <a:p>
            <a:r>
              <a:rPr lang="en-US" dirty="0"/>
              <a:t>Angle </a:t>
            </a:r>
            <a:r>
              <a:rPr lang="el-GR" dirty="0"/>
              <a:t>θ</a:t>
            </a:r>
            <a:r>
              <a:rPr lang="en-US" dirty="0"/>
              <a:t> represents the degree of the slope given by;</a:t>
            </a:r>
          </a:p>
          <a:p>
            <a:pPr lvl="4"/>
            <a:endParaRPr lang="en-US" dirty="0"/>
          </a:p>
          <a:p>
            <a:pPr lvl="4"/>
            <a:r>
              <a:rPr lang="en-US" sz="2400" b="1" dirty="0"/>
              <a:t>Tan </a:t>
            </a:r>
            <a:r>
              <a:rPr lang="el-GR" sz="2400" b="1" dirty="0"/>
              <a:t>θ</a:t>
            </a:r>
            <a:r>
              <a:rPr lang="en-US" sz="2400" b="1" dirty="0"/>
              <a:t>  = rise/run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91185-C623-43A4-B623-234B55D3E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658" y="4292816"/>
            <a:ext cx="4949463" cy="20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1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994E-EF97-4160-B682-A88221E8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derived slope value and the given slope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8257-1469-4B98-9F2C-4A07383B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will derive the slope value using the existing link data using the previously defined method.</a:t>
            </a:r>
          </a:p>
          <a:p>
            <a:r>
              <a:rPr lang="en-US" dirty="0"/>
              <a:t>We will then calculate the mean values  for both the slope data.</a:t>
            </a:r>
          </a:p>
          <a:p>
            <a:r>
              <a:rPr lang="en-US" dirty="0"/>
              <a:t>Compare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5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07DF-109D-4EDF-85AF-3EF7A157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972B-3637-42CE-B886-FE0214F8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Partition6467MatchedPoints.csv -	The subset of probe points in partition 6467 that were successfully map-matched to a link.</a:t>
            </a:r>
          </a:p>
          <a:p>
            <a:r>
              <a:rPr lang="en-US" dirty="0"/>
              <a:t>SlopeData.csv – The calculated slope details </a:t>
            </a:r>
            <a:r>
              <a:rPr lang="en-US"/>
              <a:t>from Matched Points </a:t>
            </a:r>
            <a:r>
              <a:rPr lang="en-US" dirty="0"/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236026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352</TotalTime>
  <Words>343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GEOSPATIAL VISION AND VISUALIZATION</vt:lpstr>
      <vt:lpstr>TEAM</vt:lpstr>
      <vt:lpstr>Problem Statement</vt:lpstr>
      <vt:lpstr>PowerPoint Presentation</vt:lpstr>
      <vt:lpstr>Map Matching Probe data and road links</vt:lpstr>
      <vt:lpstr>Derive the Slope of the road link</vt:lpstr>
      <vt:lpstr>PowerPoint Presentation</vt:lpstr>
      <vt:lpstr>Evaluate the derived slope value and the given slope information</vt:lpstr>
      <vt:lpstr>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VISION AND VISUALIZATION</dc:title>
  <dc:creator>Vanathi</dc:creator>
  <cp:lastModifiedBy>Vanathi</cp:lastModifiedBy>
  <cp:revision>17</cp:revision>
  <dcterms:created xsi:type="dcterms:W3CDTF">2018-03-09T18:17:10Z</dcterms:created>
  <dcterms:modified xsi:type="dcterms:W3CDTF">2018-03-13T03:29:33Z</dcterms:modified>
</cp:coreProperties>
</file>