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1" d="100"/>
          <a:sy n="51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27399CDE-EA9B-43AF-A61A-7DF0BA2C3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64"/>
            <a:ext cx="12192000" cy="65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GEETU GEETU</cp:lastModifiedBy>
  <cp:revision>1</cp:revision>
  <dcterms:created xsi:type="dcterms:W3CDTF">2024-05-03T19:28:39Z</dcterms:created>
  <dcterms:modified xsi:type="dcterms:W3CDTF">2024-05-03T19:29:41Z</dcterms:modified>
</cp:coreProperties>
</file>