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8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D5F97-BF49-1431-6EAE-3473131F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55198-7C3B-0B10-D65A-DB8B904F2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AE6F5-8F97-35C6-63EA-515C3AE3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ED138-8971-B409-2BEB-7ECF977B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8464-807F-E303-5AB3-4D870ED4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66F54-975D-A559-950A-F4F13E44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E0A3C-2902-AE0C-AB19-D0DAAD34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1374C-5A34-5856-0800-793CA8D7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DDAD3-85D2-FE05-623B-CD44AA0F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24DF-76CF-E3F7-0531-3912E5B1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D2125C-BDEE-6E3B-DF3F-0B84D899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6A4DA-7925-21E3-E2CE-8CBDAC63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FA203-B36E-11B4-3D0A-E7AB47F6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90687-EB16-7E98-071D-9339F1F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F33EE-8FAC-6D96-B208-36841434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6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1E1E5-6418-41B1-70F8-3AD7C34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0706B-84CA-65ED-E99B-D370486D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BE7B7-90CF-000F-E1F8-6680B4CA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5FBDA-B289-8C67-4548-04EEE112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0C5ED-F1C3-EA98-F120-F998A17F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6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3E66-9DF8-E280-3A70-3A74DC87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EA875-ED3B-1002-3491-4328FEF7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361D0-CBC1-376C-F453-BD51CC5C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2234F-AFC5-F70D-0185-54E33832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1982B-0BFC-EFBB-7716-CD110DBD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9E559-53F8-F974-3EE4-82A92A5C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3F125-AE53-F422-CF23-37A71081C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2414E-14A2-9EC3-519F-D236C64F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A265A-79E9-D34B-7312-B26CEB12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16EE7-8652-6240-BD91-2C1638DD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4459E-3E32-873C-B002-7FA90FDC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C821-4378-C900-8094-9F4BB7F8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4EAE1-B021-C844-AAF3-858225B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BBB28F-AB86-2615-9F7D-DA4D012D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FA12A-3589-3817-FE05-7C989930C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F6E3F0-9822-31FD-D386-54F52DD08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BFDD99-CA8C-5F50-BAA1-4A0D3816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1E59D1-EABA-B7EA-7814-814C2E1F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E66D9C-145A-4EE6-4901-848C5732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31AD6-FF17-BF2B-36AA-1EEA8D20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5E539-2D9C-BFD8-EFE8-7F621DD5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D2477C-B5D9-8234-CB5B-DD70859C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973807-F950-B454-1CF8-CF4E9A6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3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9760A-8B70-760D-8954-4C3B6058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0B958B-962C-C8E6-F58C-69481A57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6F87E-890C-2C94-4CE4-31CA144B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47A7-94DB-4105-4DF5-58F846EE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61401-D5BE-22A2-EFFD-954CCC13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206F3-9463-C3DB-7E8A-BD2E3B4EA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83FF7-3134-DBAB-F88E-CC809A97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78247-3E91-B226-7874-8F0C981B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F2A4D-0A95-7462-4179-FCF8187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3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2B034-6B11-B26A-FB8C-153267C2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0180E-7061-80FC-7390-343E02DD5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AD25D-586D-9E01-7AFE-BDBFC49A5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4A5A8-BF2B-C4F0-220C-D0E1BED8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8B30E-4E22-5699-9855-5929DA01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C5D38-D404-8345-FE70-F3D4E890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4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B10452-8A1B-867B-D5EC-20971B35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4FD0A-162D-42EA-5D2F-090D06E3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E0473-C633-DB3A-AEFF-01BA69FD6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E5F28-9489-CE61-A2AA-4ADD52F5D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81CE7-50E5-A557-E35A-DFD5A8BC0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0B39E-16A7-AAED-D22F-1479934383E5}"/>
              </a:ext>
            </a:extLst>
          </p:cNvPr>
          <p:cNvSpPr txBox="1"/>
          <p:nvPr/>
        </p:nvSpPr>
        <p:spPr>
          <a:xfrm>
            <a:off x="1745673" y="1214937"/>
            <a:ext cx="6784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파일은 </a:t>
            </a:r>
            <a:r>
              <a:rPr lang="en-US" altLang="ko-KR" dirty="0" err="1"/>
              <a:t>gcp</a:t>
            </a:r>
            <a:r>
              <a:rPr lang="ko-KR" altLang="en-US" dirty="0"/>
              <a:t> 아키텍처 구성도 파일입니다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환경은 </a:t>
            </a:r>
            <a:r>
              <a:rPr lang="en-US" altLang="ko-KR" dirty="0"/>
              <a:t>dev, production </a:t>
            </a:r>
            <a:r>
              <a:rPr lang="ko-KR" altLang="en-US" dirty="0"/>
              <a:t>환경으로 구성되어져 있고</a:t>
            </a:r>
            <a:r>
              <a:rPr lang="en-US" altLang="ko-KR" dirty="0"/>
              <a:t>, </a:t>
            </a:r>
            <a:r>
              <a:rPr lang="ko-KR" altLang="en-US" dirty="0"/>
              <a:t>자원들에 대한 그림과 설명들로 구성되어져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고객의 요구사항은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latin typeface="Arial" panose="020B0604020202020204" pitchFamily="34" charset="0"/>
              </a:rPr>
              <a:t>전체 시스템은 </a:t>
            </a:r>
            <a:r>
              <a:rPr lang="ko-KR" altLang="ko-KR" dirty="0" err="1">
                <a:latin typeface="Arial" panose="020B0604020202020204" pitchFamily="34" charset="0"/>
              </a:rPr>
              <a:t>VPC를</a:t>
            </a:r>
            <a:r>
              <a:rPr lang="ko-KR" altLang="ko-KR" dirty="0">
                <a:latin typeface="Arial" panose="020B0604020202020204" pitchFamily="34" charset="0"/>
              </a:rPr>
              <a:t> 기반으로 구성되어 있으며, 퍼블릭/</a:t>
            </a:r>
            <a:r>
              <a:rPr lang="ko-KR" altLang="ko-KR" dirty="0" err="1">
                <a:latin typeface="Arial" panose="020B0604020202020204" pitchFamily="34" charset="0"/>
              </a:rPr>
              <a:t>프라이빗</a:t>
            </a:r>
            <a:r>
              <a:rPr lang="ko-KR" altLang="ko-KR" dirty="0">
                <a:latin typeface="Arial" panose="020B0604020202020204" pitchFamily="34" charset="0"/>
              </a:rPr>
              <a:t> 서브넷이 분리되어 있습니다.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latin typeface="Arial" panose="020B0604020202020204" pitchFamily="34" charset="0"/>
              </a:rPr>
              <a:t>웹 서버는 ALB 뒤에 위치하며, 내부 통신은 보안 그룹으로 제어됩니다.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latin typeface="Arial" panose="020B0604020202020204" pitchFamily="34" charset="0"/>
              </a:rPr>
              <a:t>데이터베이스는 </a:t>
            </a:r>
            <a:r>
              <a:rPr lang="ko-KR" altLang="ko-KR" dirty="0" err="1">
                <a:latin typeface="Arial" panose="020B0604020202020204" pitchFamily="34" charset="0"/>
              </a:rPr>
              <a:t>프라이빗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서브넷</a:t>
            </a:r>
            <a:r>
              <a:rPr lang="ko-KR" altLang="ko-KR" dirty="0">
                <a:latin typeface="Arial" panose="020B0604020202020204" pitchFamily="34" charset="0"/>
              </a:rPr>
              <a:t> 내 RDS 인스턴스로 배포되어 있습니다.</a:t>
            </a:r>
          </a:p>
          <a:p>
            <a:endParaRPr lang="en-US" altLang="ko-K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AC4034-4BD3-65BA-2E42-404F354DB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6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근희 박</dc:creator>
  <cp:lastModifiedBy>근희 박</cp:lastModifiedBy>
  <cp:revision>2</cp:revision>
  <dcterms:created xsi:type="dcterms:W3CDTF">2025-07-20T13:15:18Z</dcterms:created>
  <dcterms:modified xsi:type="dcterms:W3CDTF">2025-07-21T13:51:14Z</dcterms:modified>
</cp:coreProperties>
</file>