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ADD0-3955-4436-86EB-CE9960CE0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582ED-760B-4B59-9C78-16D7DA5F4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7797-04C6-4CC6-993B-B7DB9772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68C7-B9C9-4670-B307-7D814256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36AB-F26E-440C-A02D-A590DC1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7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3E70-919F-44F4-9147-98D0892F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2BC96-4C80-478D-A0CD-DABD8C27B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7D1E-DB4A-480F-A909-5C466891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9254-1BF9-4E39-8FB1-076D934D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DBB8-3D23-4BD8-B832-36FFC34B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8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6E7DA-176E-4883-8367-AB8F49319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CA716-ED19-478E-AD1A-88D9F7BF1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8AAD-85BA-4700-B752-FEABD88C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4295-96F0-4235-98CD-526DB4A9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EF17-58A0-4E2D-80AF-555340EA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7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78DC-BC07-42FA-8226-AC3E3F6F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A3CD-7E36-4766-96B7-9BDEECAE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5225-DF35-424D-9E3A-A89AA1BF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7B87E-A2FD-45AE-B007-E0977B7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B5C6-7A47-435D-9D4B-E602E172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0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C1FA-5DBB-4E57-B0C4-72BA4CA8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76229-104B-46F5-AFDE-121DFD08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7731-C013-4FBB-84FA-0120500E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A132-3536-42F2-9126-54D8D7FD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D73F-C690-4D44-B3ED-4D96117B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4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A09C-E6FC-4832-8B24-94F3700D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2619-C9CA-4469-AA66-5B4646EED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AF144-9858-4DCE-9AF2-D22F79713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BBCF-43D6-4E00-910C-1753D9D6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57C1E-A909-4D2D-8BAC-33D34180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EC455-E6BF-417A-9BEF-8C5643A0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0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1AD-F361-470C-8F74-76218BD9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33E9-838E-4039-9E31-D0341842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15914-2D78-499B-A5E7-268D4BC6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1CCF7-F29A-4BEA-97C6-D957CCDA9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4CAFE-52B7-42A0-A8C6-0BC8DFE47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94764-643D-4409-9040-F63B45B3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8F418-29EB-4F6B-BA46-81B02EFB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A70C2-18D7-421A-B770-0C809417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5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392F-F559-4BC6-B6A8-834906BA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D0EDB-20BF-4F2D-BE19-803AB97B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35980-28FE-43FD-80FE-29E497F9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63CB4-5205-445C-996F-B34EC43B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8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42DF9-A047-428E-B6FE-4B2C375B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FAC84-5F66-44AA-883D-CA0D5061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33FF1-C2CC-4487-90F6-CF12557A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1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C450-9950-4D7E-A63B-8A58DD28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2291-7F19-452D-ABD3-5E7DC0D2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BAEB-6F0B-4156-989B-3FAFF44C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2CB1-8195-4B20-8A36-C01B95DA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6CBCB-C39C-4EAD-B55E-0394654F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A0C4A-6C3E-4EA5-AB8F-756C7E54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F9F6-E3CE-4148-B19A-A73FB818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6D8CA-0FD6-47D4-A1C2-B63F80C52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B9F03-BD2E-471F-ADBD-A0EF6F1E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50C61-3215-4A2F-A841-13FFFCE0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8B32D-2B2F-4F9F-888D-194F8F3C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BBC32-E2DF-4B0F-9A9B-D7B143DF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FFFAC-10B8-498C-AA26-EBBC6969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B58FC-A913-4E78-B99C-5C76027B5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AA33-A44D-4D9A-875E-CFC110388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C38-D4D4-4542-97AA-5FBC13BEEE8B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A9D9-049C-4E7A-BCA9-0CF8051C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1D00-B1C4-492E-AAD5-E9C6A05D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6F24-751D-4E30-B896-5B233B21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36950-2C91-4C18-8352-19097C87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2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379B6-1F0F-43C1-9478-642CACE8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McKenzie Geffrey</dc:creator>
  <cp:lastModifiedBy>McKenzie Geffrey</cp:lastModifiedBy>
  <cp:revision>1</cp:revision>
  <dcterms:created xsi:type="dcterms:W3CDTF">2020-05-04T05:54:05Z</dcterms:created>
  <dcterms:modified xsi:type="dcterms:W3CDTF">2020-05-04T05:55:18Z</dcterms:modified>
</cp:coreProperties>
</file>