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51AFA33-FC3A-457A-8189-0189F74C3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16" y="99812"/>
            <a:ext cx="10625768" cy="6658376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8C02225B-93D8-4989-AE2E-38D2E68A6C82}"/>
              </a:ext>
            </a:extLst>
          </p:cNvPr>
          <p:cNvSpPr/>
          <p:nvPr/>
        </p:nvSpPr>
        <p:spPr>
          <a:xfrm>
            <a:off x="3271235" y="231821"/>
            <a:ext cx="386366" cy="412124"/>
          </a:xfrm>
          <a:prstGeom prst="ellipse">
            <a:avLst/>
          </a:prstGeom>
          <a:solidFill>
            <a:srgbClr val="59AF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645E912-1EC0-42F9-BD68-C664F0D15FAC}"/>
              </a:ext>
            </a:extLst>
          </p:cNvPr>
          <p:cNvSpPr/>
          <p:nvPr/>
        </p:nvSpPr>
        <p:spPr>
          <a:xfrm>
            <a:off x="8494559" y="4340180"/>
            <a:ext cx="386366" cy="412124"/>
          </a:xfrm>
          <a:prstGeom prst="ellipse">
            <a:avLst/>
          </a:prstGeom>
          <a:solidFill>
            <a:srgbClr val="59AF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F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74A39F8-802E-4001-BCA9-E1EA4A19E771}"/>
              </a:ext>
            </a:extLst>
          </p:cNvPr>
          <p:cNvSpPr/>
          <p:nvPr/>
        </p:nvSpPr>
        <p:spPr>
          <a:xfrm>
            <a:off x="6284891" y="3815366"/>
            <a:ext cx="386366" cy="412124"/>
          </a:xfrm>
          <a:prstGeom prst="ellipse">
            <a:avLst/>
          </a:prstGeom>
          <a:solidFill>
            <a:srgbClr val="59AF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E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5011292-EAF0-497E-8F9A-1065514D61F5}"/>
              </a:ext>
            </a:extLst>
          </p:cNvPr>
          <p:cNvSpPr/>
          <p:nvPr/>
        </p:nvSpPr>
        <p:spPr>
          <a:xfrm>
            <a:off x="8377709" y="2105697"/>
            <a:ext cx="386366" cy="412124"/>
          </a:xfrm>
          <a:prstGeom prst="ellipse">
            <a:avLst/>
          </a:prstGeom>
          <a:solidFill>
            <a:srgbClr val="59AF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D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9481148-954B-46D2-900B-825BC38317FE}"/>
              </a:ext>
            </a:extLst>
          </p:cNvPr>
          <p:cNvSpPr/>
          <p:nvPr/>
        </p:nvSpPr>
        <p:spPr>
          <a:xfrm>
            <a:off x="4326869" y="1693573"/>
            <a:ext cx="386366" cy="412124"/>
          </a:xfrm>
          <a:prstGeom prst="ellipse">
            <a:avLst/>
          </a:prstGeom>
          <a:solidFill>
            <a:srgbClr val="59AF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C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23D911A-424C-461B-80B6-4CA0487C92F6}"/>
              </a:ext>
            </a:extLst>
          </p:cNvPr>
          <p:cNvSpPr/>
          <p:nvPr/>
        </p:nvSpPr>
        <p:spPr>
          <a:xfrm>
            <a:off x="9256257" y="643945"/>
            <a:ext cx="386366" cy="412124"/>
          </a:xfrm>
          <a:prstGeom prst="ellipse">
            <a:avLst/>
          </a:prstGeom>
          <a:solidFill>
            <a:srgbClr val="59AF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B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1FAF409-45B6-43C7-A9C7-D05D3A9C54CE}"/>
              </a:ext>
            </a:extLst>
          </p:cNvPr>
          <p:cNvSpPr/>
          <p:nvPr/>
        </p:nvSpPr>
        <p:spPr>
          <a:xfrm>
            <a:off x="8488119" y="5224531"/>
            <a:ext cx="386366" cy="412124"/>
          </a:xfrm>
          <a:prstGeom prst="ellipse">
            <a:avLst/>
          </a:prstGeom>
          <a:solidFill>
            <a:srgbClr val="59AF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G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A602384-DF4B-4943-AECA-4C0103D46FE0}"/>
              </a:ext>
            </a:extLst>
          </p:cNvPr>
          <p:cNvSpPr/>
          <p:nvPr/>
        </p:nvSpPr>
        <p:spPr>
          <a:xfrm>
            <a:off x="2049887" y="5885645"/>
            <a:ext cx="744827" cy="734095"/>
          </a:xfrm>
          <a:prstGeom prst="ellipse">
            <a:avLst/>
          </a:prstGeom>
          <a:solidFill>
            <a:srgbClr val="59AF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8748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80B1CF56-B9E0-42FA-84AF-5D19509ECB93}"/>
              </a:ext>
            </a:extLst>
          </p:cNvPr>
          <p:cNvSpPr/>
          <p:nvPr/>
        </p:nvSpPr>
        <p:spPr>
          <a:xfrm>
            <a:off x="2588738" y="520917"/>
            <a:ext cx="785610" cy="772731"/>
          </a:xfrm>
          <a:prstGeom prst="ellipse">
            <a:avLst/>
          </a:prstGeom>
          <a:solidFill>
            <a:srgbClr val="59AF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/>
              <a:t>A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9FA24D4-D244-4D4B-8D4D-DEE3A59D1F74}"/>
              </a:ext>
            </a:extLst>
          </p:cNvPr>
          <p:cNvSpPr/>
          <p:nvPr/>
        </p:nvSpPr>
        <p:spPr>
          <a:xfrm>
            <a:off x="1408990" y="1441059"/>
            <a:ext cx="785610" cy="772731"/>
          </a:xfrm>
          <a:prstGeom prst="ellipse">
            <a:avLst/>
          </a:prstGeom>
          <a:solidFill>
            <a:srgbClr val="59AF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/>
              <a:t>B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36477F1-E99E-438C-A9A1-A778573B1636}"/>
              </a:ext>
            </a:extLst>
          </p:cNvPr>
          <p:cNvSpPr/>
          <p:nvPr/>
        </p:nvSpPr>
        <p:spPr>
          <a:xfrm>
            <a:off x="2627221" y="5454075"/>
            <a:ext cx="785610" cy="772731"/>
          </a:xfrm>
          <a:prstGeom prst="ellipse">
            <a:avLst/>
          </a:prstGeom>
          <a:solidFill>
            <a:srgbClr val="59AF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/>
              <a:t>F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05D52E8-55CE-4E09-910D-9CC483F97F9A}"/>
              </a:ext>
            </a:extLst>
          </p:cNvPr>
          <p:cNvSpPr/>
          <p:nvPr/>
        </p:nvSpPr>
        <p:spPr>
          <a:xfrm>
            <a:off x="3934514" y="384062"/>
            <a:ext cx="1191278" cy="1019896"/>
          </a:xfrm>
          <a:prstGeom prst="ellipse">
            <a:avLst/>
          </a:prstGeom>
          <a:solidFill>
            <a:srgbClr val="59AF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/>
              <a:t>Fin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F7B74A8-B86E-4D8A-85DC-A3EBDC91F131}"/>
              </a:ext>
            </a:extLst>
          </p:cNvPr>
          <p:cNvSpPr/>
          <p:nvPr/>
        </p:nvSpPr>
        <p:spPr>
          <a:xfrm>
            <a:off x="1408990" y="4607150"/>
            <a:ext cx="785610" cy="772731"/>
          </a:xfrm>
          <a:prstGeom prst="ellipse">
            <a:avLst/>
          </a:prstGeom>
          <a:solidFill>
            <a:srgbClr val="59AF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/>
              <a:t>G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2E05579-3A88-4EEB-B98B-FBB94F09813A}"/>
              </a:ext>
            </a:extLst>
          </p:cNvPr>
          <p:cNvSpPr/>
          <p:nvPr/>
        </p:nvSpPr>
        <p:spPr>
          <a:xfrm>
            <a:off x="3934514" y="2913302"/>
            <a:ext cx="785610" cy="772731"/>
          </a:xfrm>
          <a:prstGeom prst="ellipse">
            <a:avLst/>
          </a:prstGeom>
          <a:solidFill>
            <a:srgbClr val="59AF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/>
              <a:t>D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A765EF9-FEA2-43B0-885A-5DA23772492A}"/>
              </a:ext>
            </a:extLst>
          </p:cNvPr>
          <p:cNvSpPr/>
          <p:nvPr/>
        </p:nvSpPr>
        <p:spPr>
          <a:xfrm>
            <a:off x="2625632" y="3760227"/>
            <a:ext cx="785610" cy="772731"/>
          </a:xfrm>
          <a:prstGeom prst="ellipse">
            <a:avLst/>
          </a:prstGeom>
          <a:solidFill>
            <a:srgbClr val="59AF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/>
              <a:t>E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ABF6033-3E97-4BD6-AAC2-9603DE17F7C7}"/>
              </a:ext>
            </a:extLst>
          </p:cNvPr>
          <p:cNvSpPr/>
          <p:nvPr/>
        </p:nvSpPr>
        <p:spPr>
          <a:xfrm>
            <a:off x="2591405" y="2066379"/>
            <a:ext cx="785610" cy="772731"/>
          </a:xfrm>
          <a:prstGeom prst="ellipse">
            <a:avLst/>
          </a:prstGeom>
          <a:solidFill>
            <a:srgbClr val="59AF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/>
              <a:t>C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11908C1-71DE-4720-AD8A-CEB39AF9C00D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2079550" y="1180484"/>
            <a:ext cx="624238" cy="3737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BE40026-E216-47FC-95E5-FA6BF5C1451A}"/>
              </a:ext>
            </a:extLst>
          </p:cNvPr>
          <p:cNvCxnSpPr>
            <a:cxnSpLocks/>
            <a:stCxn id="11" idx="4"/>
            <a:endCxn id="10" idx="0"/>
          </p:cNvCxnSpPr>
          <p:nvPr/>
        </p:nvCxnSpPr>
        <p:spPr>
          <a:xfrm>
            <a:off x="2984210" y="2839110"/>
            <a:ext cx="34227" cy="9211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C41BF827-9DC6-415F-88D8-9CD975CC70D8}"/>
              </a:ext>
            </a:extLst>
          </p:cNvPr>
          <p:cNvCxnSpPr>
            <a:cxnSpLocks/>
            <a:stCxn id="11" idx="5"/>
            <a:endCxn id="9" idx="1"/>
          </p:cNvCxnSpPr>
          <p:nvPr/>
        </p:nvCxnSpPr>
        <p:spPr>
          <a:xfrm>
            <a:off x="3261965" y="2725946"/>
            <a:ext cx="787599" cy="3005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D2393EC-7A67-4C4C-8FA1-6CB522189BE9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981543" y="1293648"/>
            <a:ext cx="2667" cy="7727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289FF40-D0FB-4876-984E-69B895479769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374348" y="894010"/>
            <a:ext cx="560166" cy="132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D769B66B-99F0-4175-B3D9-DC0D53424858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3018437" y="4532958"/>
            <a:ext cx="1589" cy="9211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966A150-5A23-4E16-B8A7-73ABA89BF761}"/>
              </a:ext>
            </a:extLst>
          </p:cNvPr>
          <p:cNvCxnSpPr>
            <a:cxnSpLocks/>
            <a:stCxn id="10" idx="3"/>
            <a:endCxn id="8" idx="7"/>
          </p:cNvCxnSpPr>
          <p:nvPr/>
        </p:nvCxnSpPr>
        <p:spPr>
          <a:xfrm flipH="1">
            <a:off x="2079550" y="4419794"/>
            <a:ext cx="661132" cy="3005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EFFC97BD-F4BB-4257-B378-7A7F66C0A753}"/>
              </a:ext>
            </a:extLst>
          </p:cNvPr>
          <p:cNvCxnSpPr>
            <a:cxnSpLocks/>
            <a:stCxn id="6" idx="4"/>
            <a:endCxn id="4" idx="2"/>
          </p:cNvCxnSpPr>
          <p:nvPr/>
        </p:nvCxnSpPr>
        <p:spPr>
          <a:xfrm rot="5400000" flipH="1">
            <a:off x="144620" y="3351401"/>
            <a:ext cx="5319523" cy="431288"/>
          </a:xfrm>
          <a:prstGeom prst="bentConnector4">
            <a:avLst>
              <a:gd name="adj1" fmla="val -4297"/>
              <a:gd name="adj2" fmla="val 469534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18D4391E-BDFD-4A8A-9388-6CADB336AE7C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3296192" y="3572869"/>
            <a:ext cx="753372" cy="3005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36F04BAB-16F5-430F-8565-263F6420E05C}"/>
              </a:ext>
            </a:extLst>
          </p:cNvPr>
          <p:cNvCxnSpPr>
            <a:cxnSpLocks/>
            <a:stCxn id="5" idx="6"/>
            <a:endCxn id="11" idx="1"/>
          </p:cNvCxnSpPr>
          <p:nvPr/>
        </p:nvCxnSpPr>
        <p:spPr>
          <a:xfrm>
            <a:off x="2194600" y="1827425"/>
            <a:ext cx="511855" cy="3521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401EFDA-A0B6-42EB-A028-2965C8DC2460}"/>
              </a:ext>
            </a:extLst>
          </p:cNvPr>
          <p:cNvCxnSpPr>
            <a:cxnSpLocks/>
            <a:stCxn id="8" idx="5"/>
            <a:endCxn id="6" idx="1"/>
          </p:cNvCxnSpPr>
          <p:nvPr/>
        </p:nvCxnSpPr>
        <p:spPr>
          <a:xfrm>
            <a:off x="2079550" y="5266717"/>
            <a:ext cx="662721" cy="3005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0C54CF5-A29B-4917-94D6-F41CA8DFE1AC}"/>
              </a:ext>
            </a:extLst>
          </p:cNvPr>
          <p:cNvSpPr txBox="1"/>
          <p:nvPr/>
        </p:nvSpPr>
        <p:spPr>
          <a:xfrm>
            <a:off x="5383370" y="384062"/>
            <a:ext cx="5589429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tx1">
                    <a:lumMod val="95000"/>
                  </a:schemeClr>
                </a:solidFill>
              </a:rPr>
              <a:t>V(Registra Cliente) = 11 – 8 + 2 = 5</a:t>
            </a:r>
          </a:p>
        </p:txBody>
      </p:sp>
      <p:sp>
        <p:nvSpPr>
          <p:cNvPr id="1032" name="CuadroTexto 1031">
            <a:extLst>
              <a:ext uri="{FF2B5EF4-FFF2-40B4-BE49-F238E27FC236}">
                <a16:creationId xmlns:a16="http://schemas.microsoft.com/office/drawing/2014/main" id="{8F2055B4-E2D8-475B-992B-C0306D7DBF2A}"/>
              </a:ext>
            </a:extLst>
          </p:cNvPr>
          <p:cNvSpPr txBox="1"/>
          <p:nvPr/>
        </p:nvSpPr>
        <p:spPr>
          <a:xfrm>
            <a:off x="2193933" y="1034626"/>
            <a:ext cx="28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C000"/>
                </a:solidFill>
                <a:latin typeface="Algerian" panose="04020705040A02060702" pitchFamily="82" charset="0"/>
              </a:rPr>
              <a:t>2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8D934E90-6FB7-4A40-A92F-C5C157479CF0}"/>
              </a:ext>
            </a:extLst>
          </p:cNvPr>
          <p:cNvSpPr txBox="1"/>
          <p:nvPr/>
        </p:nvSpPr>
        <p:spPr>
          <a:xfrm>
            <a:off x="2947254" y="1431332"/>
            <a:ext cx="28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C000"/>
                </a:solidFill>
                <a:latin typeface="Algerian" panose="04020705040A02060702" pitchFamily="82" charset="0"/>
              </a:rPr>
              <a:t>1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C42DD620-C09E-4BE0-9A85-5A3EBE45315A}"/>
              </a:ext>
            </a:extLst>
          </p:cNvPr>
          <p:cNvSpPr txBox="1"/>
          <p:nvPr/>
        </p:nvSpPr>
        <p:spPr>
          <a:xfrm>
            <a:off x="2171740" y="1918650"/>
            <a:ext cx="28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C000"/>
                </a:solidFill>
                <a:latin typeface="Algerian" panose="04020705040A02060702" pitchFamily="82" charset="0"/>
              </a:rPr>
              <a:t>3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3D543C6A-3E5C-4EFC-A5F2-C67C35425A78}"/>
              </a:ext>
            </a:extLst>
          </p:cNvPr>
          <p:cNvSpPr txBox="1"/>
          <p:nvPr/>
        </p:nvSpPr>
        <p:spPr>
          <a:xfrm>
            <a:off x="2723823" y="3022794"/>
            <a:ext cx="28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C000"/>
                </a:solidFill>
                <a:latin typeface="Algerian" panose="04020705040A02060702" pitchFamily="82" charset="0"/>
              </a:rPr>
              <a:t>4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3B81F70F-3EC7-4D03-B311-8D3AAA1D72C8}"/>
              </a:ext>
            </a:extLst>
          </p:cNvPr>
          <p:cNvSpPr txBox="1"/>
          <p:nvPr/>
        </p:nvSpPr>
        <p:spPr>
          <a:xfrm>
            <a:off x="3475142" y="3374387"/>
            <a:ext cx="28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C000"/>
                </a:solidFill>
                <a:latin typeface="Algerian" panose="04020705040A02060702" pitchFamily="82" charset="0"/>
              </a:rPr>
              <a:t>6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F829550D-3D3B-4474-B629-A50E17EF90CA}"/>
              </a:ext>
            </a:extLst>
          </p:cNvPr>
          <p:cNvSpPr txBox="1"/>
          <p:nvPr/>
        </p:nvSpPr>
        <p:spPr>
          <a:xfrm>
            <a:off x="3518783" y="2543970"/>
            <a:ext cx="28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C000"/>
                </a:solidFill>
                <a:latin typeface="Algerian" panose="04020705040A02060702" pitchFamily="82" charset="0"/>
              </a:rPr>
              <a:t>5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0E34F5AD-C094-4361-8F48-AC3FF12A1F68}"/>
              </a:ext>
            </a:extLst>
          </p:cNvPr>
          <p:cNvSpPr txBox="1"/>
          <p:nvPr/>
        </p:nvSpPr>
        <p:spPr>
          <a:xfrm>
            <a:off x="2709442" y="4806398"/>
            <a:ext cx="28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C000"/>
                </a:solidFill>
                <a:latin typeface="Algerian" panose="04020705040A02060702" pitchFamily="82" charset="0"/>
              </a:rPr>
              <a:t>7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FB14A98E-C9EF-42A9-9BB2-4955B2F6164A}"/>
              </a:ext>
            </a:extLst>
          </p:cNvPr>
          <p:cNvSpPr txBox="1"/>
          <p:nvPr/>
        </p:nvSpPr>
        <p:spPr>
          <a:xfrm>
            <a:off x="2251168" y="4200687"/>
            <a:ext cx="28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C000"/>
                </a:solidFill>
                <a:latin typeface="Algerian" panose="04020705040A02060702" pitchFamily="82" charset="0"/>
              </a:rPr>
              <a:t>8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A5CD53C3-18D0-4DF6-9013-3E4FAF695904}"/>
              </a:ext>
            </a:extLst>
          </p:cNvPr>
          <p:cNvSpPr txBox="1"/>
          <p:nvPr/>
        </p:nvSpPr>
        <p:spPr>
          <a:xfrm>
            <a:off x="438124" y="3316701"/>
            <a:ext cx="60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C000"/>
                </a:solidFill>
                <a:latin typeface="Algerian" panose="04020705040A02060702" pitchFamily="82" charset="0"/>
              </a:rPr>
              <a:t>10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C14DD89A-8D04-4FFF-A784-035D8F6586D9}"/>
              </a:ext>
            </a:extLst>
          </p:cNvPr>
          <p:cNvSpPr txBox="1"/>
          <p:nvPr/>
        </p:nvSpPr>
        <p:spPr>
          <a:xfrm>
            <a:off x="2080686" y="5340332"/>
            <a:ext cx="28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C000"/>
                </a:solidFill>
                <a:latin typeface="Algerian" panose="04020705040A02060702" pitchFamily="82" charset="0"/>
              </a:rPr>
              <a:t>9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7DEBC99-245A-4982-AB20-F879279C5ADD}"/>
              </a:ext>
            </a:extLst>
          </p:cNvPr>
          <p:cNvSpPr txBox="1"/>
          <p:nvPr/>
        </p:nvSpPr>
        <p:spPr>
          <a:xfrm>
            <a:off x="3352174" y="541915"/>
            <a:ext cx="60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C000"/>
                </a:solidFill>
                <a:latin typeface="Algerian" panose="04020705040A02060702" pitchFamily="8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403402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{22742D7D-8061-4B38-B7AC-1712BDF39B5D}tf04033919</Template>
  <TotalTime>163</TotalTime>
  <Words>40</Words>
  <Application>Microsoft Office PowerPoint</Application>
  <PresentationFormat>Panorámica</PresentationFormat>
  <Paragraphs>28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Algerian</vt:lpstr>
      <vt:lpstr>Arial</vt:lpstr>
      <vt:lpstr>Tw Cen MT</vt:lpstr>
      <vt:lpstr>Circuito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wendy</dc:creator>
  <cp:lastModifiedBy>wendy</cp:lastModifiedBy>
  <cp:revision>13</cp:revision>
  <dcterms:created xsi:type="dcterms:W3CDTF">2020-02-14T04:53:59Z</dcterms:created>
  <dcterms:modified xsi:type="dcterms:W3CDTF">2020-02-14T14:34:28Z</dcterms:modified>
</cp:coreProperties>
</file>