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AA9D-39F1-4044-B932-57134CF6E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Prueba de caja blanca </a:t>
            </a:r>
            <a:br>
              <a:rPr lang="es-ES" dirty="0"/>
            </a:br>
            <a:r>
              <a:rPr lang="es-ES" dirty="0"/>
              <a:t>– </a:t>
            </a:r>
            <a:br>
              <a:rPr lang="es-ES" dirty="0"/>
            </a:br>
            <a:r>
              <a:rPr lang="es-ES" dirty="0"/>
              <a:t>camino básico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57B68-10A7-45EC-BE16-B9F850C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7665141" cy="3010798"/>
          </a:xfrm>
        </p:spPr>
        <p:txBody>
          <a:bodyPr>
            <a:normAutofit fontScale="32500" lnSpcReduction="20000"/>
          </a:bodyPr>
          <a:lstStyle/>
          <a:p>
            <a:r>
              <a:rPr lang="es-ES" sz="5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Grupo DE proyecto sigi Dana`s:</a:t>
            </a:r>
          </a:p>
          <a:p>
            <a:endParaRPr lang="es-ES" sz="55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14300" marR="150495">
              <a:spcAft>
                <a:spcPts val="0"/>
              </a:spcAft>
            </a:pPr>
            <a:r>
              <a:rPr lang="es-ES" sz="55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w Cen MT (Cuerpo)"/>
                <a:ea typeface="Times New Roman" panose="02020603050405020304" pitchFamily="18" charset="0"/>
              </a:rPr>
              <a:t>CAMILO ALEJANDRO PEREZ NINO</a:t>
            </a:r>
            <a:endParaRPr lang="es-CO" sz="55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w Cen MT (Cuerpo)"/>
              <a:ea typeface="Times New Roman" panose="02020603050405020304" pitchFamily="18" charset="0"/>
            </a:endParaRPr>
          </a:p>
          <a:p>
            <a:pPr marL="114300" marR="150495">
              <a:spcAft>
                <a:spcPts val="0"/>
              </a:spcAft>
            </a:pPr>
            <a:r>
              <a:rPr lang="es-ES" sz="55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w Cen MT (Cuerpo)"/>
                <a:ea typeface="Times New Roman" panose="02020603050405020304" pitchFamily="18" charset="0"/>
              </a:rPr>
              <a:t>LUIS ANDERSON TIQUE PINTO</a:t>
            </a:r>
            <a:endParaRPr lang="es-CO" sz="5500" dirty="0">
              <a:solidFill>
                <a:schemeClr val="accent2">
                  <a:lumMod val="60000"/>
                  <a:lumOff val="40000"/>
                </a:schemeClr>
              </a:solidFill>
              <a:latin typeface="Tw Cen MT (Cuerpo)"/>
              <a:ea typeface="Times New Roman" panose="02020603050405020304" pitchFamily="18" charset="0"/>
            </a:endParaRPr>
          </a:p>
          <a:p>
            <a:pPr marL="114300" marR="150495">
              <a:spcAft>
                <a:spcPts val="0"/>
              </a:spcAft>
            </a:pPr>
            <a:r>
              <a:rPr lang="es-ES" sz="55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w Cen MT (Cuerpo)"/>
                <a:ea typeface="Times New Roman" panose="02020603050405020304" pitchFamily="18" charset="0"/>
              </a:rPr>
              <a:t>CRISTIAN VALENTIN AFRICANO BALLESTEROS</a:t>
            </a:r>
            <a:endParaRPr lang="es-CO" sz="5500" dirty="0">
              <a:solidFill>
                <a:schemeClr val="accent2">
                  <a:lumMod val="60000"/>
                  <a:lumOff val="40000"/>
                </a:schemeClr>
              </a:solidFill>
              <a:latin typeface="Tw Cen MT (Cuerpo)"/>
              <a:ea typeface="Times New Roman" panose="02020603050405020304" pitchFamily="18" charset="0"/>
            </a:endParaRPr>
          </a:p>
          <a:p>
            <a:pPr marL="114300" marR="150495">
              <a:spcAft>
                <a:spcPts val="0"/>
              </a:spcAft>
            </a:pPr>
            <a:r>
              <a:rPr lang="es-ES" sz="55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w Cen MT (Cuerpo)"/>
                <a:ea typeface="Times New Roman" panose="02020603050405020304" pitchFamily="18" charset="0"/>
              </a:rPr>
              <a:t>STIVEN DANIEL MELO GUAYZAN</a:t>
            </a:r>
          </a:p>
          <a:p>
            <a:pPr marL="114300" marR="150495">
              <a:spcAft>
                <a:spcPts val="0"/>
              </a:spcAft>
            </a:pPr>
            <a:r>
              <a:rPr lang="es-ES" sz="55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w Cen MT (Cuerpo)"/>
                <a:ea typeface="Times New Roman" panose="02020603050405020304" pitchFamily="18" charset="0"/>
              </a:rPr>
              <a:t>GEFREY RAFAEL MUÑOS TORRES</a:t>
            </a:r>
            <a:endParaRPr lang="es-CO" sz="55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w Cen MT (Cuerpo)"/>
              <a:ea typeface="Times New Roman" panose="02020603050405020304" pitchFamily="18" charset="0"/>
            </a:endParaRPr>
          </a:p>
          <a:p>
            <a:endParaRPr lang="es-CO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1B1BB2-CE8C-47BB-8704-BCBE3B94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54" y="269741"/>
            <a:ext cx="10327733" cy="6395026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023CD6C-A063-442D-85A3-06B77BAF8CB6}"/>
              </a:ext>
            </a:extLst>
          </p:cNvPr>
          <p:cNvSpPr/>
          <p:nvPr/>
        </p:nvSpPr>
        <p:spPr>
          <a:xfrm>
            <a:off x="2515861" y="193233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6701AAC-2E3F-413F-82E5-71D0482C4EC1}"/>
              </a:ext>
            </a:extLst>
          </p:cNvPr>
          <p:cNvSpPr/>
          <p:nvPr/>
        </p:nvSpPr>
        <p:spPr>
          <a:xfrm>
            <a:off x="9070726" y="487817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8680488-3869-4E43-811D-58886C2E72D0}"/>
              </a:ext>
            </a:extLst>
          </p:cNvPr>
          <p:cNvSpPr/>
          <p:nvPr/>
        </p:nvSpPr>
        <p:spPr>
          <a:xfrm>
            <a:off x="4075077" y="1189991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965B9A8-6D37-4533-8815-925BC70A73C4}"/>
              </a:ext>
            </a:extLst>
          </p:cNvPr>
          <p:cNvSpPr/>
          <p:nvPr/>
        </p:nvSpPr>
        <p:spPr>
          <a:xfrm>
            <a:off x="7344193" y="1509349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2A05FF7-ADAA-4783-8081-5F2E6CAB57FF}"/>
              </a:ext>
            </a:extLst>
          </p:cNvPr>
          <p:cNvSpPr/>
          <p:nvPr/>
        </p:nvSpPr>
        <p:spPr>
          <a:xfrm>
            <a:off x="3581448" y="2052827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5043F80-E0D8-4252-9EA6-8139DC19EC8B}"/>
              </a:ext>
            </a:extLst>
          </p:cNvPr>
          <p:cNvSpPr/>
          <p:nvPr/>
        </p:nvSpPr>
        <p:spPr>
          <a:xfrm>
            <a:off x="6872091" y="2447275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F1E8319-105C-4780-A5C5-F121FDBA5CA7}"/>
              </a:ext>
            </a:extLst>
          </p:cNvPr>
          <p:cNvSpPr/>
          <p:nvPr/>
        </p:nvSpPr>
        <p:spPr>
          <a:xfrm>
            <a:off x="3967814" y="3006018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G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14E222C-D8D5-44F8-AA42-BA262176321E}"/>
              </a:ext>
            </a:extLst>
          </p:cNvPr>
          <p:cNvSpPr/>
          <p:nvPr/>
        </p:nvSpPr>
        <p:spPr>
          <a:xfrm>
            <a:off x="7065274" y="3324006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</a:t>
            </a:r>
            <a:endParaRPr lang="es-CO" b="1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2CFB5-AA2A-4C19-A5E7-6C09EEC04F66}"/>
              </a:ext>
            </a:extLst>
          </p:cNvPr>
          <p:cNvSpPr/>
          <p:nvPr/>
        </p:nvSpPr>
        <p:spPr>
          <a:xfrm>
            <a:off x="10935280" y="4159816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</a:t>
            </a:r>
            <a:endParaRPr lang="es-CO" b="1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0FA27B0-7018-4970-92AD-7C0E633750B8}"/>
              </a:ext>
            </a:extLst>
          </p:cNvPr>
          <p:cNvSpPr/>
          <p:nvPr/>
        </p:nvSpPr>
        <p:spPr>
          <a:xfrm>
            <a:off x="7258457" y="4830871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J</a:t>
            </a:r>
            <a:endParaRPr lang="es-CO" b="1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A097CDD-3A1B-484D-A8B8-449DDCB2B0F9}"/>
              </a:ext>
            </a:extLst>
          </p:cNvPr>
          <p:cNvSpPr/>
          <p:nvPr/>
        </p:nvSpPr>
        <p:spPr>
          <a:xfrm>
            <a:off x="2155953" y="6051346"/>
            <a:ext cx="719816" cy="702613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FIN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1E222403-CC1D-4B4A-8CE7-309B15CA39B1}"/>
              </a:ext>
            </a:extLst>
          </p:cNvPr>
          <p:cNvSpPr/>
          <p:nvPr/>
        </p:nvSpPr>
        <p:spPr>
          <a:xfrm>
            <a:off x="7174403" y="5501540"/>
            <a:ext cx="386366" cy="412124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K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4376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B1CF56-B9E0-42FA-84AF-5D19509ECB93}"/>
              </a:ext>
            </a:extLst>
          </p:cNvPr>
          <p:cNvSpPr/>
          <p:nvPr/>
        </p:nvSpPr>
        <p:spPr>
          <a:xfrm>
            <a:off x="1517069" y="308861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6477F1-E99E-438C-A9A1-A778573B1636}"/>
              </a:ext>
            </a:extLst>
          </p:cNvPr>
          <p:cNvSpPr/>
          <p:nvPr/>
        </p:nvSpPr>
        <p:spPr>
          <a:xfrm>
            <a:off x="9474715" y="5701207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K</a:t>
            </a:r>
            <a:endParaRPr lang="es-CO" sz="36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5D52E8-55CE-4E09-910D-9CC483F97F9A}"/>
              </a:ext>
            </a:extLst>
          </p:cNvPr>
          <p:cNvSpPr/>
          <p:nvPr/>
        </p:nvSpPr>
        <p:spPr>
          <a:xfrm>
            <a:off x="3121081" y="185279"/>
            <a:ext cx="1191278" cy="1019896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Fin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289FF40-D0FB-4876-984E-69B89547976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302679" y="695227"/>
            <a:ext cx="8184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FFC97BD-F4BB-4257-B378-7A7F66C0A753}"/>
              </a:ext>
            </a:extLst>
          </p:cNvPr>
          <p:cNvCxnSpPr>
            <a:cxnSpLocks/>
            <a:stCxn id="6" idx="4"/>
            <a:endCxn id="4" idx="2"/>
          </p:cNvCxnSpPr>
          <p:nvPr/>
        </p:nvCxnSpPr>
        <p:spPr>
          <a:xfrm rot="5400000" flipH="1">
            <a:off x="2802939" y="-590642"/>
            <a:ext cx="5778711" cy="8350451"/>
          </a:xfrm>
          <a:prstGeom prst="bentConnector4">
            <a:avLst>
              <a:gd name="adj1" fmla="val -3956"/>
              <a:gd name="adj2" fmla="val 102738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C54CF5-A29B-4917-94D6-F41CA8DFE1AC}"/>
              </a:ext>
            </a:extLst>
          </p:cNvPr>
          <p:cNvSpPr txBox="1"/>
          <p:nvPr/>
        </p:nvSpPr>
        <p:spPr>
          <a:xfrm>
            <a:off x="5383370" y="384062"/>
            <a:ext cx="59339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1">
                    <a:lumMod val="95000"/>
                  </a:schemeClr>
                </a:solidFill>
              </a:rPr>
              <a:t>V(Registro Cliente) = 17 – 12 + 2 = 7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ADBCD03-6A7E-426D-9E63-04E919C84375}"/>
              </a:ext>
            </a:extLst>
          </p:cNvPr>
          <p:cNvSpPr/>
          <p:nvPr/>
        </p:nvSpPr>
        <p:spPr>
          <a:xfrm>
            <a:off x="3161912" y="1589624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C</a:t>
            </a:r>
            <a:endParaRPr lang="es-CO" sz="3600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26B5301-1536-4150-9DFB-7654CE3D6AFF}"/>
              </a:ext>
            </a:extLst>
          </p:cNvPr>
          <p:cNvSpPr/>
          <p:nvPr/>
        </p:nvSpPr>
        <p:spPr>
          <a:xfrm>
            <a:off x="1657077" y="2037907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B</a:t>
            </a:r>
            <a:endParaRPr lang="es-CO" sz="3600" b="1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3219820-62D4-4B5B-87D7-1E944F72B6F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2187629" y="968428"/>
            <a:ext cx="1089333" cy="73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81A098B-8973-4851-96C3-C0A06C14E3A3}"/>
              </a:ext>
            </a:extLst>
          </p:cNvPr>
          <p:cNvCxnSpPr>
            <a:cxnSpLocks/>
            <a:stCxn id="4" idx="4"/>
            <a:endCxn id="26" idx="0"/>
          </p:cNvCxnSpPr>
          <p:nvPr/>
        </p:nvCxnSpPr>
        <p:spPr>
          <a:xfrm>
            <a:off x="1909874" y="1081592"/>
            <a:ext cx="140008" cy="956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FEB8D81-F81F-4E52-9F80-597CE554BA94}"/>
              </a:ext>
            </a:extLst>
          </p:cNvPr>
          <p:cNvCxnSpPr>
            <a:cxnSpLocks/>
          </p:cNvCxnSpPr>
          <p:nvPr/>
        </p:nvCxnSpPr>
        <p:spPr>
          <a:xfrm flipV="1">
            <a:off x="2455227" y="2105696"/>
            <a:ext cx="773069" cy="212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0CDFB850-BD8A-4723-9C50-8266F7FB16A9}"/>
              </a:ext>
            </a:extLst>
          </p:cNvPr>
          <p:cNvSpPr/>
          <p:nvPr/>
        </p:nvSpPr>
        <p:spPr>
          <a:xfrm>
            <a:off x="4570030" y="2622559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E</a:t>
            </a:r>
            <a:endParaRPr lang="es-CO" sz="3600" b="1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0EE9E57-1B40-4345-8476-059503705284}"/>
              </a:ext>
            </a:extLst>
          </p:cNvPr>
          <p:cNvSpPr/>
          <p:nvPr/>
        </p:nvSpPr>
        <p:spPr>
          <a:xfrm>
            <a:off x="4540460" y="1089503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D</a:t>
            </a:r>
            <a:endParaRPr lang="es-CO" sz="3600" b="1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AD11482-8C16-4B61-AD76-2A93B7838AF3}"/>
              </a:ext>
            </a:extLst>
          </p:cNvPr>
          <p:cNvCxnSpPr>
            <a:cxnSpLocks/>
            <a:stCxn id="2" idx="5"/>
            <a:endCxn id="61" idx="1"/>
          </p:cNvCxnSpPr>
          <p:nvPr/>
        </p:nvCxnSpPr>
        <p:spPr>
          <a:xfrm>
            <a:off x="3832472" y="2249191"/>
            <a:ext cx="852608" cy="486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CC860F1-F21A-4259-9493-4213A8396B2B}"/>
              </a:ext>
            </a:extLst>
          </p:cNvPr>
          <p:cNvCxnSpPr>
            <a:cxnSpLocks/>
            <a:stCxn id="2" idx="7"/>
            <a:endCxn id="62" idx="2"/>
          </p:cNvCxnSpPr>
          <p:nvPr/>
        </p:nvCxnSpPr>
        <p:spPr>
          <a:xfrm flipV="1">
            <a:off x="3832472" y="1475869"/>
            <a:ext cx="707988" cy="2269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E51E7A3-FEF4-48A1-A6A2-A1BA27B3BCEC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>
            <a:off x="4933265" y="1862234"/>
            <a:ext cx="29570" cy="760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3461D0D-787C-407D-A9F5-753190599C16}"/>
              </a:ext>
            </a:extLst>
          </p:cNvPr>
          <p:cNvSpPr/>
          <p:nvPr/>
        </p:nvSpPr>
        <p:spPr>
          <a:xfrm>
            <a:off x="6071188" y="3539670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G</a:t>
            </a:r>
            <a:endParaRPr lang="es-CO" sz="3600" b="1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C2232F5-D5B7-41F1-A930-4AFC03B28D74}"/>
              </a:ext>
            </a:extLst>
          </p:cNvPr>
          <p:cNvSpPr/>
          <p:nvPr/>
        </p:nvSpPr>
        <p:spPr>
          <a:xfrm>
            <a:off x="4596449" y="4022827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F</a:t>
            </a:r>
            <a:endParaRPr lang="es-CO" sz="3600" b="1" dirty="0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22B4693-2491-46CF-B7DE-6B64EBC65C8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356967" y="3203492"/>
            <a:ext cx="829271" cy="449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822786F-297E-4CF5-8793-94B9F7C1E3AC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>
            <a:off x="4962835" y="3395290"/>
            <a:ext cx="26419" cy="627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59341026-34A2-47E0-A417-1417406DB254}"/>
              </a:ext>
            </a:extLst>
          </p:cNvPr>
          <p:cNvCxnSpPr>
            <a:cxnSpLocks/>
            <a:stCxn id="68" idx="6"/>
            <a:endCxn id="67" idx="3"/>
          </p:cNvCxnSpPr>
          <p:nvPr/>
        </p:nvCxnSpPr>
        <p:spPr>
          <a:xfrm flipV="1">
            <a:off x="5382059" y="4199237"/>
            <a:ext cx="804179" cy="2099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1781D101-AB6A-41C8-B176-7EFA6544C41F}"/>
              </a:ext>
            </a:extLst>
          </p:cNvPr>
          <p:cNvSpPr/>
          <p:nvPr/>
        </p:nvSpPr>
        <p:spPr>
          <a:xfrm>
            <a:off x="7509098" y="4569361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I</a:t>
            </a:r>
            <a:endParaRPr lang="es-CO" sz="3600" b="1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6876DF7-F263-4D84-A51F-598169C77906}"/>
              </a:ext>
            </a:extLst>
          </p:cNvPr>
          <p:cNvSpPr/>
          <p:nvPr/>
        </p:nvSpPr>
        <p:spPr>
          <a:xfrm>
            <a:off x="7440652" y="2984840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H</a:t>
            </a:r>
            <a:endParaRPr lang="es-CO" sz="3600" b="1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32D77297-B168-4D54-BD73-FCFB0F1BB6CA}"/>
              </a:ext>
            </a:extLst>
          </p:cNvPr>
          <p:cNvCxnSpPr>
            <a:cxnSpLocks/>
            <a:stCxn id="67" idx="5"/>
            <a:endCxn id="72" idx="1"/>
          </p:cNvCxnSpPr>
          <p:nvPr/>
        </p:nvCxnSpPr>
        <p:spPr>
          <a:xfrm>
            <a:off x="6741748" y="4199237"/>
            <a:ext cx="882400" cy="483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9DF72DC5-ABDD-42AC-9474-B084F7766418}"/>
              </a:ext>
            </a:extLst>
          </p:cNvPr>
          <p:cNvCxnSpPr>
            <a:cxnSpLocks/>
            <a:stCxn id="67" idx="7"/>
            <a:endCxn id="79" idx="2"/>
          </p:cNvCxnSpPr>
          <p:nvPr/>
        </p:nvCxnSpPr>
        <p:spPr>
          <a:xfrm flipV="1">
            <a:off x="6741748" y="3371206"/>
            <a:ext cx="698904" cy="28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82142836-9743-4B82-825E-FF0B97F4CE9A}"/>
              </a:ext>
            </a:extLst>
          </p:cNvPr>
          <p:cNvCxnSpPr>
            <a:cxnSpLocks/>
            <a:stCxn id="79" idx="4"/>
            <a:endCxn id="72" idx="0"/>
          </p:cNvCxnSpPr>
          <p:nvPr/>
        </p:nvCxnSpPr>
        <p:spPr>
          <a:xfrm>
            <a:off x="7833457" y="3757571"/>
            <a:ext cx="68446" cy="81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2DA71211-FC5D-45A1-8BF6-3AD9B533EBE2}"/>
              </a:ext>
            </a:extLst>
          </p:cNvPr>
          <p:cNvCxnSpPr>
            <a:cxnSpLocks/>
            <a:stCxn id="72" idx="6"/>
            <a:endCxn id="6" idx="1"/>
          </p:cNvCxnSpPr>
          <p:nvPr/>
        </p:nvCxnSpPr>
        <p:spPr>
          <a:xfrm>
            <a:off x="8294708" y="4955727"/>
            <a:ext cx="1295057" cy="858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9F882F50-CAFA-4A84-A793-E2D3EDB7D17B}"/>
              </a:ext>
            </a:extLst>
          </p:cNvPr>
          <p:cNvSpPr txBox="1"/>
          <p:nvPr/>
        </p:nvSpPr>
        <p:spPr>
          <a:xfrm>
            <a:off x="2663651" y="999131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991D916-2469-4A1A-B6FD-726946720BFE}"/>
              </a:ext>
            </a:extLst>
          </p:cNvPr>
          <p:cNvSpPr txBox="1"/>
          <p:nvPr/>
        </p:nvSpPr>
        <p:spPr>
          <a:xfrm>
            <a:off x="1657077" y="1416711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2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72A30A86-12B5-476A-9844-D47118D1E44F}"/>
              </a:ext>
            </a:extLst>
          </p:cNvPr>
          <p:cNvSpPr txBox="1"/>
          <p:nvPr/>
        </p:nvSpPr>
        <p:spPr>
          <a:xfrm>
            <a:off x="2709203" y="2323282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3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FA6FEAE-D041-49D9-84D2-40F116240485}"/>
              </a:ext>
            </a:extLst>
          </p:cNvPr>
          <p:cNvSpPr txBox="1"/>
          <p:nvPr/>
        </p:nvSpPr>
        <p:spPr>
          <a:xfrm>
            <a:off x="4024381" y="2457130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4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2F50404-7FAA-4774-913A-33286E9E46B0}"/>
              </a:ext>
            </a:extLst>
          </p:cNvPr>
          <p:cNvSpPr txBox="1"/>
          <p:nvPr/>
        </p:nvSpPr>
        <p:spPr>
          <a:xfrm>
            <a:off x="3969334" y="1165626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5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0BEF2F8-24FC-4455-A03F-95582F3D70FD}"/>
              </a:ext>
            </a:extLst>
          </p:cNvPr>
          <p:cNvSpPr txBox="1"/>
          <p:nvPr/>
        </p:nvSpPr>
        <p:spPr>
          <a:xfrm>
            <a:off x="5630728" y="3000975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7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B1D6104-D700-4E80-AA38-52C93F103C33}"/>
              </a:ext>
            </a:extLst>
          </p:cNvPr>
          <p:cNvSpPr txBox="1"/>
          <p:nvPr/>
        </p:nvSpPr>
        <p:spPr>
          <a:xfrm>
            <a:off x="5122207" y="1975115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6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3EBAEF25-1E51-4B3B-8635-2E1D9AC16A73}"/>
              </a:ext>
            </a:extLst>
          </p:cNvPr>
          <p:cNvSpPr txBox="1"/>
          <p:nvPr/>
        </p:nvSpPr>
        <p:spPr>
          <a:xfrm>
            <a:off x="4609106" y="3590500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8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4978DC01-F3BA-431C-B899-FABCBDF0B300}"/>
              </a:ext>
            </a:extLst>
          </p:cNvPr>
          <p:cNvSpPr txBox="1"/>
          <p:nvPr/>
        </p:nvSpPr>
        <p:spPr>
          <a:xfrm>
            <a:off x="5868677" y="4399030"/>
            <a:ext cx="2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Algerian" panose="04020705040A02060702" pitchFamily="82" charset="0"/>
              </a:rPr>
              <a:t>9</a:t>
            </a:r>
            <a:endParaRPr lang="es-CO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4B6A84F0-E6DC-43DB-8AE7-A17962EFE9BA}"/>
              </a:ext>
            </a:extLst>
          </p:cNvPr>
          <p:cNvSpPr txBox="1"/>
          <p:nvPr/>
        </p:nvSpPr>
        <p:spPr>
          <a:xfrm>
            <a:off x="6709345" y="4399030"/>
            <a:ext cx="4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1026" name="CuadroTexto 1025">
            <a:extLst>
              <a:ext uri="{FF2B5EF4-FFF2-40B4-BE49-F238E27FC236}">
                <a16:creationId xmlns:a16="http://schemas.microsoft.com/office/drawing/2014/main" id="{A03D6E66-1FA9-434A-9062-09BAC2BA53C5}"/>
              </a:ext>
            </a:extLst>
          </p:cNvPr>
          <p:cNvSpPr txBox="1"/>
          <p:nvPr/>
        </p:nvSpPr>
        <p:spPr>
          <a:xfrm>
            <a:off x="6732369" y="3112782"/>
            <a:ext cx="60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11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A7A8160-B8F2-40BC-962A-ED32B8EF619A}"/>
              </a:ext>
            </a:extLst>
          </p:cNvPr>
          <p:cNvSpPr txBox="1"/>
          <p:nvPr/>
        </p:nvSpPr>
        <p:spPr>
          <a:xfrm>
            <a:off x="7857900" y="3884071"/>
            <a:ext cx="56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12</a:t>
            </a:r>
          </a:p>
        </p:txBody>
      </p:sp>
      <p:sp>
        <p:nvSpPr>
          <p:cNvPr id="1028" name="CuadroTexto 1027">
            <a:extLst>
              <a:ext uri="{FF2B5EF4-FFF2-40B4-BE49-F238E27FC236}">
                <a16:creationId xmlns:a16="http://schemas.microsoft.com/office/drawing/2014/main" id="{6A87C944-0E18-482D-957F-719B511029EB}"/>
              </a:ext>
            </a:extLst>
          </p:cNvPr>
          <p:cNvSpPr txBox="1"/>
          <p:nvPr/>
        </p:nvSpPr>
        <p:spPr>
          <a:xfrm>
            <a:off x="8941504" y="5159856"/>
            <a:ext cx="5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13</a:t>
            </a:r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CA9A0C29-7655-47D5-AEFD-830D8CE0D8E5}"/>
              </a:ext>
            </a:extLst>
          </p:cNvPr>
          <p:cNvSpPr txBox="1"/>
          <p:nvPr/>
        </p:nvSpPr>
        <p:spPr>
          <a:xfrm>
            <a:off x="718828" y="4014571"/>
            <a:ext cx="5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16</a:t>
            </a:r>
          </a:p>
        </p:txBody>
      </p:sp>
      <p:sp>
        <p:nvSpPr>
          <p:cNvPr id="1030" name="CuadroTexto 1029">
            <a:extLst>
              <a:ext uri="{FF2B5EF4-FFF2-40B4-BE49-F238E27FC236}">
                <a16:creationId xmlns:a16="http://schemas.microsoft.com/office/drawing/2014/main" id="{9A0C7BF3-D1D8-44F6-B751-EE89EE3B9AE5}"/>
              </a:ext>
            </a:extLst>
          </p:cNvPr>
          <p:cNvSpPr txBox="1"/>
          <p:nvPr/>
        </p:nvSpPr>
        <p:spPr>
          <a:xfrm>
            <a:off x="2380046" y="310544"/>
            <a:ext cx="5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17</a:t>
            </a:r>
          </a:p>
        </p:txBody>
      </p:sp>
      <p:sp>
        <p:nvSpPr>
          <p:cNvPr id="1042" name="Elipse 1041">
            <a:extLst>
              <a:ext uri="{FF2B5EF4-FFF2-40B4-BE49-F238E27FC236}">
                <a16:creationId xmlns:a16="http://schemas.microsoft.com/office/drawing/2014/main" id="{E6754543-DF7B-41F2-8B78-C8D35E2D00A5}"/>
              </a:ext>
            </a:extLst>
          </p:cNvPr>
          <p:cNvSpPr/>
          <p:nvPr/>
        </p:nvSpPr>
        <p:spPr>
          <a:xfrm>
            <a:off x="7932032" y="5856288"/>
            <a:ext cx="785610" cy="772731"/>
          </a:xfrm>
          <a:prstGeom prst="ellipse">
            <a:avLst/>
          </a:prstGeom>
          <a:solidFill>
            <a:srgbClr val="59A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J</a:t>
            </a:r>
            <a:endParaRPr lang="es-CO" sz="3600" b="1" dirty="0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2BD927D0-DABD-4F05-B79D-D2307FDF560D}"/>
              </a:ext>
            </a:extLst>
          </p:cNvPr>
          <p:cNvCxnSpPr>
            <a:cxnSpLocks/>
          </p:cNvCxnSpPr>
          <p:nvPr/>
        </p:nvCxnSpPr>
        <p:spPr>
          <a:xfrm>
            <a:off x="8070253" y="5285510"/>
            <a:ext cx="145179" cy="627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7B70A3B9-39EA-41B9-9701-134E5D7CE97B}"/>
              </a:ext>
            </a:extLst>
          </p:cNvPr>
          <p:cNvCxnSpPr>
            <a:cxnSpLocks/>
            <a:stCxn id="1042" idx="6"/>
            <a:endCxn id="6" idx="2"/>
          </p:cNvCxnSpPr>
          <p:nvPr/>
        </p:nvCxnSpPr>
        <p:spPr>
          <a:xfrm flipV="1">
            <a:off x="8717642" y="6087573"/>
            <a:ext cx="757073" cy="155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50331587-E75E-4966-AF79-8ACBF7F9947B}"/>
              </a:ext>
            </a:extLst>
          </p:cNvPr>
          <p:cNvSpPr txBox="1"/>
          <p:nvPr/>
        </p:nvSpPr>
        <p:spPr>
          <a:xfrm>
            <a:off x="7609631" y="5482709"/>
            <a:ext cx="5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14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CD062AA7-70BE-48A2-A4EC-1DD9D2D82046}"/>
              </a:ext>
            </a:extLst>
          </p:cNvPr>
          <p:cNvSpPr txBox="1"/>
          <p:nvPr/>
        </p:nvSpPr>
        <p:spPr>
          <a:xfrm>
            <a:off x="8829572" y="6190617"/>
            <a:ext cx="53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C000"/>
                </a:solidFill>
                <a:latin typeface="Algerian" panose="04020705040A02060702" pitchFamily="8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175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7065-3D59-4157-B528-28390EA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223" y="631771"/>
            <a:ext cx="8400375" cy="1130769"/>
          </a:xfrm>
        </p:spPr>
        <p:txBody>
          <a:bodyPr/>
          <a:lstStyle/>
          <a:p>
            <a:r>
              <a:rPr lang="es-ES" dirty="0"/>
              <a:t>B. </a:t>
            </a:r>
            <a:r>
              <a:rPr lang="es-ES" cap="none" dirty="0"/>
              <a:t>El correo, el nombre de usuario o N.º de   documento ya existen.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BDF76A-6040-48D7-A1C5-CCB629F3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35" y="2067411"/>
            <a:ext cx="6894753" cy="45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7065-3D59-4157-B528-28390EA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50" y="631771"/>
            <a:ext cx="8601499" cy="1130769"/>
          </a:xfrm>
        </p:spPr>
        <p:txBody>
          <a:bodyPr/>
          <a:lstStyle/>
          <a:p>
            <a:r>
              <a:rPr lang="es-ES" dirty="0"/>
              <a:t>D. </a:t>
            </a:r>
            <a:r>
              <a:rPr lang="es-ES" cap="none" dirty="0"/>
              <a:t>El número de documento debe ser numérico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F207C-CF33-4D14-B53B-ADC27BA1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10" y="1762540"/>
            <a:ext cx="698279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7065-3D59-4157-B528-28390EA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50" y="631771"/>
            <a:ext cx="8601499" cy="1130769"/>
          </a:xfrm>
        </p:spPr>
        <p:txBody>
          <a:bodyPr/>
          <a:lstStyle/>
          <a:p>
            <a:r>
              <a:rPr lang="es-ES" dirty="0"/>
              <a:t>F. </a:t>
            </a:r>
            <a:r>
              <a:rPr lang="es-ES" cap="none" dirty="0"/>
              <a:t>El número de teléfono debe ser numérico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FB9430-9AAF-4493-98BF-7415878F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3" y="1762540"/>
            <a:ext cx="666843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7065-3D59-4157-B528-28390EA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111" y="631771"/>
            <a:ext cx="5983776" cy="1130769"/>
          </a:xfrm>
        </p:spPr>
        <p:txBody>
          <a:bodyPr/>
          <a:lstStyle/>
          <a:p>
            <a:r>
              <a:rPr lang="es-ES" dirty="0"/>
              <a:t>H. </a:t>
            </a:r>
            <a:r>
              <a:rPr lang="es-ES" cap="none" dirty="0"/>
              <a:t>Las contraseñas no coinciden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BF78F9-2A33-4005-8563-3D1A3284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1" y="1762540"/>
            <a:ext cx="67065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7065-3D59-4157-B528-28390EA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452" y="631771"/>
            <a:ext cx="6207093" cy="1130769"/>
          </a:xfrm>
        </p:spPr>
        <p:txBody>
          <a:bodyPr/>
          <a:lstStyle/>
          <a:p>
            <a:r>
              <a:rPr lang="es-ES" dirty="0"/>
              <a:t>J. </a:t>
            </a:r>
            <a:r>
              <a:rPr lang="es-ES" cap="none" dirty="0"/>
              <a:t>Usuario creado correctamente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CC178B-0313-4198-98A4-EB17D8DD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19" y="1762540"/>
            <a:ext cx="649695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7065-3D59-4157-B528-28390EA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45" y="631771"/>
            <a:ext cx="4667305" cy="1130769"/>
          </a:xfrm>
        </p:spPr>
        <p:txBody>
          <a:bodyPr/>
          <a:lstStyle/>
          <a:p>
            <a:r>
              <a:rPr lang="es-ES" dirty="0"/>
              <a:t>k. </a:t>
            </a:r>
            <a:r>
              <a:rPr lang="es-ES" cap="none" dirty="0"/>
              <a:t>Error al crear usuario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22E2C7-9E8E-4471-8A43-76EC0DC8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0" y="1762540"/>
            <a:ext cx="745911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{22742D7D-8061-4B38-B7AC-1712BDF39B5D}tf04033919</Template>
  <TotalTime>217</TotalTime>
  <Words>144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Algerian</vt:lpstr>
      <vt:lpstr>Arial</vt:lpstr>
      <vt:lpstr>Tw Cen MT</vt:lpstr>
      <vt:lpstr>Tw Cen MT (Cuerpo)</vt:lpstr>
      <vt:lpstr>Circuito</vt:lpstr>
      <vt:lpstr>Prueba de caja blanca  –  camino básico </vt:lpstr>
      <vt:lpstr>Presentación de PowerPoint</vt:lpstr>
      <vt:lpstr>Presentación de PowerPoint</vt:lpstr>
      <vt:lpstr>B. El correo, el nombre de usuario o N.º de   documento ya existen.</vt:lpstr>
      <vt:lpstr>D. El número de documento debe ser numérico</vt:lpstr>
      <vt:lpstr>F. El número de teléfono debe ser numérico</vt:lpstr>
      <vt:lpstr>H. Las contraseñas no coinciden</vt:lpstr>
      <vt:lpstr>J. Usuario creado correctamente</vt:lpstr>
      <vt:lpstr>k. Error al crear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</dc:creator>
  <cp:lastModifiedBy>CAMILO ALEJANDRO PEREZ NIÑO</cp:lastModifiedBy>
  <cp:revision>20</cp:revision>
  <dcterms:created xsi:type="dcterms:W3CDTF">2020-02-14T04:53:59Z</dcterms:created>
  <dcterms:modified xsi:type="dcterms:W3CDTF">2020-09-10T18:21:18Z</dcterms:modified>
</cp:coreProperties>
</file>