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2" r:id="rId5"/>
    <p:sldId id="284" r:id="rId6"/>
    <p:sldId id="297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>
        <p:scale>
          <a:sx n="75" d="100"/>
          <a:sy n="75" d="100"/>
        </p:scale>
        <p:origin x="54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10/28/2020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BF96CF3A-0274-488A-8913-381CA8E3A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57E3F-DB3F-4259-9A2C-C53B31291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" t="8526" r="-718" b="8527"/>
          <a:stretch/>
        </p:blipFill>
        <p:spPr>
          <a:xfrm>
            <a:off x="0" y="0"/>
            <a:ext cx="12350093" cy="686859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BEEF4F5-DEFE-4DFF-89B4-70B7AEA1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6207" y="4062897"/>
            <a:ext cx="4534839" cy="108060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My assignment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33A666D-86EE-497A-BBAA-FB1B59B7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6207" y="5460449"/>
            <a:ext cx="3759493" cy="10806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Name  : Gefy Aqiilah Aqshal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Class 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Fullstack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Website - 5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71A4-40AE-4DFD-8808-4D2AE0740CCD}"/>
              </a:ext>
            </a:extLst>
          </p:cNvPr>
          <p:cNvSpPr/>
          <p:nvPr/>
        </p:nvSpPr>
        <p:spPr>
          <a:xfrm>
            <a:off x="7736207" y="5160630"/>
            <a:ext cx="3759493" cy="50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Task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060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B6E8D1E-8982-41C0-B453-B199DE0E0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31658" y="-84774"/>
            <a:ext cx="3129411" cy="68030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638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050" y="413080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3050" y="453662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april@woodgrovebank.com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191" y="4904341"/>
            <a:ext cx="244786" cy="24478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www.woodgrovebank.com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1506</TotalTime>
  <Words>44</Words>
  <Application>Microsoft Office PowerPoint</Application>
  <PresentationFormat>Widescreen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(Headings)</vt:lpstr>
      <vt:lpstr>Calibri</vt:lpstr>
      <vt:lpstr>Corbel</vt:lpstr>
      <vt:lpstr>Franklin Gothic Book</vt:lpstr>
      <vt:lpstr>Times New Roman</vt:lpstr>
      <vt:lpstr>Office Theme</vt:lpstr>
      <vt:lpstr>My assignment 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assignment  presentation</dc:title>
  <dc:creator>Gefy Aqiilah Aqshal</dc:creator>
  <cp:lastModifiedBy>Gefy Aqiilah Aqshal</cp:lastModifiedBy>
  <cp:revision>4</cp:revision>
  <dcterms:created xsi:type="dcterms:W3CDTF">2020-10-28T07:05:12Z</dcterms:created>
  <dcterms:modified xsi:type="dcterms:W3CDTF">2020-10-29T08:12:12Z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