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3"/>
  </p:notesMasterIdLst>
  <p:sldIdLst>
    <p:sldId id="282" r:id="rId2"/>
    <p:sldId id="284" r:id="rId3"/>
    <p:sldId id="285" r:id="rId4"/>
    <p:sldId id="288" r:id="rId5"/>
    <p:sldId id="289" r:id="rId6"/>
    <p:sldId id="290" r:id="rId7"/>
    <p:sldId id="291" r:id="rId8"/>
    <p:sldId id="293" r:id="rId9"/>
    <p:sldId id="292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fy Aqiilah Aqshal" initials="GAA" lastIdx="1" clrIdx="0">
    <p:extLst>
      <p:ext uri="{19B8F6BF-5375-455C-9EA6-DF929625EA0E}">
        <p15:presenceInfo xmlns:p15="http://schemas.microsoft.com/office/powerpoint/2012/main" userId="67fac185a7b7a7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60A2-8687-4A0A-9C03-575ECB4E135D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7DE7-5B28-4156-A9F9-5F6B468CCB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596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5825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380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178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5222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62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393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440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47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05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918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25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81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16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0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5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85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9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21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42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558C-B8FF-4170-BF3D-5781FA78F335}" type="datetimeFigureOut">
              <a:rPr lang="en-ID" smtClean="0"/>
              <a:t>26/10/2020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F1C9-1377-40DF-A240-68556D351D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97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332" y="4346296"/>
            <a:ext cx="6798250" cy="1674470"/>
          </a:xfrm>
        </p:spPr>
        <p:txBody>
          <a:bodyPr/>
          <a:lstStyle/>
          <a:p>
            <a:r>
              <a:rPr lang="en-US" dirty="0">
                <a:latin typeface="Arial (Headings)"/>
              </a:rPr>
              <a:t>My assignment</a:t>
            </a:r>
            <a:br>
              <a:rPr lang="en-US" dirty="0">
                <a:latin typeface="Arial (Headings)"/>
              </a:rPr>
            </a:br>
            <a:r>
              <a:rPr lang="en-US" dirty="0">
                <a:latin typeface="Arial (Headings)"/>
              </a:rPr>
              <a:t>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246" y="4687610"/>
            <a:ext cx="3401478" cy="1192038"/>
          </a:xfrm>
        </p:spPr>
        <p:txBody>
          <a:bodyPr/>
          <a:lstStyle/>
          <a:p>
            <a:r>
              <a:rPr lang="en-US" dirty="0"/>
              <a:t>Name : Gefy Aqiilah Aqshal</a:t>
            </a:r>
          </a:p>
          <a:p>
            <a:r>
              <a:rPr lang="en-US" dirty="0"/>
              <a:t>Class : </a:t>
            </a:r>
            <a:r>
              <a:rPr lang="en-US" dirty="0" err="1"/>
              <a:t>Fullstack</a:t>
            </a:r>
            <a:r>
              <a:rPr lang="en-US" dirty="0"/>
              <a:t> Website -5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9EFB5-4B2A-486F-BA96-E73A321C4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4" t="42170" r="16667" b="18688"/>
          <a:stretch/>
        </p:blipFill>
        <p:spPr>
          <a:xfrm>
            <a:off x="860001" y="1587500"/>
            <a:ext cx="764899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932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9">
            <a:extLst>
              <a:ext uri="{FF2B5EF4-FFF2-40B4-BE49-F238E27FC236}">
                <a16:creationId xmlns:a16="http://schemas.microsoft.com/office/drawing/2014/main" id="{D6D4DAFB-BEF8-41F8-B319-99252593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727" y="2112793"/>
            <a:ext cx="6798250" cy="1674470"/>
          </a:xfrm>
        </p:spPr>
        <p:txBody>
          <a:bodyPr/>
          <a:lstStyle/>
          <a:p>
            <a:r>
              <a:rPr lang="en-US" dirty="0">
                <a:latin typeface="Arial (Headings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93851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6091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0A7A3-64E4-44B9-B90E-304022FFB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19624" r="45980" b="14218"/>
          <a:stretch/>
        </p:blipFill>
        <p:spPr>
          <a:xfrm>
            <a:off x="860002" y="1686697"/>
            <a:ext cx="5322495" cy="3954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#1</a:t>
            </a:r>
          </a:p>
        </p:txBody>
      </p:sp>
    </p:spTree>
    <p:extLst>
      <p:ext uri="{BB962C8B-B14F-4D97-AF65-F5344CB8AC3E}">
        <p14:creationId xmlns:p14="http://schemas.microsoft.com/office/powerpoint/2010/main" val="47550025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46138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CF573-B9C2-477E-95FA-3DB6C6E5C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0" t="42761" r="40406" b="19084"/>
          <a:stretch/>
        </p:blipFill>
        <p:spPr>
          <a:xfrm>
            <a:off x="888834" y="1742302"/>
            <a:ext cx="4461642" cy="3409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8F7DB-297B-4704-B605-DB2913BC2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1" t="40456" r="20844" b="25132"/>
          <a:stretch/>
        </p:blipFill>
        <p:spPr>
          <a:xfrm>
            <a:off x="6462583" y="1737043"/>
            <a:ext cx="3237471" cy="34143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4878B-57B4-4BF7-8EBF-2FCB9CB4465E}"/>
              </a:ext>
            </a:extLst>
          </p:cNvPr>
          <p:cNvCxnSpPr/>
          <p:nvPr/>
        </p:nvCxnSpPr>
        <p:spPr>
          <a:xfrm>
            <a:off x="5474043" y="3039762"/>
            <a:ext cx="86497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3EBF14-6987-4938-B2FD-FA2469E5516B}"/>
              </a:ext>
            </a:extLst>
          </p:cNvPr>
          <p:cNvSpPr txBox="1"/>
          <p:nvPr/>
        </p:nvSpPr>
        <p:spPr>
          <a:xfrm>
            <a:off x="9823621" y="23632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C396B-2C13-4AF8-A6D0-836C6346B5A2}"/>
              </a:ext>
            </a:extLst>
          </p:cNvPr>
          <p:cNvSpPr txBox="1"/>
          <p:nvPr/>
        </p:nvSpPr>
        <p:spPr>
          <a:xfrm>
            <a:off x="10141200" y="23632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+ 90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BBB27-8495-412C-8CCA-0421FE70CE70}"/>
              </a:ext>
            </a:extLst>
          </p:cNvPr>
          <p:cNvSpPr txBox="1"/>
          <p:nvPr/>
        </p:nvSpPr>
        <p:spPr>
          <a:xfrm>
            <a:off x="10658233" y="23632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+ 89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6328-4F35-4C78-9768-EA2070F01962}"/>
              </a:ext>
            </a:extLst>
          </p:cNvPr>
          <p:cNvSpPr txBox="1"/>
          <p:nvPr/>
        </p:nvSpPr>
        <p:spPr>
          <a:xfrm>
            <a:off x="11139845" y="23632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+ 69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2B652-341F-42D2-8711-A8EAB089D9CB}"/>
              </a:ext>
            </a:extLst>
          </p:cNvPr>
          <p:cNvSpPr txBox="1"/>
          <p:nvPr/>
        </p:nvSpPr>
        <p:spPr>
          <a:xfrm>
            <a:off x="9823621" y="273256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= 328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E9EB2E-4C78-40ED-874F-BA8FB623DC2E}"/>
              </a:ext>
            </a:extLst>
          </p:cNvPr>
          <p:cNvSpPr txBox="1"/>
          <p:nvPr/>
        </p:nvSpPr>
        <p:spPr>
          <a:xfrm>
            <a:off x="9823621" y="32231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328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7228E5-B7A6-4EEC-9B44-48151710BA5F}"/>
              </a:ext>
            </a:extLst>
          </p:cNvPr>
          <p:cNvSpPr txBox="1"/>
          <p:nvPr/>
        </p:nvSpPr>
        <p:spPr>
          <a:xfrm>
            <a:off x="10264767" y="32368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/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B5623C-F75A-40F1-AD3C-D71004DEBA39}"/>
              </a:ext>
            </a:extLst>
          </p:cNvPr>
          <p:cNvSpPr txBox="1"/>
          <p:nvPr/>
        </p:nvSpPr>
        <p:spPr>
          <a:xfrm>
            <a:off x="9847024" y="36195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= 82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762E8D-61AF-4612-8DBF-41FC3195497C}"/>
              </a:ext>
            </a:extLst>
          </p:cNvPr>
          <p:cNvSpPr/>
          <p:nvPr/>
        </p:nvSpPr>
        <p:spPr>
          <a:xfrm>
            <a:off x="9588843" y="2490235"/>
            <a:ext cx="120473" cy="12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2D7E5C-45B9-44DD-B5ED-AFA6702EE582}"/>
              </a:ext>
            </a:extLst>
          </p:cNvPr>
          <p:cNvSpPr/>
          <p:nvPr/>
        </p:nvSpPr>
        <p:spPr>
          <a:xfrm>
            <a:off x="9584212" y="3368763"/>
            <a:ext cx="120473" cy="1204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A0630D-C393-428C-99B1-4C07B831F6C6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8722566" y="3241881"/>
            <a:ext cx="697453" cy="219138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1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  <p:bldP spid="28" grpId="0"/>
      <p:bldP spid="29" grpId="0"/>
      <p:bldP spid="31" grpId="0"/>
      <p:bldP spid="33" grpId="0"/>
      <p:bldP spid="35" grpId="0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64586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B1593-AEF1-4D5B-9566-00B1E7E95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2" t="42009" r="22083" b="17601"/>
          <a:stretch/>
        </p:blipFill>
        <p:spPr>
          <a:xfrm>
            <a:off x="860002" y="1523999"/>
            <a:ext cx="6789839" cy="3289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904A4-EFC1-42FA-BB00-9DE0B22B8456}"/>
              </a:ext>
            </a:extLst>
          </p:cNvPr>
          <p:cNvSpPr txBox="1"/>
          <p:nvPr/>
        </p:nvSpPr>
        <p:spPr>
          <a:xfrm>
            <a:off x="8750300" y="1524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1 2 3 4 5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1 2 3 4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1 2 3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1 2</a:t>
            </a:r>
          </a:p>
          <a:p>
            <a:r>
              <a:rPr lang="en-ID" sz="2400" b="1" dirty="0">
                <a:latin typeface="Arial (Headings)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BDE44A-6959-4C57-9264-C7652804885E}"/>
              </a:ext>
            </a:extLst>
          </p:cNvPr>
          <p:cNvCxnSpPr/>
          <p:nvPr/>
        </p:nvCxnSpPr>
        <p:spPr>
          <a:xfrm>
            <a:off x="7353300" y="2946400"/>
            <a:ext cx="11049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5FD904-CD81-4E73-A503-13EA4829EB5F}"/>
              </a:ext>
            </a:extLst>
          </p:cNvPr>
          <p:cNvCxnSpPr>
            <a:cxnSpLocks/>
          </p:cNvCxnSpPr>
          <p:nvPr/>
        </p:nvCxnSpPr>
        <p:spPr>
          <a:xfrm>
            <a:off x="9062928" y="154040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3377C2-4693-4225-A56E-66F8690F7FAC}"/>
              </a:ext>
            </a:extLst>
          </p:cNvPr>
          <p:cNvCxnSpPr>
            <a:cxnSpLocks/>
          </p:cNvCxnSpPr>
          <p:nvPr/>
        </p:nvCxnSpPr>
        <p:spPr>
          <a:xfrm>
            <a:off x="93091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75873-3216-45D2-AF84-ACD8F4B319F0}"/>
              </a:ext>
            </a:extLst>
          </p:cNvPr>
          <p:cNvCxnSpPr>
            <a:cxnSpLocks/>
          </p:cNvCxnSpPr>
          <p:nvPr/>
        </p:nvCxnSpPr>
        <p:spPr>
          <a:xfrm>
            <a:off x="95504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F49793-FCBC-45E5-A312-6445B7DBB856}"/>
              </a:ext>
            </a:extLst>
          </p:cNvPr>
          <p:cNvCxnSpPr>
            <a:cxnSpLocks/>
          </p:cNvCxnSpPr>
          <p:nvPr/>
        </p:nvCxnSpPr>
        <p:spPr>
          <a:xfrm>
            <a:off x="98171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6183E0-B969-49A6-BEC7-F31589C28668}"/>
              </a:ext>
            </a:extLst>
          </p:cNvPr>
          <p:cNvCxnSpPr>
            <a:cxnSpLocks/>
          </p:cNvCxnSpPr>
          <p:nvPr/>
        </p:nvCxnSpPr>
        <p:spPr>
          <a:xfrm>
            <a:off x="8763000" y="1498600"/>
            <a:ext cx="0" cy="1930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16A3DB-4D99-4C02-BA79-1A65603736E7}"/>
              </a:ext>
            </a:extLst>
          </p:cNvPr>
          <p:cNvCxnSpPr>
            <a:cxnSpLocks/>
          </p:cNvCxnSpPr>
          <p:nvPr/>
        </p:nvCxnSpPr>
        <p:spPr>
          <a:xfrm>
            <a:off x="10071100" y="1522811"/>
            <a:ext cx="0" cy="1906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19D1A2-2A24-4DE0-B42E-417F3024B035}"/>
              </a:ext>
            </a:extLst>
          </p:cNvPr>
          <p:cNvCxnSpPr>
            <a:cxnSpLocks/>
          </p:cNvCxnSpPr>
          <p:nvPr/>
        </p:nvCxnSpPr>
        <p:spPr>
          <a:xfrm>
            <a:off x="8750300" y="1916512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FFADDB-2787-4316-A259-B5C726098FC4}"/>
              </a:ext>
            </a:extLst>
          </p:cNvPr>
          <p:cNvCxnSpPr>
            <a:cxnSpLocks/>
          </p:cNvCxnSpPr>
          <p:nvPr/>
        </p:nvCxnSpPr>
        <p:spPr>
          <a:xfrm>
            <a:off x="8750300" y="2307037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CF53C5-9EA1-438D-A4AA-E2F8766864DC}"/>
              </a:ext>
            </a:extLst>
          </p:cNvPr>
          <p:cNvCxnSpPr>
            <a:cxnSpLocks/>
          </p:cNvCxnSpPr>
          <p:nvPr/>
        </p:nvCxnSpPr>
        <p:spPr>
          <a:xfrm>
            <a:off x="8750300" y="2668987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B8D7C4-2C38-48B6-8F4C-BBD8A43E0C30}"/>
              </a:ext>
            </a:extLst>
          </p:cNvPr>
          <p:cNvCxnSpPr>
            <a:cxnSpLocks/>
          </p:cNvCxnSpPr>
          <p:nvPr/>
        </p:nvCxnSpPr>
        <p:spPr>
          <a:xfrm>
            <a:off x="8750300" y="3059512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6A47BE-D823-4E95-9A14-3560F8C02F0D}"/>
              </a:ext>
            </a:extLst>
          </p:cNvPr>
          <p:cNvCxnSpPr>
            <a:cxnSpLocks/>
          </p:cNvCxnSpPr>
          <p:nvPr/>
        </p:nvCxnSpPr>
        <p:spPr>
          <a:xfrm>
            <a:off x="8750300" y="3429000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2ACC96-C243-4191-A7E0-A9C9AFF176DE}"/>
              </a:ext>
            </a:extLst>
          </p:cNvPr>
          <p:cNvCxnSpPr>
            <a:cxnSpLocks/>
          </p:cNvCxnSpPr>
          <p:nvPr/>
        </p:nvCxnSpPr>
        <p:spPr>
          <a:xfrm>
            <a:off x="8763000" y="1522811"/>
            <a:ext cx="1320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54558F-2A2A-468A-A490-03828945242A}"/>
              </a:ext>
            </a:extLst>
          </p:cNvPr>
          <p:cNvSpPr txBox="1"/>
          <p:nvPr/>
        </p:nvSpPr>
        <p:spPr>
          <a:xfrm>
            <a:off x="8743157" y="1129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1  2  3  4  5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244F80-E35A-4043-A52F-EBA36FB21BBC}"/>
              </a:ext>
            </a:extLst>
          </p:cNvPr>
          <p:cNvSpPr txBox="1"/>
          <p:nvPr/>
        </p:nvSpPr>
        <p:spPr>
          <a:xfrm>
            <a:off x="8458200" y="1540401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1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B85623-2F1F-4A6D-935B-9533B633CAC1}"/>
              </a:ext>
            </a:extLst>
          </p:cNvPr>
          <p:cNvSpPr txBox="1"/>
          <p:nvPr/>
        </p:nvSpPr>
        <p:spPr>
          <a:xfrm>
            <a:off x="8449494" y="191651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2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70758F-A05C-4B08-8DD4-8759FFECD6EF}"/>
              </a:ext>
            </a:extLst>
          </p:cNvPr>
          <p:cNvSpPr txBox="1"/>
          <p:nvPr/>
        </p:nvSpPr>
        <p:spPr>
          <a:xfrm>
            <a:off x="8425651" y="2309716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3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F5E4F4-F923-465C-82F7-10AD99FF3CB6}"/>
              </a:ext>
            </a:extLst>
          </p:cNvPr>
          <p:cNvSpPr txBox="1"/>
          <p:nvPr/>
        </p:nvSpPr>
        <p:spPr>
          <a:xfrm>
            <a:off x="8425651" y="266898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4</a:t>
            </a:r>
          </a:p>
          <a:p>
            <a:endParaRPr lang="en-ID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0BE7F2-9F0C-47C2-B7B8-3BCE2E552B07}"/>
              </a:ext>
            </a:extLst>
          </p:cNvPr>
          <p:cNvSpPr txBox="1"/>
          <p:nvPr/>
        </p:nvSpPr>
        <p:spPr>
          <a:xfrm>
            <a:off x="8454085" y="3054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6113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0" grpId="0"/>
      <p:bldP spid="71" grpId="0"/>
      <p:bldP spid="73" grpId="0"/>
      <p:bldP spid="75" grpId="0"/>
      <p:bldP spid="77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742FB9-7BCB-4EA7-87EC-C7ADF93D8077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E005-4C9F-406F-AE3D-9A0A21B23344}"/>
              </a:ext>
            </a:extLst>
          </p:cNvPr>
          <p:cNvSpPr txBox="1"/>
          <p:nvPr/>
        </p:nvSpPr>
        <p:spPr>
          <a:xfrm>
            <a:off x="860002" y="444844"/>
            <a:ext cx="2402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800" b="1" dirty="0">
                <a:latin typeface="Arial (Headings)"/>
              </a:rPr>
              <a:t>Task #3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27D28-00D4-43FF-85FB-F470E5036F03}"/>
              </a:ext>
            </a:extLst>
          </p:cNvPr>
          <p:cNvSpPr txBox="1"/>
          <p:nvPr/>
        </p:nvSpPr>
        <p:spPr>
          <a:xfrm>
            <a:off x="860002" y="1697841"/>
            <a:ext cx="60099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printSegitiga</a:t>
            </a:r>
            <a:r>
              <a:rPr lang="en-ID" b="0" dirty="0">
                <a:effectLst/>
                <a:latin typeface="Consolas" panose="020B0609020204030204" pitchFamily="49" charset="0"/>
              </a:rPr>
              <a:t> = 5</a:t>
            </a: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container =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printSegitiga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===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ID" b="0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 =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printSegitiga</a:t>
            </a:r>
            <a:r>
              <a:rPr lang="en-ID" b="0" dirty="0">
                <a:effectLst/>
                <a:latin typeface="Consolas" panose="020B0609020204030204" pitchFamily="49" charset="0"/>
              </a:rPr>
              <a:t>;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 &gt;= 1;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--) 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j = 1; j &lt;=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effectLst/>
                <a:latin typeface="Consolas" panose="020B0609020204030204" pitchFamily="49" charset="0"/>
              </a:rPr>
              <a:t>; 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j++</a:t>
            </a:r>
            <a:r>
              <a:rPr lang="en-ID" b="0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container += `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b="0" dirty="0">
                <a:effectLst/>
                <a:latin typeface="Consolas" panose="020B0609020204030204" pitchFamily="49" charset="0"/>
              </a:rPr>
              <a:t>j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container +=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   container += 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harus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number'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console.log(container)</a:t>
            </a:r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DB76F-2E80-43C3-8B76-1BC1514C4CAA}"/>
              </a:ext>
            </a:extLst>
          </p:cNvPr>
          <p:cNvSpPr txBox="1"/>
          <p:nvPr/>
        </p:nvSpPr>
        <p:spPr>
          <a:xfrm>
            <a:off x="7848600" y="127584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E5614-D386-4546-90F3-38872D7979D6}"/>
              </a:ext>
            </a:extLst>
          </p:cNvPr>
          <p:cNvSpPr txBox="1"/>
          <p:nvPr/>
        </p:nvSpPr>
        <p:spPr>
          <a:xfrm>
            <a:off x="8318600" y="127584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64579-8539-4365-BAB7-ADCA8899E6B3}"/>
              </a:ext>
            </a:extLst>
          </p:cNvPr>
          <p:cNvSpPr txBox="1"/>
          <p:nvPr/>
        </p:nvSpPr>
        <p:spPr>
          <a:xfrm>
            <a:off x="8788600" y="129185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0DA30-45D9-4155-8380-69B8A47D0108}"/>
              </a:ext>
            </a:extLst>
          </p:cNvPr>
          <p:cNvSpPr txBox="1"/>
          <p:nvPr/>
        </p:nvSpPr>
        <p:spPr>
          <a:xfrm>
            <a:off x="9258600" y="1275841"/>
            <a:ext cx="47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5C248-AD75-4A4F-9920-0D65072CA0E4}"/>
              </a:ext>
            </a:extLst>
          </p:cNvPr>
          <p:cNvSpPr txBox="1"/>
          <p:nvPr/>
        </p:nvSpPr>
        <p:spPr>
          <a:xfrm>
            <a:off x="9728600" y="127584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7140C-96DD-4B56-A10F-A15F080A5484}"/>
              </a:ext>
            </a:extLst>
          </p:cNvPr>
          <p:cNvSpPr txBox="1"/>
          <p:nvPr/>
        </p:nvSpPr>
        <p:spPr>
          <a:xfrm>
            <a:off x="7133834" y="135340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11E54E-331D-416F-8553-524C1048CFC1}"/>
              </a:ext>
            </a:extLst>
          </p:cNvPr>
          <p:cNvSpPr txBox="1"/>
          <p:nvPr/>
        </p:nvSpPr>
        <p:spPr>
          <a:xfrm>
            <a:off x="7133834" y="187663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9E416-3C5B-4DF4-94F1-0B4A2D36ADF1}"/>
              </a:ext>
            </a:extLst>
          </p:cNvPr>
          <p:cNvSpPr txBox="1"/>
          <p:nvPr/>
        </p:nvSpPr>
        <p:spPr>
          <a:xfrm>
            <a:off x="7862505" y="177400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39C33-B981-4962-92BE-B40FC3A5A3FD}"/>
              </a:ext>
            </a:extLst>
          </p:cNvPr>
          <p:cNvSpPr txBox="1"/>
          <p:nvPr/>
        </p:nvSpPr>
        <p:spPr>
          <a:xfrm>
            <a:off x="8325552" y="1774003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55CCC-2AFD-4F9E-AE63-B2CDF0C10E69}"/>
              </a:ext>
            </a:extLst>
          </p:cNvPr>
          <p:cNvSpPr txBox="1"/>
          <p:nvPr/>
        </p:nvSpPr>
        <p:spPr>
          <a:xfrm>
            <a:off x="8800900" y="178967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31CD9-1D63-4A11-B482-F7E1BC6AE45A}"/>
              </a:ext>
            </a:extLst>
          </p:cNvPr>
          <p:cNvSpPr txBox="1"/>
          <p:nvPr/>
        </p:nvSpPr>
        <p:spPr>
          <a:xfrm>
            <a:off x="9287454" y="18008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5934F-3793-4659-95E9-C3D4EC3B44E7}"/>
              </a:ext>
            </a:extLst>
          </p:cNvPr>
          <p:cNvSpPr txBox="1"/>
          <p:nvPr/>
        </p:nvSpPr>
        <p:spPr>
          <a:xfrm>
            <a:off x="7133834" y="233829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D7EB0-77F0-4A2B-813B-EAFFEFEA3B59}"/>
              </a:ext>
            </a:extLst>
          </p:cNvPr>
          <p:cNvSpPr txBox="1"/>
          <p:nvPr/>
        </p:nvSpPr>
        <p:spPr>
          <a:xfrm>
            <a:off x="7862505" y="23382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49EB5-E071-45B3-AB6C-50DFD1F4FCF4}"/>
              </a:ext>
            </a:extLst>
          </p:cNvPr>
          <p:cNvSpPr txBox="1"/>
          <p:nvPr/>
        </p:nvSpPr>
        <p:spPr>
          <a:xfrm>
            <a:off x="8325552" y="2338294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CDCF0-2628-4CE8-9D2A-52362C9A7FFD}"/>
              </a:ext>
            </a:extLst>
          </p:cNvPr>
          <p:cNvSpPr txBox="1"/>
          <p:nvPr/>
        </p:nvSpPr>
        <p:spPr>
          <a:xfrm>
            <a:off x="8800900" y="234202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E4FEC-5D9F-47DD-8941-BD5B54429142}"/>
              </a:ext>
            </a:extLst>
          </p:cNvPr>
          <p:cNvSpPr txBox="1"/>
          <p:nvPr/>
        </p:nvSpPr>
        <p:spPr>
          <a:xfrm>
            <a:off x="7133834" y="28997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2FCB-BD74-4EA7-8BF0-C787F5BE5848}"/>
              </a:ext>
            </a:extLst>
          </p:cNvPr>
          <p:cNvSpPr txBox="1"/>
          <p:nvPr/>
        </p:nvSpPr>
        <p:spPr>
          <a:xfrm>
            <a:off x="7881732" y="28731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118183-35D5-4BB4-8FF6-F10F9CB2C3BA}"/>
              </a:ext>
            </a:extLst>
          </p:cNvPr>
          <p:cNvSpPr txBox="1"/>
          <p:nvPr/>
        </p:nvSpPr>
        <p:spPr>
          <a:xfrm>
            <a:off x="8325552" y="2873143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19AC2-E1FD-413B-A6B5-6DCC28A2B386}"/>
              </a:ext>
            </a:extLst>
          </p:cNvPr>
          <p:cNvSpPr txBox="1"/>
          <p:nvPr/>
        </p:nvSpPr>
        <p:spPr>
          <a:xfrm>
            <a:off x="7133834" y="34117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#5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CFC14-8726-416B-AABA-D17820CBB7A0}"/>
              </a:ext>
            </a:extLst>
          </p:cNvPr>
          <p:cNvSpPr txBox="1"/>
          <p:nvPr/>
        </p:nvSpPr>
        <p:spPr>
          <a:xfrm>
            <a:off x="7900959" y="335015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2262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FBD9FD-E469-41C4-B135-7A118B259494}"/>
              </a:ext>
            </a:extLst>
          </p:cNvPr>
          <p:cNvSpPr/>
          <p:nvPr/>
        </p:nvSpPr>
        <p:spPr>
          <a:xfrm>
            <a:off x="0" y="1"/>
            <a:ext cx="997190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 dirty="0">
                <a:latin typeface="Arial (Headings)"/>
              </a:rPr>
              <a:t>Task #4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F9E92-768A-4043-B323-31300BD04912}"/>
              </a:ext>
            </a:extLst>
          </p:cNvPr>
          <p:cNvSpPr/>
          <p:nvPr/>
        </p:nvSpPr>
        <p:spPr>
          <a:xfrm>
            <a:off x="11207578" y="6172200"/>
            <a:ext cx="984422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286853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249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(Headings)</vt:lpstr>
      <vt:lpstr>Calibri</vt:lpstr>
      <vt:lpstr>Calibri Light</vt:lpstr>
      <vt:lpstr>Consolas</vt:lpstr>
      <vt:lpstr>Times New Roman</vt:lpstr>
      <vt:lpstr>Office Theme</vt:lpstr>
      <vt:lpstr>My assignment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assignment presentation</dc:title>
  <dc:creator>Gefy Aqiilah Aqshal</dc:creator>
  <cp:lastModifiedBy>Gefy Aqiilah Aqshal</cp:lastModifiedBy>
  <cp:revision>18</cp:revision>
  <dcterms:created xsi:type="dcterms:W3CDTF">2020-10-25T21:48:50Z</dcterms:created>
  <dcterms:modified xsi:type="dcterms:W3CDTF">2020-10-26T05:01:42Z</dcterms:modified>
</cp:coreProperties>
</file>