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74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Lorem ipsum dolor sit amet, consectetuer adipiscing elit. </a:t>
          </a:r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Nunc viverra imperdiet enim. Fusce est. Vivamus a tellus.</a:t>
          </a:r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Pellentesque habitant morbi tristique senectus et netus.</a:t>
          </a:r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896124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{0FD3EA51-A4BE-4ABE-8878-1CD5BA60E340}tf56535239_win32</Template>
  <TotalTime>2</TotalTime>
  <Words>40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Franklin Gothic Demi</vt:lpstr>
      <vt:lpstr>Wingdings 2</vt:lpstr>
      <vt:lpstr>DividendVTI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Gefy Aqiilah Aqshal</dc:creator>
  <cp:lastModifiedBy>Gefy Aqiilah Aqshal</cp:lastModifiedBy>
  <cp:revision>1</cp:revision>
  <dcterms:created xsi:type="dcterms:W3CDTF">2020-10-27T00:56:20Z</dcterms:created>
  <dcterms:modified xsi:type="dcterms:W3CDTF">2020-10-27T00:58:22Z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