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E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-468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8" t="8526" r="-718" b="8527"/>
          <a:stretch/>
        </p:blipFill>
        <p:spPr>
          <a:xfrm>
            <a:off x="0" y="0"/>
            <a:ext cx="12350093" cy="68685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6207" y="4068826"/>
            <a:ext cx="4534839" cy="1080603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My assignment </a:t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6207" y="5590737"/>
            <a:ext cx="3759493" cy="1080602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(Heading)"/>
              </a:rPr>
              <a:t>Name  : </a:t>
            </a:r>
            <a:r>
              <a:rPr lang="en-US" sz="16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 (Heading)"/>
              </a:rPr>
              <a:t>gefy</a:t>
            </a:r>
            <a:r>
              <a:rPr lang="en-US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(Heading)"/>
              </a:rPr>
              <a:t> Aqiilah Aqshal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(Heading)"/>
              </a:rPr>
              <a:t>Class :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 (Heading)"/>
              </a:rPr>
              <a:t>Fullstack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(Heading)"/>
              </a:rPr>
              <a:t> website - 5</a:t>
            </a:r>
            <a:endParaRPr lang="en-US" sz="1600" b="1" dirty="0">
              <a:solidFill>
                <a:schemeClr val="bg1">
                  <a:lumMod val="95000"/>
                  <a:lumOff val="5000"/>
                </a:schemeClr>
              </a:solidFill>
              <a:latin typeface="Arial (Heading)"/>
            </a:endParaRPr>
          </a:p>
          <a:p>
            <a:endParaRPr lang="en-US" sz="1600" b="1" dirty="0">
              <a:solidFill>
                <a:schemeClr val="bg1">
                  <a:lumMod val="95000"/>
                  <a:lumOff val="5000"/>
                </a:schemeClr>
              </a:solidFill>
              <a:latin typeface="Arial (Heading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AB2C25-2386-41EC-A44A-34CC443B60B8}"/>
              </a:ext>
            </a:extLst>
          </p:cNvPr>
          <p:cNvSpPr/>
          <p:nvPr/>
        </p:nvSpPr>
        <p:spPr>
          <a:xfrm>
            <a:off x="7899399" y="5143500"/>
            <a:ext cx="3759493" cy="50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{0FD3EA51-A4BE-4ABE-8878-1CD5BA60E340}tf56535239_win32</Template>
  <TotalTime>22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(Heading)</vt:lpstr>
      <vt:lpstr>Calibri</vt:lpstr>
      <vt:lpstr>Franklin Gothic Book</vt:lpstr>
      <vt:lpstr>Franklin Gothic Demi</vt:lpstr>
      <vt:lpstr>Wingdings 2</vt:lpstr>
      <vt:lpstr>DividendVTI</vt:lpstr>
      <vt:lpstr>My assignment 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Gefy Aqiilah Aqshal</dc:creator>
  <cp:lastModifiedBy>Gefy Aqiilah Aqshal</cp:lastModifiedBy>
  <cp:revision>3</cp:revision>
  <dcterms:created xsi:type="dcterms:W3CDTF">2020-10-27T00:56:20Z</dcterms:created>
  <dcterms:modified xsi:type="dcterms:W3CDTF">2020-10-27T01:59:24Z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