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2" r:id="rId5"/>
    <p:sldId id="284" r:id="rId6"/>
    <p:sldId id="299" r:id="rId7"/>
    <p:sldId id="297" r:id="rId8"/>
    <p:sldId id="303" r:id="rId9"/>
    <p:sldId id="300" r:id="rId10"/>
    <p:sldId id="307" r:id="rId11"/>
    <p:sldId id="301" r:id="rId12"/>
    <p:sldId id="304" r:id="rId13"/>
    <p:sldId id="306" r:id="rId14"/>
    <p:sldId id="302" r:id="rId15"/>
    <p:sldId id="315" r:id="rId16"/>
    <p:sldId id="308" r:id="rId17"/>
    <p:sldId id="316" r:id="rId18"/>
    <p:sldId id="309" r:id="rId19"/>
    <p:sldId id="313" r:id="rId20"/>
    <p:sldId id="298" r:id="rId21"/>
    <p:sldId id="311" r:id="rId22"/>
    <p:sldId id="312" r:id="rId23"/>
    <p:sldId id="314" r:id="rId24"/>
    <p:sldId id="317" r:id="rId25"/>
    <p:sldId id="319" r:id="rId26"/>
    <p:sldId id="318" r:id="rId27"/>
    <p:sldId id="310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64" d="100"/>
          <a:sy n="64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312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90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58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6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08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160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486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33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86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09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BF96CF3A-0274-488A-8913-381CA8E3A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57E3F-DB3F-4259-9A2C-C53B31291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" t="8526" r="-718" b="8527"/>
          <a:stretch/>
        </p:blipFill>
        <p:spPr>
          <a:xfrm>
            <a:off x="0" y="0"/>
            <a:ext cx="12350093" cy="68685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BEEF4F5-DEFE-4DFF-89B4-70B7AEA1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07" y="4062897"/>
            <a:ext cx="4534839" cy="108060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FFC000"/>
                </a:solidFill>
              </a:rPr>
              <a:t>My</a:t>
            </a:r>
            <a:r>
              <a:rPr lang="en-US" sz="4000" b="1" dirty="0">
                <a:solidFill>
                  <a:schemeClr val="bg1"/>
                </a:solidFill>
              </a:rPr>
              <a:t> assignment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pre</a:t>
            </a:r>
            <a:r>
              <a:rPr lang="en-US" sz="4000" b="1" dirty="0">
                <a:solidFill>
                  <a:schemeClr val="bg1"/>
                </a:solidFill>
              </a:rPr>
              <a:t>sentation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33A666D-86EE-497A-BBAA-FB1B59B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07" y="5460449"/>
            <a:ext cx="3759493" cy="1080602"/>
          </a:xfr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Name  : Gefy Aqiilah Aqshal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Class 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Fullstack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Website - 5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71A4-40AE-4DFD-8808-4D2AE0740CCD}"/>
              </a:ext>
            </a:extLst>
          </p:cNvPr>
          <p:cNvSpPr/>
          <p:nvPr/>
        </p:nvSpPr>
        <p:spPr>
          <a:xfrm>
            <a:off x="7736207" y="5160629"/>
            <a:ext cx="3759493" cy="1157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35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sambungan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then catch dan juga try catch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mengecek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hari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kerja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dari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kode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Asynchronous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dibawah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jelaskan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penggunaan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then catch dan try catch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memberikan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komentar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di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bawahnya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endParaRPr lang="en-ID" dirty="0">
              <a:latin typeface="Proxima Nova" panose="020B0604020202020204" charset="0"/>
            </a:endParaRPr>
          </a:p>
        </p:txBody>
      </p:sp>
      <p:pic>
        <p:nvPicPr>
          <p:cNvPr id="16" name="Google Shape;123;p23">
            <a:extLst>
              <a:ext uri="{FF2B5EF4-FFF2-40B4-BE49-F238E27FC236}">
                <a16:creationId xmlns:a16="http://schemas.microsoft.com/office/drawing/2014/main" id="{90E56A80-0938-4C37-B9C7-10B47B27FC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5587" y="2246414"/>
            <a:ext cx="6600825" cy="2733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6" y="561957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03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Buat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callback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function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melanjutkan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menampilkan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semua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bulan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method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6" y="561957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pic>
        <p:nvPicPr>
          <p:cNvPr id="8" name="Google Shape;129;p24">
            <a:extLst>
              <a:ext uri="{FF2B5EF4-FFF2-40B4-BE49-F238E27FC236}">
                <a16:creationId xmlns:a16="http://schemas.microsoft.com/office/drawing/2014/main" id="{BAB6F760-9067-4FA7-B696-0909DA939E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3156" y="2372962"/>
            <a:ext cx="8770071" cy="2418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903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21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2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bebas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promise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seperti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soal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nomor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C5FA2-7597-42AC-8FF2-AC706489FCCE}"/>
              </a:ext>
            </a:extLst>
          </p:cNvPr>
          <p:cNvSpPr txBox="1"/>
          <p:nvPr/>
        </p:nvSpPr>
        <p:spPr>
          <a:xfrm>
            <a:off x="4485504" y="2118085"/>
            <a:ext cx="121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Program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A6CBA-9112-4AAF-803C-076EE5F64833}"/>
              </a:ext>
            </a:extLst>
          </p:cNvPr>
          <p:cNvSpPr txBox="1"/>
          <p:nvPr/>
        </p:nvSpPr>
        <p:spPr>
          <a:xfrm>
            <a:off x="1425146" y="2766021"/>
            <a:ext cx="208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cekJanjiAyah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44F6-FE67-466E-8E32-8848081F32C0}"/>
              </a:ext>
            </a:extLst>
          </p:cNvPr>
          <p:cNvSpPr txBox="1"/>
          <p:nvPr/>
        </p:nvSpPr>
        <p:spPr>
          <a:xfrm>
            <a:off x="6845643" y="2759491"/>
            <a:ext cx="134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orderKopi</a:t>
            </a:r>
            <a:endParaRPr lang="en-ID" dirty="0">
              <a:latin typeface="Proxima Nova" panose="020B0604020202020204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461A4B-312A-4471-BF1D-B34D61378443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rot="10800000" flipV="1">
            <a:off x="2469292" y="2318139"/>
            <a:ext cx="2016212" cy="44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3ACCA9-891D-486F-8CC3-04A850133ED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5696466" y="2318140"/>
            <a:ext cx="1822621" cy="44135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b="1" dirty="0">
                <a:latin typeface="Arial (Headings)"/>
              </a:rPr>
              <a:t>#Program</a:t>
            </a:r>
          </a:p>
          <a:p>
            <a:pPr algn="ctr"/>
            <a:r>
              <a:rPr lang="en-ID" sz="4800" b="1" dirty="0" err="1">
                <a:solidFill>
                  <a:srgbClr val="FFC000"/>
                </a:solidFill>
                <a:latin typeface="Arial (Headings)"/>
              </a:rPr>
              <a:t>cekJanjiAyah</a:t>
            </a:r>
            <a:endParaRPr lang="en-ID" sz="4800" b="1" dirty="0">
              <a:solidFill>
                <a:srgbClr val="FFC000"/>
              </a:solidFill>
              <a:latin typeface="Aria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27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91618" y="-84774"/>
            <a:ext cx="3129411" cy="68030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#cek </a:t>
            </a:r>
            <a:r>
              <a:rPr lang="en-ID" dirty="0" err="1"/>
              <a:t>janji</a:t>
            </a:r>
            <a:r>
              <a:rPr lang="en-ID" dirty="0"/>
              <a:t> ayah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F7B6A-3B3B-49CD-824E-B015CB3AF51B}"/>
              </a:ext>
            </a:extLst>
          </p:cNvPr>
          <p:cNvSpPr txBox="1"/>
          <p:nvPr/>
        </p:nvSpPr>
        <p:spPr>
          <a:xfrm>
            <a:off x="642065" y="1180719"/>
            <a:ext cx="13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Tokoh</a:t>
            </a:r>
            <a:r>
              <a:rPr lang="en-ID" sz="2400" dirty="0">
                <a:latin typeface="Proxima Nova" panose="020B0604020202020204" charset="0"/>
              </a:rPr>
              <a:t> 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02305-B37E-4DBA-8B48-1FF5553047C8}"/>
              </a:ext>
            </a:extLst>
          </p:cNvPr>
          <p:cNvSpPr txBox="1"/>
          <p:nvPr/>
        </p:nvSpPr>
        <p:spPr>
          <a:xfrm>
            <a:off x="1540634" y="1990742"/>
            <a:ext cx="70628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Proxima Nova" panose="020B0604020202020204" charset="0"/>
              </a:rPr>
              <a:t>Ayah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5AA05-DA80-4DE0-8055-6B4B623C5347}"/>
              </a:ext>
            </a:extLst>
          </p:cNvPr>
          <p:cNvSpPr txBox="1"/>
          <p:nvPr/>
        </p:nvSpPr>
        <p:spPr>
          <a:xfrm>
            <a:off x="636573" y="2947431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Yang </a:t>
            </a:r>
            <a:r>
              <a:rPr lang="en-ID" dirty="0" err="1">
                <a:latin typeface="Proxima Nova" panose="020B0604020202020204" charset="0"/>
              </a:rPr>
              <a:t>memberikan</a:t>
            </a:r>
            <a:r>
              <a:rPr lang="en-ID" dirty="0">
                <a:latin typeface="Proxima Nova" panose="020B0604020202020204" charset="0"/>
              </a:rPr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75186-9F70-4F05-BCF7-D5F0BD4B4D69}"/>
              </a:ext>
            </a:extLst>
          </p:cNvPr>
          <p:cNvSpPr txBox="1"/>
          <p:nvPr/>
        </p:nvSpPr>
        <p:spPr>
          <a:xfrm>
            <a:off x="3570158" y="2947431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Yang </a:t>
            </a:r>
            <a:r>
              <a:rPr lang="en-ID" dirty="0" err="1">
                <a:latin typeface="Proxima Nova" panose="020B0604020202020204" charset="0"/>
              </a:rPr>
              <a:t>menerima</a:t>
            </a:r>
            <a:r>
              <a:rPr lang="en-ID" dirty="0">
                <a:latin typeface="Proxima Nova" panose="020B0604020202020204" charset="0"/>
              </a:rPr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60D6-A5A8-482E-9100-7891EBE79C5C}"/>
              </a:ext>
            </a:extLst>
          </p:cNvPr>
          <p:cNvSpPr txBox="1"/>
          <p:nvPr/>
        </p:nvSpPr>
        <p:spPr>
          <a:xfrm>
            <a:off x="4350307" y="1990741"/>
            <a:ext cx="71045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Proxima Nova" panose="020B0604020202020204" charset="0"/>
              </a:rPr>
              <a:t>Anak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4E0B3-5085-4029-9F66-62F78B3BC7F4}"/>
              </a:ext>
            </a:extLst>
          </p:cNvPr>
          <p:cNvSpPr txBox="1"/>
          <p:nvPr/>
        </p:nvSpPr>
        <p:spPr>
          <a:xfrm>
            <a:off x="3150979" y="36064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C2C7B-212F-4334-BF9B-872BEAAB32CA}"/>
              </a:ext>
            </a:extLst>
          </p:cNvPr>
          <p:cNvSpPr txBox="1"/>
          <p:nvPr/>
        </p:nvSpPr>
        <p:spPr>
          <a:xfrm>
            <a:off x="636573" y="4807165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Awal</a:t>
            </a:r>
            <a:r>
              <a:rPr lang="en-ID" dirty="0"/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45226-EF67-4C27-8CD4-999C6CF48A8D}"/>
              </a:ext>
            </a:extLst>
          </p:cNvPr>
          <p:cNvSpPr txBox="1"/>
          <p:nvPr/>
        </p:nvSpPr>
        <p:spPr>
          <a:xfrm>
            <a:off x="1768293" y="48057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Akhir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FEE0-469F-40FD-B067-A5C49FC60AED}"/>
              </a:ext>
            </a:extLst>
          </p:cNvPr>
          <p:cNvSpPr txBox="1"/>
          <p:nvPr/>
        </p:nvSpPr>
        <p:spPr>
          <a:xfrm>
            <a:off x="2991530" y="480575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Apa</a:t>
            </a:r>
            <a:r>
              <a:rPr lang="en-ID" dirty="0">
                <a:latin typeface="Proxima Nova" panose="020B0604020202020204" charset="0"/>
              </a:rPr>
              <a:t> yang </a:t>
            </a:r>
            <a:r>
              <a:rPr lang="en-ID" dirty="0" err="1">
                <a:latin typeface="Proxima Nova" panose="020B0604020202020204" charset="0"/>
              </a:rPr>
              <a:t>dijanjikan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821-53A1-4473-8395-1E599FB963E5}"/>
              </a:ext>
            </a:extLst>
          </p:cNvPr>
          <p:cNvSpPr txBox="1"/>
          <p:nvPr/>
        </p:nvSpPr>
        <p:spPr>
          <a:xfrm>
            <a:off x="5130457" y="48057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Pesan</a:t>
            </a:r>
            <a:endParaRPr lang="en-ID" dirty="0">
              <a:latin typeface="Proxima Nova" panose="020B060402020202020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89A33F-68F8-4695-BE38-AEDCCD441F5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93776" y="2447277"/>
            <a:ext cx="0" cy="500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E45ED6-9941-4C84-BDF3-A6311EF2CF43}"/>
              </a:ext>
            </a:extLst>
          </p:cNvPr>
          <p:cNvCxnSpPr>
            <a:cxnSpLocks/>
          </p:cNvCxnSpPr>
          <p:nvPr/>
        </p:nvCxnSpPr>
        <p:spPr>
          <a:xfrm>
            <a:off x="4705532" y="2447277"/>
            <a:ext cx="0" cy="500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64B0D1-F767-4F14-8967-C26C1BEB1824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1210929" y="3791149"/>
            <a:ext cx="1940050" cy="10160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D89C0E6-EDC7-43B2-8A87-13C4B06F1451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2363969" y="3791150"/>
            <a:ext cx="787010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69EDE5-A45A-4339-AAC0-82E5524FF22A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3810134" y="3791150"/>
            <a:ext cx="274003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A077A3-15D0-486D-A5DE-F8DE9B528E1D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3810134" y="3791150"/>
            <a:ext cx="1739669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E5DE49-47B4-4133-89C5-C8C5A94EA656}"/>
              </a:ext>
            </a:extLst>
          </p:cNvPr>
          <p:cNvSpPr txBox="1"/>
          <p:nvPr/>
        </p:nvSpPr>
        <p:spPr>
          <a:xfrm>
            <a:off x="5850098" y="48057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Ditepati</a:t>
            </a:r>
            <a:r>
              <a:rPr lang="en-ID" dirty="0"/>
              <a:t> ?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F78B53B-09A5-4097-B76C-410203E8567D}"/>
              </a:ext>
            </a:extLst>
          </p:cNvPr>
          <p:cNvCxnSpPr>
            <a:stCxn id="10" idx="3"/>
            <a:endCxn id="39" idx="0"/>
          </p:cNvCxnSpPr>
          <p:nvPr/>
        </p:nvCxnSpPr>
        <p:spPr>
          <a:xfrm>
            <a:off x="3810134" y="3791150"/>
            <a:ext cx="2603580" cy="10146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25155" y="5966829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Content Placeholder 22">
            <a:extLst>
              <a:ext uri="{FF2B5EF4-FFF2-40B4-BE49-F238E27FC236}">
                <a16:creationId xmlns:a16="http://schemas.microsoft.com/office/drawing/2014/main" id="{B997A7C0-1966-413D-ACB2-C01DF5AB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3681727" cy="6676074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619084" y="0"/>
            <a:ext cx="3681728" cy="66760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91C2-5169-404B-9806-6A6CDE51FBE6}"/>
              </a:ext>
            </a:extLst>
          </p:cNvPr>
          <p:cNvSpPr txBox="1"/>
          <p:nvPr/>
        </p:nvSpPr>
        <p:spPr>
          <a:xfrm>
            <a:off x="5040452" y="1409075"/>
            <a:ext cx="15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Ditepati</a:t>
            </a:r>
            <a:r>
              <a:rPr lang="en-ID" sz="2400" dirty="0">
                <a:latin typeface="Proxima Nova" panose="020B060402020202020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A1188-83EB-4DFA-8318-9D74B449A35C}"/>
              </a:ext>
            </a:extLst>
          </p:cNvPr>
          <p:cNvSpPr txBox="1"/>
          <p:nvPr/>
        </p:nvSpPr>
        <p:spPr>
          <a:xfrm>
            <a:off x="5250935" y="2430905"/>
            <a:ext cx="95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Atau</a:t>
            </a:r>
            <a:endParaRPr lang="en-ID" sz="2400" dirty="0">
              <a:latin typeface="Proxima Nov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50ED-6C6E-4515-80AA-71CF04090DE1}"/>
              </a:ext>
            </a:extLst>
          </p:cNvPr>
          <p:cNvSpPr txBox="1"/>
          <p:nvPr/>
        </p:nvSpPr>
        <p:spPr>
          <a:xfrm>
            <a:off x="4865301" y="3549932"/>
            <a:ext cx="157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>
                <a:latin typeface="Proxima Nova" panose="020B0604020202020204" charset="0"/>
              </a:rPr>
              <a:t>Tidak</a:t>
            </a:r>
            <a:r>
              <a:rPr lang="en-ID" sz="2400" dirty="0">
                <a:latin typeface="Proxima Nova" panose="020B0604020202020204" charset="0"/>
              </a:rPr>
              <a:t> </a:t>
            </a:r>
            <a:r>
              <a:rPr lang="en-ID" sz="2400" dirty="0" err="1">
                <a:latin typeface="Proxima Nova" panose="020B0604020202020204" charset="0"/>
              </a:rPr>
              <a:t>ditepati</a:t>
            </a:r>
            <a:r>
              <a:rPr lang="en-ID" sz="2400" dirty="0">
                <a:latin typeface="Proxima Nova" panose="020B060402020202020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77427D-BA0F-4406-813C-C0C6CF18EE6A}"/>
              </a:ext>
            </a:extLst>
          </p:cNvPr>
          <p:cNvCxnSpPr>
            <a:cxnSpLocks/>
          </p:cNvCxnSpPr>
          <p:nvPr/>
        </p:nvCxnSpPr>
        <p:spPr>
          <a:xfrm flipV="1">
            <a:off x="5136645" y="4563734"/>
            <a:ext cx="1183573" cy="8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997C94-7611-4E61-9C42-4C8861258538}"/>
              </a:ext>
            </a:extLst>
          </p:cNvPr>
          <p:cNvCxnSpPr>
            <a:cxnSpLocks/>
          </p:cNvCxnSpPr>
          <p:nvPr/>
        </p:nvCxnSpPr>
        <p:spPr>
          <a:xfrm flipH="1">
            <a:off x="5136646" y="2068643"/>
            <a:ext cx="1069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8C34F-33C7-4B8F-935F-E2BFFB8F2A3C}"/>
              </a:ext>
            </a:extLst>
          </p:cNvPr>
          <p:cNvSpPr txBox="1"/>
          <p:nvPr/>
        </p:nvSpPr>
        <p:spPr>
          <a:xfrm>
            <a:off x="3822356" y="317568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 October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26</a:t>
            </a:r>
            <a:r>
              <a:rPr lang="en-ID" sz="6000" b="1" baseline="30000" dirty="0">
                <a:solidFill>
                  <a:srgbClr val="FFC000"/>
                </a:solidFill>
                <a:latin typeface="Arial (Headings)"/>
              </a:rPr>
              <a:t>th</a:t>
            </a:r>
            <a:r>
              <a:rPr lang="en-ID" sz="6000" b="1" dirty="0">
                <a:latin typeface="Arial (Headings)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6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b="1" dirty="0">
                <a:latin typeface="Arial (Headings)"/>
              </a:rPr>
              <a:t>#Program</a:t>
            </a:r>
          </a:p>
          <a:p>
            <a:pPr algn="ctr"/>
            <a:r>
              <a:rPr lang="en-ID" sz="4800" b="1" dirty="0" err="1">
                <a:solidFill>
                  <a:srgbClr val="FFC000"/>
                </a:solidFill>
                <a:latin typeface="Arial (Headings)"/>
              </a:rPr>
              <a:t>orderKopi</a:t>
            </a:r>
            <a:endParaRPr lang="en-ID" sz="4800" b="1" dirty="0">
              <a:solidFill>
                <a:srgbClr val="FFC000"/>
              </a:solidFill>
              <a:latin typeface="Aria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8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#order kopi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B3EE7-85AB-4D12-8DA5-8096217A121C}"/>
              </a:ext>
            </a:extLst>
          </p:cNvPr>
          <p:cNvSpPr txBox="1"/>
          <p:nvPr/>
        </p:nvSpPr>
        <p:spPr>
          <a:xfrm>
            <a:off x="614597" y="1199214"/>
            <a:ext cx="776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Program </a:t>
            </a:r>
            <a:r>
              <a:rPr lang="en-ID" sz="2000" dirty="0" err="1">
                <a:latin typeface="Proxima Nova" panose="020B0604020202020204" charset="0"/>
              </a:rPr>
              <a:t>sederhana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untuk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memesan</a:t>
            </a:r>
            <a:r>
              <a:rPr lang="en-ID" sz="2000" dirty="0">
                <a:latin typeface="Proxima Nova" panose="020B0604020202020204" charset="0"/>
              </a:rPr>
              <a:t> kopi, </a:t>
            </a:r>
            <a:r>
              <a:rPr lang="en-ID" sz="2000" dirty="0" err="1">
                <a:latin typeface="Proxima Nova" panose="020B0604020202020204" charset="0"/>
              </a:rPr>
              <a:t>dengan</a:t>
            </a:r>
            <a:r>
              <a:rPr lang="en-ID" sz="2000" dirty="0">
                <a:latin typeface="Proxima Nova" panose="020B0604020202020204" charset="0"/>
              </a:rPr>
              <a:t> menu kopi yang</a:t>
            </a:r>
          </a:p>
          <a:p>
            <a:r>
              <a:rPr lang="en-ID" sz="2000" dirty="0" err="1">
                <a:latin typeface="Proxima Nova" panose="020B0604020202020204" charset="0"/>
              </a:rPr>
              <a:t>telah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tersedia</a:t>
            </a:r>
            <a:r>
              <a:rPr lang="en-ID" sz="2000" dirty="0">
                <a:latin typeface="Proxima Nova" panose="020B060402020202020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54496-C58E-4117-8D81-1E6A1DDD01E4}"/>
              </a:ext>
            </a:extLst>
          </p:cNvPr>
          <p:cNvSpPr txBox="1"/>
          <p:nvPr/>
        </p:nvSpPr>
        <p:spPr>
          <a:xfrm>
            <a:off x="809469" y="2233536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Menu kopi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3F556-5AD4-468F-8E32-DAFFBC5300C4}"/>
              </a:ext>
            </a:extLst>
          </p:cNvPr>
          <p:cNvSpPr txBox="1"/>
          <p:nvPr/>
        </p:nvSpPr>
        <p:spPr>
          <a:xfrm>
            <a:off x="809469" y="27700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1. Latte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A0596-D2E7-4AEF-BEC2-8092BDCD86C0}"/>
              </a:ext>
            </a:extLst>
          </p:cNvPr>
          <p:cNvSpPr txBox="1"/>
          <p:nvPr/>
        </p:nvSpPr>
        <p:spPr>
          <a:xfrm>
            <a:off x="809469" y="3139404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2. Vietnam drip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C6B3F-F9CB-4690-B770-DBD565EE5448}"/>
              </a:ext>
            </a:extLst>
          </p:cNvPr>
          <p:cNvSpPr txBox="1"/>
          <p:nvPr/>
        </p:nvSpPr>
        <p:spPr>
          <a:xfrm>
            <a:off x="809469" y="350873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3. </a:t>
            </a:r>
            <a:r>
              <a:rPr lang="en-ID" dirty="0" err="1">
                <a:latin typeface="Proxima Nova" panose="020B0604020202020204" charset="0"/>
              </a:rPr>
              <a:t>Moccachino</a:t>
            </a:r>
            <a:r>
              <a:rPr lang="en-ID" dirty="0">
                <a:latin typeface="Proxima Nova" panose="020B0604020202020204" charset="0"/>
              </a:rPr>
              <a:t> latte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4F6DE-6ED3-4B3E-A4BD-505547819B04}"/>
              </a:ext>
            </a:extLst>
          </p:cNvPr>
          <p:cNvSpPr txBox="1"/>
          <p:nvPr/>
        </p:nvSpPr>
        <p:spPr>
          <a:xfrm>
            <a:off x="811087" y="39411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4. V60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E7C7D-50E6-4650-9727-D593BE2D66F6}"/>
              </a:ext>
            </a:extLst>
          </p:cNvPr>
          <p:cNvCxnSpPr>
            <a:cxnSpLocks/>
          </p:cNvCxnSpPr>
          <p:nvPr/>
        </p:nvCxnSpPr>
        <p:spPr>
          <a:xfrm>
            <a:off x="4495627" y="2233536"/>
            <a:ext cx="16411" cy="251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5C967B-4C7A-417F-A8B3-3E81E124CD19}"/>
              </a:ext>
            </a:extLst>
          </p:cNvPr>
          <p:cNvSpPr txBox="1"/>
          <p:nvPr/>
        </p:nvSpPr>
        <p:spPr>
          <a:xfrm>
            <a:off x="5190187" y="2233536"/>
            <a:ext cx="1066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Validasi</a:t>
            </a:r>
            <a:endParaRPr lang="en-ID" sz="2000" dirty="0">
              <a:latin typeface="Proxima Nova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FBC84-7D74-4E6A-B599-DEFDCDC1B0CD}"/>
              </a:ext>
            </a:extLst>
          </p:cNvPr>
          <p:cNvSpPr txBox="1"/>
          <p:nvPr/>
        </p:nvSpPr>
        <p:spPr>
          <a:xfrm>
            <a:off x="5029426" y="2736186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1.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stock kopi dan </a:t>
            </a:r>
            <a:r>
              <a:rPr lang="en-ID" sz="2000" dirty="0" err="1">
                <a:latin typeface="Proxima Nova" panose="020B0604020202020204" charset="0"/>
              </a:rPr>
              <a:t>bahan</a:t>
            </a:r>
            <a:endParaRPr lang="en-ID" sz="2000" dirty="0">
              <a:latin typeface="Proxima Nova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F4A74E-C366-4134-95A3-90622A2C5A53}"/>
              </a:ext>
            </a:extLst>
          </p:cNvPr>
          <p:cNvSpPr txBox="1"/>
          <p:nvPr/>
        </p:nvSpPr>
        <p:spPr>
          <a:xfrm>
            <a:off x="5029426" y="3142146"/>
            <a:ext cx="3845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2.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penulisan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orderan</a:t>
            </a:r>
            <a:r>
              <a:rPr lang="en-ID" sz="2000" dirty="0">
                <a:latin typeface="Proxima Nova" panose="020B0604020202020204" charset="0"/>
              </a:rPr>
              <a:t> </a:t>
            </a:r>
          </a:p>
          <a:p>
            <a:r>
              <a:rPr lang="en-ID" sz="2000" dirty="0">
                <a:latin typeface="Proxima Nova" panose="020B0604020202020204" charset="0"/>
              </a:rPr>
              <a:t>    menu kopi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931F1F-784D-4101-B855-802B59C522F5}"/>
              </a:ext>
            </a:extLst>
          </p:cNvPr>
          <p:cNvSpPr txBox="1"/>
          <p:nvPr/>
        </p:nvSpPr>
        <p:spPr>
          <a:xfrm>
            <a:off x="5029426" y="3965382"/>
            <a:ext cx="4257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3.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parameter </a:t>
            </a:r>
            <a:r>
              <a:rPr lang="en-ID" sz="2000" dirty="0" err="1">
                <a:latin typeface="Proxima Nova" panose="020B0604020202020204" charset="0"/>
              </a:rPr>
              <a:t>bila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kosong</a:t>
            </a:r>
            <a:endParaRPr lang="en-ID" sz="2000" dirty="0">
              <a:latin typeface="Proxima Nova" panose="020B0604020202020204" charset="0"/>
            </a:endParaRPr>
          </a:p>
          <a:p>
            <a:r>
              <a:rPr lang="en-ID" sz="2000" dirty="0">
                <a:latin typeface="Proxima Nova" panose="020B0604020202020204" charset="0"/>
              </a:rPr>
              <a:t>    </a:t>
            </a:r>
            <a:r>
              <a:rPr lang="en-ID" sz="2000" dirty="0" err="1">
                <a:latin typeface="Proxima Nova" panose="020B0604020202020204" charset="0"/>
              </a:rPr>
              <a:t>atau</a:t>
            </a:r>
            <a:r>
              <a:rPr lang="en-ID" sz="2000" dirty="0">
                <a:latin typeface="Proxima Nova" panose="020B0604020202020204" charset="0"/>
              </a:rPr>
              <a:t> value </a:t>
            </a:r>
            <a:r>
              <a:rPr lang="en-ID" sz="2000" dirty="0" err="1">
                <a:latin typeface="Proxima Nova" panose="020B0604020202020204" charset="0"/>
              </a:rPr>
              <a:t>tidak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sesuai</a:t>
            </a:r>
            <a:endParaRPr lang="en-ID" sz="20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8C34F-33C7-4B8F-935F-E2BFFB8F2A3C}"/>
              </a:ext>
            </a:extLst>
          </p:cNvPr>
          <p:cNvSpPr txBox="1"/>
          <p:nvPr/>
        </p:nvSpPr>
        <p:spPr>
          <a:xfrm>
            <a:off x="3822356" y="317568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87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program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method fetch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menampilkan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semua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name (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hanya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name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nya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saja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)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dari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REST API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dibawah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ini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sz="1800" u="sng" dirty="0">
                <a:solidFill>
                  <a:schemeClr val="accent5"/>
                </a:solidFill>
                <a:latin typeface="Proxima Nova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https://jsonplaceholder.typicode.com/users</a:t>
            </a:r>
            <a:endParaRPr lang="en-ID" u="sng" dirty="0">
              <a:solidFill>
                <a:schemeClr val="dk2"/>
              </a:solidFill>
              <a:latin typeface="Proxima Nova" panose="020B0604020202020204" charset="0"/>
              <a:sym typeface="Proxima Nov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Gunakan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debugger console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bawaan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browser Chrome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melihat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hasilnya</a:t>
            </a:r>
            <a:endParaRPr lang="en-ID" dirty="0">
              <a:solidFill>
                <a:srgbClr val="595959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7" y="328414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Gefy Aqiilah Aqshal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14745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118813"/>
            <a:ext cx="2910342" cy="238016"/>
          </a:xfrm>
        </p:spPr>
        <p:txBody>
          <a:bodyPr/>
          <a:lstStyle/>
          <a:p>
            <a:r>
              <a:rPr lang="en-US" dirty="0"/>
              <a:t>gefyaqiilah26@gmail.com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D2655-0D9E-4B1C-80AA-A5524A36CF48}"/>
              </a:ext>
            </a:extLst>
          </p:cNvPr>
          <p:cNvSpPr/>
          <p:nvPr/>
        </p:nvSpPr>
        <p:spPr>
          <a:xfrm>
            <a:off x="9996616" y="182562"/>
            <a:ext cx="1917572" cy="670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04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605481" y="1186248"/>
            <a:ext cx="864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Buat dan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jelaskanlah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10 method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bawaan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JavaScript (Built-in Functions)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beserta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contoh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penggunaannya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endParaRPr lang="en-ID" dirty="0">
              <a:latin typeface="Proxima Nova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CBC8-A897-4FE0-A9DB-A1ABF0E7E6F7}"/>
              </a:ext>
            </a:extLst>
          </p:cNvPr>
          <p:cNvSpPr txBox="1"/>
          <p:nvPr/>
        </p:nvSpPr>
        <p:spPr>
          <a:xfrm>
            <a:off x="5426474" y="329502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3185EA-1153-4BC5-AE04-8F2A96690DB3}"/>
              </a:ext>
            </a:extLst>
          </p:cNvPr>
          <p:cNvSpPr/>
          <p:nvPr/>
        </p:nvSpPr>
        <p:spPr>
          <a:xfrm rot="16200000">
            <a:off x="3985983" y="3092589"/>
            <a:ext cx="506627" cy="102281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C6F6B-068F-4930-B87C-F2AAEE90E06F}"/>
              </a:ext>
            </a:extLst>
          </p:cNvPr>
          <p:cNvSpPr txBox="1"/>
          <p:nvPr/>
        </p:nvSpPr>
        <p:spPr>
          <a:xfrm>
            <a:off x="605481" y="3311609"/>
            <a:ext cx="244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W3Schools</a:t>
            </a:r>
          </a:p>
        </p:txBody>
      </p:sp>
    </p:spTree>
    <p:extLst>
      <p:ext uri="{BB962C8B-B14F-4D97-AF65-F5344CB8AC3E}">
        <p14:creationId xmlns:p14="http://schemas.microsoft.com/office/powerpoint/2010/main" val="13763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19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6077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program searching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nama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dapat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dibatasi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jumlah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outputnya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menerapkan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callback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function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data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sebagai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berikut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name = [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</a:p>
          <a:p>
            <a:endParaRPr lang="en-ID" dirty="0"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en-ID" dirty="0">
              <a:latin typeface="Proxima Nova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CBC8-A897-4FE0-A9DB-A1ABF0E7E6F7}"/>
              </a:ext>
            </a:extLst>
          </p:cNvPr>
          <p:cNvSpPr txBox="1"/>
          <p:nvPr/>
        </p:nvSpPr>
        <p:spPr>
          <a:xfrm>
            <a:off x="5426474" y="486610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3185EA-1153-4BC5-AE04-8F2A96690DB3}"/>
              </a:ext>
            </a:extLst>
          </p:cNvPr>
          <p:cNvSpPr/>
          <p:nvPr/>
        </p:nvSpPr>
        <p:spPr>
          <a:xfrm rot="16200000">
            <a:off x="3474576" y="4647085"/>
            <a:ext cx="506627" cy="102281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C6F6B-068F-4930-B87C-F2AAEE90E06F}"/>
              </a:ext>
            </a:extLst>
          </p:cNvPr>
          <p:cNvSpPr txBox="1"/>
          <p:nvPr/>
        </p:nvSpPr>
        <p:spPr>
          <a:xfrm>
            <a:off x="605481" y="465849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Filter()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DB35B-66DC-43AB-9BC3-A634615CE4CA}"/>
              </a:ext>
            </a:extLst>
          </p:cNvPr>
          <p:cNvSpPr txBox="1"/>
          <p:nvPr/>
        </p:nvSpPr>
        <p:spPr>
          <a:xfrm>
            <a:off x="6549078" y="1842130"/>
            <a:ext cx="379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</a:t>
            </a:r>
            <a:r>
              <a:rPr lang="en-US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</a:t>
            </a:r>
            <a:r>
              <a:rPr lang="en-US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(“an”, 3, callback)</a:t>
            </a:r>
          </a:p>
          <a:p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5CF7C-8E30-47F1-875E-C85E8DF87F7B}"/>
              </a:ext>
            </a:extLst>
          </p:cNvPr>
          <p:cNvSpPr txBox="1"/>
          <p:nvPr/>
        </p:nvSpPr>
        <p:spPr>
          <a:xfrm flipH="1">
            <a:off x="6549080" y="2740449"/>
            <a:ext cx="379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[“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Alexandra”,”Amanda”,”Angela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”]</a:t>
            </a: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BEF5D-0A85-4855-9C9E-722AF3119A18}"/>
              </a:ext>
            </a:extLst>
          </p:cNvPr>
          <p:cNvSpPr txBox="1"/>
          <p:nvPr/>
        </p:nvSpPr>
        <p:spPr>
          <a:xfrm>
            <a:off x="605481" y="505860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Includes()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000DA-446F-4AFF-94A5-9CA81233667A}"/>
              </a:ext>
            </a:extLst>
          </p:cNvPr>
          <p:cNvSpPr txBox="1"/>
          <p:nvPr/>
        </p:nvSpPr>
        <p:spPr>
          <a:xfrm>
            <a:off x="605481" y="5411805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Splice()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3E142-FFED-452B-9766-780DC17C9042}"/>
              </a:ext>
            </a:extLst>
          </p:cNvPr>
          <p:cNvSpPr txBox="1"/>
          <p:nvPr/>
        </p:nvSpPr>
        <p:spPr>
          <a:xfrm>
            <a:off x="605481" y="425838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Proxima Nova" panose="020B0604020202020204" charset="0"/>
              </a:rPr>
              <a:t>Method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8C4E1-3140-43CC-8F56-DE68C0FCA0BC}"/>
              </a:ext>
            </a:extLst>
          </p:cNvPr>
          <p:cNvSpPr txBox="1"/>
          <p:nvPr/>
        </p:nvSpPr>
        <p:spPr>
          <a:xfrm>
            <a:off x="5426474" y="4858618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2" grpId="0"/>
      <p:bldP spid="3" grpId="0"/>
      <p:bldP spid="6" grpId="0"/>
      <p:bldP spid="8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60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9BBA363-22DE-44E2-9805-FA6701D4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#Task3</a:t>
            </a:r>
          </a:p>
        </p:txBody>
      </p:sp>
      <p:sp>
        <p:nvSpPr>
          <p:cNvPr id="21" name="Google Shape;116;p22">
            <a:extLst>
              <a:ext uri="{FF2B5EF4-FFF2-40B4-BE49-F238E27FC236}">
                <a16:creationId xmlns:a16="http://schemas.microsoft.com/office/drawing/2014/main" id="{CD98EC46-08BF-48C5-B087-A1B6E857E400}"/>
              </a:ext>
            </a:extLst>
          </p:cNvPr>
          <p:cNvSpPr txBox="1"/>
          <p:nvPr/>
        </p:nvSpPr>
        <p:spPr>
          <a:xfrm>
            <a:off x="237400" y="869080"/>
            <a:ext cx="43818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 dan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), serta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). </a:t>
            </a: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Fungsi tersebut memiliki validasi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117;p22">
            <a:extLst>
              <a:ext uri="{FF2B5EF4-FFF2-40B4-BE49-F238E27FC236}">
                <a16:creationId xmlns:a16="http://schemas.microsoft.com/office/drawing/2014/main" id="{F3A4567D-430E-4714-A359-6A4A1C46E94F}"/>
              </a:ext>
            </a:extLst>
          </p:cNvPr>
          <p:cNvSpPr txBox="1"/>
          <p:nvPr/>
        </p:nvSpPr>
        <p:spPr>
          <a:xfrm>
            <a:off x="5125948" y="956550"/>
            <a:ext cx="4263900" cy="4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SeleksiNilai(5, 17 , [2, 25, 4])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“Jumlah angka dalam dataArray tidak ada”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8D0D-9733-42F4-8F8E-0F2618C6666B}"/>
              </a:ext>
            </a:extLst>
          </p:cNvPr>
          <p:cNvSpPr txBox="1"/>
          <p:nvPr/>
        </p:nvSpPr>
        <p:spPr>
          <a:xfrm>
            <a:off x="5125948" y="545174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October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27</a:t>
            </a:r>
            <a:r>
              <a:rPr lang="en-ID" sz="6000" b="1" dirty="0">
                <a:latin typeface="Arial (Headings)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2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1641</TotalTime>
  <Words>602</Words>
  <Application>Microsoft Office PowerPoint</Application>
  <PresentationFormat>Widescreen</PresentationFormat>
  <Paragraphs>145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(Headings)</vt:lpstr>
      <vt:lpstr>Calibri</vt:lpstr>
      <vt:lpstr>Corbel</vt:lpstr>
      <vt:lpstr>Franklin Gothic Book</vt:lpstr>
      <vt:lpstr>Proxima Nova</vt:lpstr>
      <vt:lpstr>Times New Roman</vt:lpstr>
      <vt:lpstr>Office Theme</vt:lpstr>
      <vt:lpstr>My assignment  presentation</vt:lpstr>
      <vt:lpstr>PowerPoint Presentation</vt:lpstr>
      <vt:lpstr>PowerPoint Presentation</vt:lpstr>
      <vt:lpstr>#Task 1</vt:lpstr>
      <vt:lpstr>PowerPoint Presentation</vt:lpstr>
      <vt:lpstr>#Task 2</vt:lpstr>
      <vt:lpstr>PowerPoint Presentation</vt:lpstr>
      <vt:lpstr>#Task3</vt:lpstr>
      <vt:lpstr>PowerPoint Presentation</vt:lpstr>
      <vt:lpstr>PowerPoint Presentation</vt:lpstr>
      <vt:lpstr>#Task 1</vt:lpstr>
      <vt:lpstr>PowerPoint Presentation</vt:lpstr>
      <vt:lpstr>#Task 2</vt:lpstr>
      <vt:lpstr>PowerPoint Presentation</vt:lpstr>
      <vt:lpstr>#Task 3</vt:lpstr>
      <vt:lpstr>PowerPoint Presentation</vt:lpstr>
      <vt:lpstr>#cek janji ayah</vt:lpstr>
      <vt:lpstr>PowerPoint Presentation</vt:lpstr>
      <vt:lpstr>PowerPoint Presentation</vt:lpstr>
      <vt:lpstr>PowerPoint Presentation</vt:lpstr>
      <vt:lpstr>#order kopi</vt:lpstr>
      <vt:lpstr>PowerPoint Presentation</vt:lpstr>
      <vt:lpstr>PowerPoint Presentation</vt:lpstr>
      <vt:lpstr>#Task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assignment  presentation</dc:title>
  <dc:creator>Gefy Aqiilah Aqshal</dc:creator>
  <cp:lastModifiedBy>Gefy Aqiilah Aqshal</cp:lastModifiedBy>
  <cp:revision>43</cp:revision>
  <dcterms:created xsi:type="dcterms:W3CDTF">2020-10-28T07:05:12Z</dcterms:created>
  <dcterms:modified xsi:type="dcterms:W3CDTF">2020-10-31T15:06:02Z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