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Montserrat" panose="020B0604020202020204" charset="0"/>
      <p:regular r:id="rId37"/>
      <p:bold r:id="rId38"/>
      <p:italic r:id="rId39"/>
      <p:boldItalic r:id="rId40"/>
    </p:embeddedFont>
    <p:embeddedFont>
      <p:font typeface="Poppins" panose="00000500000000000000" pitchFamily="2" charset="0"/>
      <p:regular r:id="rId41"/>
      <p:bold r:id="rId42"/>
      <p:italic r:id="rId43"/>
      <p:boldItalic r:id="rId44"/>
    </p:embeddedFont>
    <p:embeddedFont>
      <p:font typeface="Poppins Light" panose="000004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EB0100-4175-4998-BEAF-39FE7E79DA84}">
  <a:tblStyle styleId="{12EB0100-4175-4998-BEAF-39FE7E79DA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450b56081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450b56081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802ce8ed5f_4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802ce8ed5f_4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616577f25a_37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616577f25a_37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chemeClr val="accent5"/>
                </a:solidFill>
              </a:defRPr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mask">
  <p:cSld name="TITLE_AND_BODY_1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_ONL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undraw.co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oppin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muli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.png"/><Relationship Id="rId3" Type="http://schemas.openxmlformats.org/officeDocument/2006/relationships/hyperlink" Target="https://undraw.co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6.png"/><Relationship Id="rId1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your presentation title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457200" y="18823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457200" y="28765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 dirty="0"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l="21414" t="6581" b="27999"/>
          <a:stretch/>
        </p:blipFill>
        <p:spPr>
          <a:xfrm>
            <a:off x="3517054" y="373046"/>
            <a:ext cx="5454774" cy="4540879"/>
          </a:xfrm>
          <a:custGeom>
            <a:avLst/>
            <a:gdLst/>
            <a:ahLst/>
            <a:cxnLst/>
            <a:rect l="l" t="t" r="r" b="b"/>
            <a:pathLst>
              <a:path w="21184" h="21461" extrusionOk="0">
                <a:moveTo>
                  <a:pt x="7229" y="22"/>
                </a:moveTo>
                <a:cubicBezTo>
                  <a:pt x="6726" y="-36"/>
                  <a:pt x="6218" y="17"/>
                  <a:pt x="5734" y="232"/>
                </a:cubicBezTo>
                <a:cubicBezTo>
                  <a:pt x="4515" y="761"/>
                  <a:pt x="3600" y="2045"/>
                  <a:pt x="3223" y="3533"/>
                </a:cubicBezTo>
                <a:cubicBezTo>
                  <a:pt x="2967" y="4516"/>
                  <a:pt x="2870" y="5607"/>
                  <a:pt x="2733" y="6624"/>
                </a:cubicBezTo>
                <a:cubicBezTo>
                  <a:pt x="2621" y="7508"/>
                  <a:pt x="2455" y="8381"/>
                  <a:pt x="2238" y="9235"/>
                </a:cubicBezTo>
                <a:cubicBezTo>
                  <a:pt x="1913" y="10556"/>
                  <a:pt x="1444" y="11933"/>
                  <a:pt x="1025" y="13211"/>
                </a:cubicBezTo>
                <a:cubicBezTo>
                  <a:pt x="775" y="13981"/>
                  <a:pt x="567" y="14824"/>
                  <a:pt x="563" y="15657"/>
                </a:cubicBezTo>
                <a:cubicBezTo>
                  <a:pt x="567" y="17357"/>
                  <a:pt x="1359" y="19017"/>
                  <a:pt x="2564" y="19877"/>
                </a:cubicBezTo>
                <a:cubicBezTo>
                  <a:pt x="3614" y="20646"/>
                  <a:pt x="5475" y="21126"/>
                  <a:pt x="6494" y="20087"/>
                </a:cubicBezTo>
                <a:cubicBezTo>
                  <a:pt x="6950" y="19632"/>
                  <a:pt x="7342" y="19021"/>
                  <a:pt x="7908" y="18767"/>
                </a:cubicBezTo>
                <a:cubicBezTo>
                  <a:pt x="8925" y="18328"/>
                  <a:pt x="10299" y="18705"/>
                  <a:pt x="11272" y="19187"/>
                </a:cubicBezTo>
                <a:cubicBezTo>
                  <a:pt x="12680" y="19904"/>
                  <a:pt x="14080" y="21348"/>
                  <a:pt x="15696" y="20855"/>
                </a:cubicBezTo>
                <a:cubicBezTo>
                  <a:pt x="16412" y="20609"/>
                  <a:pt x="16971" y="19947"/>
                  <a:pt x="17448" y="19280"/>
                </a:cubicBezTo>
                <a:cubicBezTo>
                  <a:pt x="17923" y="18603"/>
                  <a:pt x="18433" y="17809"/>
                  <a:pt x="18855" y="17080"/>
                </a:cubicBezTo>
                <a:cubicBezTo>
                  <a:pt x="19988" y="15025"/>
                  <a:pt x="21343" y="12771"/>
                  <a:pt x="21170" y="10174"/>
                </a:cubicBezTo>
                <a:cubicBezTo>
                  <a:pt x="21107" y="8787"/>
                  <a:pt x="20676" y="7404"/>
                  <a:pt x="19928" y="6350"/>
                </a:cubicBezTo>
                <a:cubicBezTo>
                  <a:pt x="19074" y="5158"/>
                  <a:pt x="17813" y="4529"/>
                  <a:pt x="16572" y="4174"/>
                </a:cubicBezTo>
                <a:cubicBezTo>
                  <a:pt x="15661" y="3894"/>
                  <a:pt x="14666" y="3837"/>
                  <a:pt x="13751" y="3577"/>
                </a:cubicBezTo>
                <a:cubicBezTo>
                  <a:pt x="13142" y="3422"/>
                  <a:pt x="12561" y="3132"/>
                  <a:pt x="12035" y="2726"/>
                </a:cubicBezTo>
                <a:cubicBezTo>
                  <a:pt x="10975" y="1928"/>
                  <a:pt x="9879" y="1004"/>
                  <a:pt x="8700" y="477"/>
                </a:cubicBezTo>
                <a:cubicBezTo>
                  <a:pt x="8232" y="249"/>
                  <a:pt x="7733" y="80"/>
                  <a:pt x="7229" y="22"/>
                </a:cubicBezTo>
                <a:close/>
                <a:moveTo>
                  <a:pt x="12031" y="584"/>
                </a:moveTo>
                <a:cubicBezTo>
                  <a:pt x="11733" y="540"/>
                  <a:pt x="11486" y="942"/>
                  <a:pt x="11618" y="1274"/>
                </a:cubicBezTo>
                <a:cubicBezTo>
                  <a:pt x="11720" y="1600"/>
                  <a:pt x="12081" y="1679"/>
                  <a:pt x="12281" y="1435"/>
                </a:cubicBezTo>
                <a:cubicBezTo>
                  <a:pt x="12440" y="1237"/>
                  <a:pt x="12440" y="920"/>
                  <a:pt x="12277" y="726"/>
                </a:cubicBezTo>
                <a:cubicBezTo>
                  <a:pt x="12211" y="648"/>
                  <a:pt x="12123" y="597"/>
                  <a:pt x="12031" y="584"/>
                </a:cubicBezTo>
                <a:close/>
                <a:moveTo>
                  <a:pt x="18188" y="2834"/>
                </a:moveTo>
                <a:cubicBezTo>
                  <a:pt x="17913" y="2760"/>
                  <a:pt x="17632" y="3088"/>
                  <a:pt x="17702" y="3426"/>
                </a:cubicBezTo>
                <a:cubicBezTo>
                  <a:pt x="17747" y="3696"/>
                  <a:pt x="17966" y="3867"/>
                  <a:pt x="18188" y="3812"/>
                </a:cubicBezTo>
                <a:cubicBezTo>
                  <a:pt x="18410" y="3757"/>
                  <a:pt x="18551" y="3495"/>
                  <a:pt x="18505" y="3225"/>
                </a:cubicBezTo>
                <a:cubicBezTo>
                  <a:pt x="18472" y="3029"/>
                  <a:pt x="18349" y="2874"/>
                  <a:pt x="18188" y="2834"/>
                </a:cubicBezTo>
                <a:close/>
                <a:moveTo>
                  <a:pt x="350" y="3201"/>
                </a:moveTo>
                <a:cubicBezTo>
                  <a:pt x="294" y="3212"/>
                  <a:pt x="238" y="3235"/>
                  <a:pt x="181" y="3279"/>
                </a:cubicBezTo>
                <a:cubicBezTo>
                  <a:pt x="-257" y="3674"/>
                  <a:pt x="182" y="4454"/>
                  <a:pt x="647" y="4105"/>
                </a:cubicBezTo>
                <a:cubicBezTo>
                  <a:pt x="1023" y="3754"/>
                  <a:pt x="735" y="3121"/>
                  <a:pt x="350" y="3201"/>
                </a:cubicBezTo>
                <a:close/>
                <a:moveTo>
                  <a:pt x="1370" y="5631"/>
                </a:moveTo>
                <a:cubicBezTo>
                  <a:pt x="863" y="5496"/>
                  <a:pt x="423" y="6103"/>
                  <a:pt x="575" y="6702"/>
                </a:cubicBezTo>
                <a:cubicBezTo>
                  <a:pt x="715" y="7262"/>
                  <a:pt x="1304" y="7480"/>
                  <a:pt x="1672" y="7098"/>
                </a:cubicBezTo>
                <a:cubicBezTo>
                  <a:pt x="2121" y="6657"/>
                  <a:pt x="1931" y="5771"/>
                  <a:pt x="1370" y="5631"/>
                </a:cubicBezTo>
                <a:close/>
                <a:moveTo>
                  <a:pt x="19401" y="18640"/>
                </a:moveTo>
                <a:cubicBezTo>
                  <a:pt x="19293" y="18664"/>
                  <a:pt x="19187" y="18720"/>
                  <a:pt x="19096" y="18816"/>
                </a:cubicBezTo>
                <a:cubicBezTo>
                  <a:pt x="18641" y="19251"/>
                  <a:pt x="18832" y="20149"/>
                  <a:pt x="19393" y="20283"/>
                </a:cubicBezTo>
                <a:cubicBezTo>
                  <a:pt x="19768" y="20374"/>
                  <a:pt x="20130" y="20078"/>
                  <a:pt x="20205" y="19623"/>
                </a:cubicBezTo>
                <a:cubicBezTo>
                  <a:pt x="20228" y="19486"/>
                  <a:pt x="20222" y="19345"/>
                  <a:pt x="20189" y="19212"/>
                </a:cubicBezTo>
                <a:cubicBezTo>
                  <a:pt x="20086" y="18795"/>
                  <a:pt x="19728" y="18567"/>
                  <a:pt x="19401" y="18640"/>
                </a:cubicBezTo>
                <a:close/>
                <a:moveTo>
                  <a:pt x="9162" y="19794"/>
                </a:moveTo>
                <a:cubicBezTo>
                  <a:pt x="9054" y="19818"/>
                  <a:pt x="8948" y="19874"/>
                  <a:pt x="8857" y="19970"/>
                </a:cubicBezTo>
                <a:cubicBezTo>
                  <a:pt x="8562" y="20263"/>
                  <a:pt x="8519" y="20795"/>
                  <a:pt x="8760" y="21153"/>
                </a:cubicBezTo>
                <a:cubicBezTo>
                  <a:pt x="9002" y="21512"/>
                  <a:pt x="9438" y="21564"/>
                  <a:pt x="9733" y="21271"/>
                </a:cubicBezTo>
                <a:cubicBezTo>
                  <a:pt x="9952" y="21053"/>
                  <a:pt x="10039" y="20694"/>
                  <a:pt x="9954" y="20366"/>
                </a:cubicBezTo>
                <a:cubicBezTo>
                  <a:pt x="9846" y="19950"/>
                  <a:pt x="9488" y="19721"/>
                  <a:pt x="9162" y="1979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 idx="4294967295"/>
          </p:nvPr>
        </p:nvSpPr>
        <p:spPr>
          <a:xfrm>
            <a:off x="657225" y="644150"/>
            <a:ext cx="60246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FFFFFF"/>
                </a:solidFill>
              </a:rPr>
              <a:t>Want big impact?</a:t>
            </a:r>
            <a:endParaRPr sz="1800" b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" name="Google Shape;151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58" name="Google Shape;158;p25"/>
          <p:cNvGrpSpPr/>
          <p:nvPr/>
        </p:nvGrpSpPr>
        <p:grpSpPr>
          <a:xfrm>
            <a:off x="381000" y="3655791"/>
            <a:ext cx="5951905" cy="670509"/>
            <a:chOff x="1431325" y="2473842"/>
            <a:chExt cx="5951905" cy="670509"/>
          </a:xfrm>
        </p:grpSpPr>
        <p:sp>
          <p:nvSpPr>
            <p:cNvPr id="159" name="Google Shape;159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1" name="Google Shape;161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75%</a:t>
              </a:r>
              <a:endPara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166" name="Google Shape;166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67" name="Google Shape;167;p25"/>
          <p:cNvGrpSpPr/>
          <p:nvPr/>
        </p:nvGrpSpPr>
        <p:grpSpPr>
          <a:xfrm>
            <a:off x="381000" y="2974516"/>
            <a:ext cx="5951905" cy="670509"/>
            <a:chOff x="1431325" y="2473842"/>
            <a:chExt cx="5951905" cy="670509"/>
          </a:xfrm>
        </p:grpSpPr>
        <p:sp>
          <p:nvSpPr>
            <p:cNvPr id="168" name="Google Shape;168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0" name="Google Shape;170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75%</a:t>
              </a:r>
              <a:endPara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175" name="Google Shape;175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76" name="Google Shape;176;p25"/>
          <p:cNvGrpSpPr/>
          <p:nvPr/>
        </p:nvGrpSpPr>
        <p:grpSpPr>
          <a:xfrm>
            <a:off x="381000" y="2293241"/>
            <a:ext cx="5951905" cy="670509"/>
            <a:chOff x="1431325" y="2473842"/>
            <a:chExt cx="5951905" cy="670509"/>
          </a:xfrm>
        </p:grpSpPr>
        <p:sp>
          <p:nvSpPr>
            <p:cNvPr id="177" name="Google Shape;177;p25"/>
            <p:cNvSpPr/>
            <p:nvPr/>
          </p:nvSpPr>
          <p:spPr>
            <a:xfrm rot="-5400000">
              <a:off x="4317925" y="117350"/>
              <a:ext cx="670500" cy="53835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9" name="Google Shape;179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75%</a:t>
              </a:r>
              <a:endPara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184" name="Google Shape;184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90" name="Google Shape;190;p26"/>
          <p:cNvGraphicFramePr/>
          <p:nvPr/>
        </p:nvGraphicFramePr>
        <p:xfrm>
          <a:off x="498375" y="21066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{12EB0100-4175-4998-BEAF-39FE7E79DA84}</a:tableStyleId>
              </a:tblPr>
              <a:tblGrid>
                <a:gridCol w="13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1" name="Google Shape;191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/>
          <p:nvPr/>
        </p:nvSpPr>
        <p:spPr>
          <a:xfrm>
            <a:off x="1042550" y="1121375"/>
            <a:ext cx="7795974" cy="3714171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2389500" y="1982900"/>
            <a:ext cx="752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1000">
              <a:solidFill>
                <a:srgbClr val="65617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9" name="Google Shape;199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00" name="Google Shape;200;p27"/>
          <p:cNvSpPr/>
          <p:nvPr/>
        </p:nvSpPr>
        <p:spPr>
          <a:xfrm>
            <a:off x="1575475" y="228910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3303350" y="3794575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4224975" y="208660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7"/>
          <p:cNvSpPr/>
          <p:nvPr/>
        </p:nvSpPr>
        <p:spPr>
          <a:xfrm>
            <a:off x="4924150" y="409935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6920800" y="257435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7582900" y="4172475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86D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ctrTitle" idx="4294967295"/>
          </p:nvPr>
        </p:nvSpPr>
        <p:spPr>
          <a:xfrm>
            <a:off x="609600" y="821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4294967295"/>
          </p:nvPr>
        </p:nvSpPr>
        <p:spPr>
          <a:xfrm>
            <a:off x="609600" y="2078050"/>
            <a:ext cx="390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subTitle" idx="4294967295"/>
          </p:nvPr>
        </p:nvSpPr>
        <p:spPr>
          <a:xfrm>
            <a:off x="685800" y="1030308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9" name="Google Shape;219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429294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1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21" name="Google Shape;221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47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  <a:endParaRPr/>
          </a:p>
        </p:txBody>
      </p:sp>
      <p:sp>
        <p:nvSpPr>
          <p:cNvPr id="222" name="Google Shape;222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4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23" name="Google Shape;223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4047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30" name="Google Shape;230;p30"/>
          <p:cNvGrpSpPr/>
          <p:nvPr/>
        </p:nvGrpSpPr>
        <p:grpSpPr>
          <a:xfrm>
            <a:off x="78111" y="2050450"/>
            <a:ext cx="2726286" cy="2547000"/>
            <a:chOff x="1293736" y="1258050"/>
            <a:chExt cx="2726286" cy="2547000"/>
          </a:xfrm>
        </p:grpSpPr>
        <p:sp>
          <p:nvSpPr>
            <p:cNvPr id="231" name="Google Shape;231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52A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52A55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1200" b="1">
                <a:solidFill>
                  <a:srgbClr val="52A55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4" name="Google Shape;234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35" name="Google Shape;235;p30"/>
          <p:cNvGrpSpPr/>
          <p:nvPr/>
        </p:nvGrpSpPr>
        <p:grpSpPr>
          <a:xfrm>
            <a:off x="1988333" y="2050450"/>
            <a:ext cx="2726286" cy="2547000"/>
            <a:chOff x="3203958" y="1258050"/>
            <a:chExt cx="2726286" cy="2547000"/>
          </a:xfrm>
        </p:grpSpPr>
        <p:sp>
          <p:nvSpPr>
            <p:cNvPr id="236" name="Google Shape;236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7CB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7CBE5F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1200" b="1">
                <a:solidFill>
                  <a:srgbClr val="7CBE5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8" name="Google Shape;238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9" name="Google Shape;239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40" name="Google Shape;240;p30"/>
          <p:cNvGrpSpPr/>
          <p:nvPr/>
        </p:nvGrpSpPr>
        <p:grpSpPr>
          <a:xfrm>
            <a:off x="3908352" y="2050450"/>
            <a:ext cx="2726286" cy="2547000"/>
            <a:chOff x="5123977" y="1258050"/>
            <a:chExt cx="2726286" cy="2547000"/>
          </a:xfrm>
        </p:grpSpPr>
        <p:sp>
          <p:nvSpPr>
            <p:cNvPr id="241" name="Google Shape;241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A7D86D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1200" b="1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44" name="Google Shape;244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2"/>
          </p:nvPr>
        </p:nvSpPr>
        <p:spPr>
          <a:xfrm>
            <a:off x="3392101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3"/>
          </p:nvPr>
        </p:nvSpPr>
        <p:spPr>
          <a:xfrm>
            <a:off x="6326999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3" name="Google Shape;253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1"/>
          </p:nvPr>
        </p:nvSpPr>
        <p:spPr>
          <a:xfrm>
            <a:off x="457200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2"/>
          </p:nvPr>
        </p:nvSpPr>
        <p:spPr>
          <a:xfrm>
            <a:off x="3392101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6" name="Google Shape;256;p31"/>
          <p:cNvSpPr txBox="1">
            <a:spLocks noGrp="1"/>
          </p:cNvSpPr>
          <p:nvPr>
            <p:ph type="body" idx="3"/>
          </p:nvPr>
        </p:nvSpPr>
        <p:spPr>
          <a:xfrm>
            <a:off x="6326999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17D"/>
                </a:solidFill>
              </a:rPr>
              <a:t>You can insert graphs from </a:t>
            </a:r>
            <a:r>
              <a:rPr lang="en" u="sng">
                <a:solidFill>
                  <a:srgbClr val="65617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Sheets</a:t>
            </a:r>
            <a:endParaRPr>
              <a:solidFill>
                <a:srgbClr val="65617D"/>
              </a:solidFill>
            </a:endParaRPr>
          </a:p>
        </p:txBody>
      </p:sp>
      <p:sp>
        <p:nvSpPr>
          <p:cNvPr id="262" name="Google Shape;262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63" name="Google Shape;263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686433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2993928" y="1320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5617D"/>
                </a:solidFill>
              </a:rPr>
              <a:t>EDIT IN POWERPOINT®</a:t>
            </a:r>
            <a:endParaRPr sz="1200" dirty="0">
              <a:solidFill>
                <a:srgbClr val="65617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5617D"/>
                </a:solidFill>
              </a:rPr>
              <a:t>Click on the button under the presentation preview that says </a:t>
            </a:r>
            <a:r>
              <a:rPr lang="en" sz="1200" b="1" dirty="0">
                <a:solidFill>
                  <a:srgbClr val="65617D"/>
                </a:solidFill>
              </a:rPr>
              <a:t>"Download as PowerPoint template"</a:t>
            </a:r>
            <a:r>
              <a:rPr lang="en" sz="1200" dirty="0">
                <a:solidFill>
                  <a:srgbClr val="65617D"/>
                </a:solidFill>
              </a:rPr>
              <a:t>. You will get a .pptx file that you can edit in PowerPoint. </a:t>
            </a:r>
            <a:endParaRPr sz="1200" dirty="0">
              <a:solidFill>
                <a:srgbClr val="65617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5617D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solidFill>
                  <a:srgbClr val="65617D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 sz="1200" dirty="0">
                <a:solidFill>
                  <a:srgbClr val="65617D"/>
                </a:solidFill>
              </a:rPr>
              <a:t>)</a:t>
            </a:r>
            <a:endParaRPr sz="1200" dirty="0">
              <a:solidFill>
                <a:srgbClr val="65617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65617D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200" y="1320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65617D"/>
                </a:solidFill>
              </a:rPr>
              <a:t>EDIT IN GOOGLE SLIDES</a:t>
            </a:r>
            <a:endParaRPr sz="1200">
              <a:solidFill>
                <a:srgbClr val="65617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5617D"/>
                </a:solidFill>
              </a:rPr>
              <a:t>Click on the button under the presentation preview that says </a:t>
            </a:r>
            <a:r>
              <a:rPr lang="en" sz="1200" b="1">
                <a:solidFill>
                  <a:srgbClr val="65617D"/>
                </a:solidFill>
              </a:rPr>
              <a:t>"Use as Google Slides Theme"</a:t>
            </a:r>
            <a:r>
              <a:rPr lang="en" sz="1200">
                <a:solidFill>
                  <a:srgbClr val="65617D"/>
                </a:solidFill>
              </a:rPr>
              <a:t>.</a:t>
            </a:r>
            <a:endParaRPr sz="1200">
              <a:solidFill>
                <a:srgbClr val="65617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5617D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65617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65617D"/>
                </a:solidFill>
              </a:rPr>
              <a:t>You have to be signed in to your Google account.</a:t>
            </a:r>
            <a:endParaRPr>
              <a:solidFill>
                <a:srgbClr val="65617D"/>
              </a:solidFill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57200" y="4002250"/>
            <a:ext cx="49827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7D86D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A7D86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000" b="1">
              <a:solidFill>
                <a:srgbClr val="A7D86D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7D86D"/>
                </a:solidFill>
              </a:rPr>
              <a:t>This template is free to use under </a:t>
            </a:r>
            <a:r>
              <a:rPr lang="en" sz="1000" u="sng">
                <a:solidFill>
                  <a:srgbClr val="A7D86D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rgbClr val="A7D86D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A7D86D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A7D86D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000">
              <a:solidFill>
                <a:srgbClr val="A7D86D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>
            <a:spLocks noGrp="1"/>
          </p:cNvSpPr>
          <p:nvPr>
            <p:ph type="body" idx="4294967295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9" name="Google Shape;269;p33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70" name="Google Shape;270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71" name="Google Shape;271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272" name="Google Shape;272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33"/>
          <p:cNvSpPr txBox="1">
            <a:spLocks noGrp="1"/>
          </p:cNvSpPr>
          <p:nvPr>
            <p:ph type="title"/>
          </p:nvPr>
        </p:nvSpPr>
        <p:spPr>
          <a:xfrm>
            <a:off x="457200" y="1577575"/>
            <a:ext cx="25422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/>
          <p:nvPr/>
        </p:nvSpPr>
        <p:spPr>
          <a:xfrm>
            <a:off x="3268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2" name="Google Shape;282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83" name="Google Shape;283;p34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284" name="Google Shape;284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34"/>
          <p:cNvSpPr txBox="1">
            <a:spLocks noGrp="1"/>
          </p:cNvSpPr>
          <p:nvPr>
            <p:ph type="body" idx="4294967295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9" name="Google Shape;289;p34"/>
          <p:cNvSpPr txBox="1">
            <a:spLocks noGrp="1"/>
          </p:cNvSpPr>
          <p:nvPr>
            <p:ph type="title"/>
          </p:nvPr>
        </p:nvSpPr>
        <p:spPr>
          <a:xfrm>
            <a:off x="457200" y="1577575"/>
            <a:ext cx="25422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6" name="Google Shape;296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body" idx="4294967295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8" name="Google Shape;298;p35"/>
          <p:cNvSpPr txBox="1">
            <a:spLocks noGrp="1"/>
          </p:cNvSpPr>
          <p:nvPr>
            <p:ph type="title" idx="4294967295"/>
          </p:nvPr>
        </p:nvSpPr>
        <p:spPr>
          <a:xfrm>
            <a:off x="457200" y="1577575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04" name="Google Shape;30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05" name="Google Shape;305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@username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user@mail.me</a:t>
            </a:r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2" name="Google Shape;312;p37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52A55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1800">
              <a:solidFill>
                <a:srgbClr val="52A55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Photographs by </a:t>
            </a:r>
            <a:r>
              <a:rPr lang="en" sz="1800" u="sng">
                <a:solidFill>
                  <a:srgbClr val="52A55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1800">
              <a:solidFill>
                <a:srgbClr val="52A55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Illustrations by </a:t>
            </a:r>
            <a:r>
              <a:rPr lang="en" sz="1800" u="sng">
                <a:solidFill>
                  <a:srgbClr val="52A55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Undraw.co</a:t>
            </a:r>
            <a:endParaRPr sz="1800">
              <a:solidFill>
                <a:srgbClr val="52A551"/>
              </a:solidFill>
            </a:endParaRPr>
          </a:p>
        </p:txBody>
      </p:sp>
      <p:sp>
        <p:nvSpPr>
          <p:cNvPr id="313" name="Google Shape;313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9" name="Google Shape;319;p38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0979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Titles: Poppins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Body copy: Muli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2A55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https://www.fontsquirrel.com/fonts/poppins</a:t>
            </a:r>
            <a:endParaRPr sz="1400">
              <a:solidFill>
                <a:srgbClr val="52A55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2A55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https://www.fontsquirrel.com/fonts/muli</a:t>
            </a:r>
            <a:endParaRPr sz="1400">
              <a:solidFill>
                <a:srgbClr val="52A55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Dark gray </a:t>
            </a:r>
            <a:r>
              <a:rPr lang="en" sz="1200" b="1">
                <a:solidFill>
                  <a:srgbClr val="65617D"/>
                </a:solidFill>
              </a:rPr>
              <a:t>#65617d</a:t>
            </a:r>
            <a:r>
              <a:rPr lang="en" sz="1200" b="1">
                <a:solidFill>
                  <a:srgbClr val="D8D5EB"/>
                </a:solidFill>
              </a:rPr>
              <a:t> | </a:t>
            </a:r>
            <a:r>
              <a:rPr lang="en" sz="1200"/>
              <a:t>Medium gray </a:t>
            </a:r>
            <a:r>
              <a:rPr lang="en" sz="1200" b="1">
                <a:solidFill>
                  <a:srgbClr val="A7A4BC"/>
                </a:solidFill>
              </a:rPr>
              <a:t>#a7a4bc</a:t>
            </a:r>
            <a:r>
              <a:rPr lang="en" sz="1200" b="1">
                <a:solidFill>
                  <a:srgbClr val="D8D5EB"/>
                </a:solidFill>
              </a:rPr>
              <a:t> | </a:t>
            </a:r>
            <a:r>
              <a:rPr lang="en" sz="1200"/>
              <a:t>Light gray </a:t>
            </a:r>
            <a:r>
              <a:rPr lang="en" sz="1200" b="1">
                <a:solidFill>
                  <a:srgbClr val="D8D5EB"/>
                </a:solidFill>
              </a:rPr>
              <a:t>#d8d5eb</a:t>
            </a:r>
            <a:endParaRPr sz="1200" b="1">
              <a:solidFill>
                <a:srgbClr val="D8D5EB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Bright green </a:t>
            </a:r>
            <a:r>
              <a:rPr lang="en" sz="1200" b="1">
                <a:solidFill>
                  <a:srgbClr val="A7D86D"/>
                </a:solidFill>
              </a:rPr>
              <a:t>#a7d86d</a:t>
            </a:r>
            <a:r>
              <a:rPr lang="en" sz="1200" b="1">
                <a:solidFill>
                  <a:srgbClr val="D8D5EB"/>
                </a:solidFill>
              </a:rPr>
              <a:t> | </a:t>
            </a:r>
            <a:r>
              <a:rPr lang="en" sz="1200"/>
              <a:t>Grass green </a:t>
            </a:r>
            <a:r>
              <a:rPr lang="en" sz="1200" b="1">
                <a:solidFill>
                  <a:srgbClr val="7CBE5F"/>
                </a:solidFill>
              </a:rPr>
              <a:t>#7cbe5f</a:t>
            </a:r>
            <a:r>
              <a:rPr lang="en" sz="1200" b="1">
                <a:solidFill>
                  <a:srgbClr val="D8D5EB"/>
                </a:solidFill>
              </a:rPr>
              <a:t> | </a:t>
            </a:r>
            <a:r>
              <a:rPr lang="en" sz="1200"/>
              <a:t>Bottle green </a:t>
            </a:r>
            <a:r>
              <a:rPr lang="en" sz="1200" b="1">
                <a:solidFill>
                  <a:srgbClr val="52A551"/>
                </a:solidFill>
              </a:rPr>
              <a:t>#52a551</a:t>
            </a:r>
            <a:endParaRPr sz="1200" b="1">
              <a:solidFill>
                <a:srgbClr val="52A551"/>
              </a:solidFill>
            </a:endParaRPr>
          </a:p>
        </p:txBody>
      </p:sp>
      <p:sp>
        <p:nvSpPr>
          <p:cNvPr id="320" name="Google Shape;320;p38"/>
          <p:cNvSpPr txBox="1"/>
          <p:nvPr/>
        </p:nvSpPr>
        <p:spPr>
          <a:xfrm>
            <a:off x="457200" y="4171650"/>
            <a:ext cx="4827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1" name="Google Shape;321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27" name="Google Shape;327;p39"/>
          <p:cNvSpPr txBox="1">
            <a:spLocks noGrp="1"/>
          </p:cNvSpPr>
          <p:nvPr>
            <p:ph type="title" idx="4294967295"/>
          </p:nvPr>
        </p:nvSpPr>
        <p:spPr>
          <a:xfrm>
            <a:off x="333525" y="358375"/>
            <a:ext cx="83235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Illustrations by </a:t>
            </a:r>
            <a:r>
              <a:rPr lang="en" sz="1800" u="sng">
                <a:hlinkClick r:id="rId3"/>
              </a:rPr>
              <a:t>undraw.co</a:t>
            </a:r>
            <a:r>
              <a:rPr lang="en" sz="1800"/>
              <a:t> (completely free and without attribution)</a:t>
            </a:r>
            <a:endParaRPr sz="1800"/>
          </a:p>
        </p:txBody>
      </p:sp>
      <p:pic>
        <p:nvPicPr>
          <p:cNvPr id="328" name="Google Shape;32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614" y="820808"/>
            <a:ext cx="1644563" cy="124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625" y="3715997"/>
            <a:ext cx="1870722" cy="105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3665" y="845480"/>
            <a:ext cx="1760472" cy="119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627" y="845488"/>
            <a:ext cx="1644561" cy="119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2315" y="2207477"/>
            <a:ext cx="1821371" cy="133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88710" y="2207470"/>
            <a:ext cx="1510987" cy="133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5632" y="2224992"/>
            <a:ext cx="1760461" cy="130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73216" y="3746291"/>
            <a:ext cx="1821370" cy="1024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86303" y="2206996"/>
            <a:ext cx="1870722" cy="134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35686" y="733020"/>
            <a:ext cx="1760456" cy="130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53250" y="3691325"/>
            <a:ext cx="1579498" cy="124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44" name="Google Shape;344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45" name="Google Shape;345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52" name="Google Shape;352;p4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55" name="Google Shape;355;p40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" name="Google Shape;357;p40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0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" name="Google Shape;359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60" name="Google Shape;360;p4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64" name="Google Shape;364;p4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" name="Google Shape;368;p40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369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70" name="Google Shape;370;p4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91" name="Google Shape;391;p40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94" name="Google Shape;394;p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98" name="Google Shape;398;p40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02" name="Google Shape;402;p4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40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0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0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0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11" name="Google Shape;411;p40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14" name="Google Shape;414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17" name="Google Shape;417;p4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20" name="Google Shape;420;p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23" name="Google Shape;423;p4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28" name="Google Shape;428;p40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31" name="Google Shape;431;p4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434;p40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36" name="Google Shape;436;p4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39" name="Google Shape;439;p4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45" name="Google Shape;445;p40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48" name="Google Shape;448;p4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54" name="Google Shape;454;p40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60" name="Google Shape;460;p4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40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0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0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7" name="Google Shape;467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68" name="Google Shape;468;p40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71" name="Google Shape;471;p40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74" name="Google Shape;474;p40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6" name="Google Shape;476;p40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7" name="Google Shape;477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78" name="Google Shape;478;p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81" name="Google Shape;481;p4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87" name="Google Shape;487;p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40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0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92" name="Google Shape;492;p4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95" name="Google Shape;495;p40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40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8" name="Google Shape;498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99" name="Google Shape;499;p4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02" name="Google Shape;502;p4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40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40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08" name="Google Shape;508;p40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11" name="Google Shape;511;p40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16" name="Google Shape;516;p40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20" name="Google Shape;520;p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23" name="Google Shape;523;p4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27" name="Google Shape;527;p4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33" name="Google Shape;533;p4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36" name="Google Shape;536;p4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1" name="Google Shape;541;p40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2" name="Google Shape;542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43" name="Google Shape;543;p4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46" name="Google Shape;546;p4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40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1" name="Google Shape;551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52" name="Google Shape;552;p4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56" name="Google Shape;556;p4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40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0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0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63" name="Google Shape;563;p4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40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68" name="Google Shape;568;p40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40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2" name="Google Shape;572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73" name="Google Shape;573;p4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79" name="Google Shape;579;p4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83" name="Google Shape;583;p4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87" name="Google Shape;587;p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93" name="Google Shape;593;p4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99" name="Google Shape;599;p4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02" name="Google Shape;602;p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8" name="Google Shape;608;p40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10" name="Google Shape;610;p4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40"/>
          <p:cNvGrpSpPr/>
          <p:nvPr/>
        </p:nvGrpSpPr>
        <p:grpSpPr>
          <a:xfrm>
            <a:off x="6359618" y="2334799"/>
            <a:ext cx="432570" cy="421334"/>
            <a:chOff x="5926225" y="921350"/>
            <a:chExt cx="517800" cy="504350"/>
          </a:xfrm>
        </p:grpSpPr>
        <p:sp>
          <p:nvSpPr>
            <p:cNvPr id="616" name="Google Shape;616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18" name="Google Shape;618;p40"/>
          <p:cNvSpPr/>
          <p:nvPr/>
        </p:nvSpPr>
        <p:spPr>
          <a:xfrm>
            <a:off x="6553538" y="25708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40"/>
          <p:cNvGrpSpPr/>
          <p:nvPr/>
        </p:nvGrpSpPr>
        <p:grpSpPr>
          <a:xfrm>
            <a:off x="7244605" y="2314179"/>
            <a:ext cx="432570" cy="421334"/>
            <a:chOff x="5926225" y="921350"/>
            <a:chExt cx="517800" cy="504350"/>
          </a:xfrm>
        </p:grpSpPr>
        <p:sp>
          <p:nvSpPr>
            <p:cNvPr id="620" name="Google Shape;620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40"/>
          <p:cNvSpPr/>
          <p:nvPr/>
        </p:nvSpPr>
        <p:spPr>
          <a:xfrm>
            <a:off x="7438526" y="25502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A7A4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3" name="Google Shape;623;p40"/>
          <p:cNvGrpSpPr/>
          <p:nvPr/>
        </p:nvGrpSpPr>
        <p:grpSpPr>
          <a:xfrm>
            <a:off x="6359885" y="3063221"/>
            <a:ext cx="1075937" cy="1047989"/>
            <a:chOff x="5926225" y="921350"/>
            <a:chExt cx="517800" cy="504350"/>
          </a:xfrm>
        </p:grpSpPr>
        <p:sp>
          <p:nvSpPr>
            <p:cNvPr id="624" name="Google Shape;624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" name="Google Shape;626;p40"/>
          <p:cNvSpPr/>
          <p:nvPr/>
        </p:nvSpPr>
        <p:spPr>
          <a:xfrm>
            <a:off x="6842198" y="36503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A7A4B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41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33" name="Google Shape;633;p41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41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9" name="Google Shape;639;p41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40" name="Google Shape;640;p41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4" name="Google Shape;644;p41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45" name="Google Shape;645;p41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8" name="Google Shape;648;p41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49" name="Google Shape;649;p41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4" name="Google Shape;654;p41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55" name="Google Shape;655;p41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8" name="Google Shape;658;p41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659" name="Google Shape;659;p41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41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3" name="Google Shape;663;p41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664" name="Google Shape;664;p41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41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9" name="Google Shape;669;p41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670" name="Google Shape;670;p41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41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6" name="Google Shape;676;p41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677" name="Google Shape;677;p41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9" name="Google Shape;679;p41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680" name="Google Shape;680;p41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3" name="Google Shape;683;p41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684" name="Google Shape;684;p41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0" name="Google Shape;690;p41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691" name="Google Shape;691;p41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6" name="Google Shape;696;p41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697" name="Google Shape;697;p41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41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41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0" name="Google Shape;700;p41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701" name="Google Shape;701;p41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02" name="Google Shape;702;p41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41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41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41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41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41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41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41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41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41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2" name="Google Shape;712;p41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8" name="Google Shape;718;p41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19" name="Google Shape;719;p41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3" name="Google Shape;723;p41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24" name="Google Shape;724;p41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9" name="Google Shape;729;p41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30" name="Google Shape;730;p41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6" name="Google Shape;736;p41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37" name="Google Shape;737;p41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1" name="Google Shape;741;p41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42" name="Google Shape;742;p41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6" name="Google Shape;746;p41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47" name="Google Shape;747;p41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2" name="Google Shape;752;p41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53" name="Google Shape;753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63" name="Google Shape;763;p41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764" name="Google Shape;764;p41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7" name="Google Shape;767;p41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68" name="Google Shape;768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8" name="Google Shape;778;p41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779" name="Google Shape;779;p41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3" name="Google Shape;783;p41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784" name="Google Shape;784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4" name="Google Shape;794;p41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795" name="Google Shape;795;p41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41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03" name="Google Shape;803;p41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7" name="Google Shape;807;p41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08" name="Google Shape;808;p41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2" name="Google Shape;812;p41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13" name="Google Shape;813;p41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1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8" name="Google Shape;818;p41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19" name="Google Shape;819;p41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5" name="Google Shape;825;p41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26" name="Google Shape;826;p41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41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30" name="Google Shape;830;p41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41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36" name="Google Shape;836;p41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2" name="Google Shape;842;p41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43" name="Google Shape;843;p41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6" name="Google Shape;846;p41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47" name="Google Shape;847;p41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1" name="Google Shape;851;p41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52" name="Google Shape;852;p41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8" name="Google Shape;858;p41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859" name="Google Shape;859;p41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41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1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1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1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41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867" name="Google Shape;867;p41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1" name="Google Shape;871;p41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872" name="Google Shape;872;p41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5" name="Google Shape;875;p41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876" name="Google Shape;876;p41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9" name="Google Shape;879;p41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880" name="Google Shape;880;p41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4" name="Google Shape;884;p41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885" name="Google Shape;885;p41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9" name="Google Shape;889;p41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890" name="Google Shape;890;p41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41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1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5" name="Google Shape;895;p41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896" name="Google Shape;896;p41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1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1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1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1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1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41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903" name="Google Shape;903;p41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1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0" name="Google Shape;910;p41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11" name="Google Shape;911;p41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41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24" name="Google Shape;924;p41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8" name="Google Shape;928;p41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29" name="Google Shape;929;p41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1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2" name="Google Shape;932;p41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33" name="Google Shape;933;p41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9" name="Google Shape;939;p41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40" name="Google Shape;940;p41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8" name="Google Shape;948;p41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49" name="Google Shape;949;p41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1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1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1" name="Google Shape;961;p41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62" name="Google Shape;962;p41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41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975" name="Google Shape;975;p41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1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41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988" name="Google Shape;988;p41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4" name="Google Shape;994;p41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995" name="Google Shape;995;p41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1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1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0" name="Google Shape;1010;p41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11" name="Google Shape;1011;p41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6" name="Google Shape;1016;p41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17" name="Google Shape;1017;p41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18" name="Google Shape;1018;p41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41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41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1" name="Google Shape;1021;p41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22" name="Google Shape;1022;p41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5" name="Google Shape;1025;p41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26" name="Google Shape;1026;p41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41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9" name="Google Shape;1029;p41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30" name="Google Shape;1030;p41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41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41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3" name="Google Shape;1033;p41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34" name="Google Shape;1034;p41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1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41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43" name="Google Shape;1043;p41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1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1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1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1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1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1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1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1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1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1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1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7" name="Google Shape;1067;p41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068" name="Google Shape;1068;p41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69" name="Google Shape;1069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1" name="Google Shape;1071;p41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72" name="Google Shape;1072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4" name="Google Shape;1074;p41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75" name="Google Shape;1075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77" name="Google Shape;1077;p41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078" name="Google Shape;1078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2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A7D86D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A7D86D"/>
                </a:solidFill>
                <a:highlight>
                  <a:srgbClr val="65617D"/>
                </a:highlight>
              </a:rPr>
              <a:t> and many more...</a:t>
            </a:r>
            <a:endParaRPr sz="2400">
              <a:solidFill>
                <a:srgbClr val="A7D86D"/>
              </a:solidFill>
              <a:highlight>
                <a:srgbClr val="65617D"/>
              </a:highlight>
            </a:endParaRPr>
          </a:p>
        </p:txBody>
      </p:sp>
      <p:sp>
        <p:nvSpPr>
          <p:cNvPr id="1084" name="Google Shape;1084;p42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A7A4BC"/>
                </a:solidFill>
              </a:rPr>
              <a:t>😉</a:t>
            </a:r>
            <a:endParaRPr sz="9600">
              <a:solidFill>
                <a:srgbClr val="A7A4BC"/>
              </a:solidFill>
            </a:endParaRPr>
          </a:p>
        </p:txBody>
      </p:sp>
      <p:sp>
        <p:nvSpPr>
          <p:cNvPr id="1085" name="Google Shape;1085;p4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086" name="Google Shape;1086;p42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Now you can use any emoji as an icon!</a:t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rgbClr val="A7D86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 sz="1400">
              <a:solidFill>
                <a:srgbClr val="A7D86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791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I am Jayden Smith</a:t>
            </a:r>
            <a:endParaRPr sz="36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sz="3600" b="1"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1" name="Google Shape;1091;p4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p43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93" name="Google Shape;1093;p43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94" name="Google Shape;1094;p43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95" name="Google Shape;1095;p43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6" name="Google Shape;1096;p43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97" name="Google Shape;1097;p43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98" name="Google Shape;1098;p43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9" name="Google Shape;1099;p43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00" name="Google Shape;1100;p43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101" name="Google Shape;1101;p43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02" name="Google Shape;1102;p43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03" name="Google Shape;1103;p43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104" name="Google Shape;1104;p43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05" name="Google Shape;1105;p43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106" name="Google Shape;1106;p4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57200" y="7393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57200" y="1733550"/>
            <a:ext cx="46956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Here you have a list of items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And some text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50"/>
            <a:ext cx="49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030555"/>
            <a:ext cx="4976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1244</Words>
  <Application>Microsoft Office PowerPoint</Application>
  <PresentationFormat>On-screen Show (16:9)</PresentationFormat>
  <Paragraphs>187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Poppins</vt:lpstr>
      <vt:lpstr>Muli</vt:lpstr>
      <vt:lpstr>Arial</vt:lpstr>
      <vt:lpstr>Calibri</vt:lpstr>
      <vt:lpstr>Poppins Light</vt:lpstr>
      <vt:lpstr>Montserrat</vt:lpstr>
      <vt:lpstr>Gower template</vt:lpstr>
      <vt:lpstr>This is your presentation title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Mobile project</vt:lpstr>
      <vt:lpstr>Tablet project</vt:lpstr>
      <vt:lpstr>Desktop project</vt:lpstr>
      <vt:lpstr>Thanks!</vt:lpstr>
      <vt:lpstr>Credits</vt:lpstr>
      <vt:lpstr>Presentation design</vt:lpstr>
      <vt:lpstr>Illustrations by undraw.co (completely free and without attribution)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Gefy Aqiilah</dc:creator>
  <cp:lastModifiedBy>Gefy Aqiilah Aqshal</cp:lastModifiedBy>
  <cp:revision>1</cp:revision>
  <dcterms:modified xsi:type="dcterms:W3CDTF">2020-11-21T14:26:05Z</dcterms:modified>
</cp:coreProperties>
</file>