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DCA4D-DAB6-4E2D-A1DB-AC945FDF26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46D8B1-B94A-4677-918D-6C7700BD6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83BD3-E80F-495A-9AF0-49E80C87B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3F630-2F6D-4B37-BBDB-4C7A7EEBA7B1}" type="datetimeFigureOut">
              <a:rPr lang="en-ID" smtClean="0"/>
              <a:t>15/11/2020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D7FF9-0ED2-453E-B75D-A09C03677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1E596-DD3E-439E-B764-9628FC52F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BACDE-B944-428A-A838-3C83C785F0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12064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9B0E8-DD82-4B90-B00F-41CD4E5D2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20E81A-AC60-4B2E-B2B5-C083560B8D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A4534-4034-4BE8-A532-47FF3B2BB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3F630-2F6D-4B37-BBDB-4C7A7EEBA7B1}" type="datetimeFigureOut">
              <a:rPr lang="en-ID" smtClean="0"/>
              <a:t>15/11/2020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C57B5-7060-4226-B1BE-01AD783DD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E55C1-D4CA-467E-9E43-A59CD9E66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BACDE-B944-428A-A838-3C83C785F0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25038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B8DBEF-E0F2-47BA-95FC-477168CC5F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25558D-1F57-494E-AD10-7400B919A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ABE39-2E08-4D26-9F3F-6AE668C68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3F630-2F6D-4B37-BBDB-4C7A7EEBA7B1}" type="datetimeFigureOut">
              <a:rPr lang="en-ID" smtClean="0"/>
              <a:t>15/11/2020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A4069-E74E-40E5-B335-F8F41E4BA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40564-2A14-4BE3-8924-A55D4ED5F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BACDE-B944-428A-A838-3C83C785F0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48646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0E507-F41C-467C-AA07-923FCF591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96CBB-7175-41E7-90F2-6D628018C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AC1C2-D241-4D0F-AE93-87AB0E3A3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3F630-2F6D-4B37-BBDB-4C7A7EEBA7B1}" type="datetimeFigureOut">
              <a:rPr lang="en-ID" smtClean="0"/>
              <a:t>15/11/2020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61CEF-9320-4BFE-8064-8D708A2E6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89511-F05A-4C1D-9A2D-D63584219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BACDE-B944-428A-A838-3C83C785F0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37774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3BA27-AD46-428D-8DFF-480EB5B50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22D16-5EE1-43E8-97E2-BEB267305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E7188-607E-4F00-B3C1-6E6AE9337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3F630-2F6D-4B37-BBDB-4C7A7EEBA7B1}" type="datetimeFigureOut">
              <a:rPr lang="en-ID" smtClean="0"/>
              <a:t>15/11/2020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6FAEA-4668-4C96-AFE0-528F66CC8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1AF98-EAC0-418A-9DDA-87674576B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BACDE-B944-428A-A838-3C83C785F0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7501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4CF53-99DE-46ED-915C-F02A484D1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5F7C4-9881-4BF6-A90E-026E5600A3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DF2102-FEC5-4BF8-A334-1BEF71B7D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DAC7F-8E4F-417D-8CA2-95A31542D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3F630-2F6D-4B37-BBDB-4C7A7EEBA7B1}" type="datetimeFigureOut">
              <a:rPr lang="en-ID" smtClean="0"/>
              <a:t>15/11/2020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8F03A1-8D4B-403B-9F3C-011574F4E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FF767-7795-4135-96D7-32EF19486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BACDE-B944-428A-A838-3C83C785F0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6620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91447-CEE2-48E6-8674-D42E7853F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7A132-CAD4-4BD2-8D0B-E5AF176DC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7F38C7-0666-43CB-AFFA-A582A54C2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DA3E95-36C6-4DE9-A1F9-012B62EB0B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D1270-F9AA-4351-8783-F96860B7A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85DED5-6126-411C-938B-B30D8E9E2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3F630-2F6D-4B37-BBDB-4C7A7EEBA7B1}" type="datetimeFigureOut">
              <a:rPr lang="en-ID" smtClean="0"/>
              <a:t>15/11/2020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FB5E06-C4AC-4B6D-B3A6-EED723FF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ED3E2C-8A5B-412B-9D1E-C13023C72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BACDE-B944-428A-A838-3C83C785F0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13671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979B4-875C-4F8F-B652-8FAB9CAED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8707CA-6E01-442E-BE3E-E87CAB669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3F630-2F6D-4B37-BBDB-4C7A7EEBA7B1}" type="datetimeFigureOut">
              <a:rPr lang="en-ID" smtClean="0"/>
              <a:t>15/11/2020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D4D0DC-5F04-417E-9E5A-C0B94FE66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D0E654-0B15-433B-8556-12E7C033C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BACDE-B944-428A-A838-3C83C785F0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04723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59A0B9-97DD-4D03-BB89-01BDE6D56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3F630-2F6D-4B37-BBDB-4C7A7EEBA7B1}" type="datetimeFigureOut">
              <a:rPr lang="en-ID" smtClean="0"/>
              <a:t>15/11/2020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E7D798-BE8E-4F46-A55E-214275AD0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C8AA7-9B89-4978-8E8F-ACA7D3F60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BACDE-B944-428A-A838-3C83C785F0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10687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31F4B-7A52-4EE8-8AEB-C8B13F814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CB1C0-9922-4CE8-830E-A54D2061E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37A15F-21C6-40B8-9C9E-D873476F2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56431-7127-49A2-A357-1D836713A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3F630-2F6D-4B37-BBDB-4C7A7EEBA7B1}" type="datetimeFigureOut">
              <a:rPr lang="en-ID" smtClean="0"/>
              <a:t>15/11/2020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2B1CD-4B5B-400F-8A9B-E98BE5BF2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849A23-3EAB-4A18-864D-FFE8E5CBD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BACDE-B944-428A-A838-3C83C785F0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60610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070EC-D21C-4D0B-A500-C2B0DBDC6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A773C2-DE68-41AE-B07D-AA41BE651A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C62E43-76C5-4822-8306-D20532959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11AD6A-99A0-4A92-8DB3-553CD0E50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3F630-2F6D-4B37-BBDB-4C7A7EEBA7B1}" type="datetimeFigureOut">
              <a:rPr lang="en-ID" smtClean="0"/>
              <a:t>15/11/2020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4ABAA7-9F9A-4435-8656-B40ABBED6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EC242-7E07-4102-8940-F6D03830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BACDE-B944-428A-A838-3C83C785F0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55477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E4CFA9-6D1E-4EFC-B757-D368A8E6C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E31B4-3D9D-4629-B93E-605A329A3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C2726-C27E-41A1-81E4-719CB11DD2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3F630-2F6D-4B37-BBDB-4C7A7EEBA7B1}" type="datetimeFigureOut">
              <a:rPr lang="en-ID" smtClean="0"/>
              <a:t>15/11/2020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C2DA6-9B01-4E82-ABE7-43D7953E8E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C834A-86D6-40D0-869C-91F7F34B55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BACDE-B944-428A-A838-3C83C785F0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13644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1E599-4550-4E30-9AF1-F77D19D842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 dirty="0">
              <a:latin typeface="Nuni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257BA4-1519-4F88-BF08-19DAD5708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>
              <a:latin typeface="Nunit"/>
            </a:endParaRPr>
          </a:p>
        </p:txBody>
      </p:sp>
      <p:sp>
        <p:nvSpPr>
          <p:cNvPr id="6" name="Rectangle 37">
            <a:extLst>
              <a:ext uri="{FF2B5EF4-FFF2-40B4-BE49-F238E27FC236}">
                <a16:creationId xmlns:a16="http://schemas.microsoft.com/office/drawing/2014/main" id="{6E0377C3-C58E-4344-AD00-D51DA269F1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  <a:lumOff val="25000"/>
                </a:schemeClr>
              </a:solidFill>
              <a:effectLst/>
              <a:uLnTx/>
              <a:uFillTx/>
              <a:latin typeface="Nuni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541E32-EB9A-4107-ACA1-7C0AF37FB0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8" t="8526" r="-718" b="8527"/>
          <a:stretch/>
        </p:blipFill>
        <p:spPr>
          <a:xfrm>
            <a:off x="0" y="0"/>
            <a:ext cx="12350093" cy="686859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AC00075-C96A-4707-AC10-EC34DB7A79E8}"/>
              </a:ext>
            </a:extLst>
          </p:cNvPr>
          <p:cNvSpPr txBox="1">
            <a:spLocks/>
          </p:cNvSpPr>
          <p:nvPr/>
        </p:nvSpPr>
        <p:spPr>
          <a:xfrm>
            <a:off x="7736207" y="4062897"/>
            <a:ext cx="4534839" cy="10806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>
                <a:latin typeface="Nunit"/>
              </a:rPr>
              <a:t>My</a:t>
            </a:r>
            <a:r>
              <a:rPr lang="en-US" sz="4000" b="1">
                <a:solidFill>
                  <a:schemeClr val="bg1"/>
                </a:solidFill>
                <a:latin typeface="Nunit"/>
              </a:rPr>
              <a:t> assignment </a:t>
            </a:r>
            <a:br>
              <a:rPr lang="en-US" sz="4000" b="1">
                <a:solidFill>
                  <a:schemeClr val="bg1"/>
                </a:solidFill>
                <a:latin typeface="Nunit"/>
              </a:rPr>
            </a:br>
            <a:r>
              <a:rPr lang="en-US" sz="4000" b="1">
                <a:latin typeface="Nunit"/>
              </a:rPr>
              <a:t>pre</a:t>
            </a:r>
            <a:r>
              <a:rPr lang="en-US" sz="4000" b="1">
                <a:solidFill>
                  <a:schemeClr val="bg1"/>
                </a:solidFill>
                <a:latin typeface="Nunit"/>
              </a:rPr>
              <a:t>sentation</a:t>
            </a:r>
            <a:endParaRPr lang="en-US" sz="4000" b="1" dirty="0">
              <a:solidFill>
                <a:schemeClr val="bg1"/>
              </a:solidFill>
              <a:latin typeface="Nunit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BA0791B-7476-40F5-93AE-4F212C2550F3}"/>
              </a:ext>
            </a:extLst>
          </p:cNvPr>
          <p:cNvSpPr txBox="1">
            <a:spLocks/>
          </p:cNvSpPr>
          <p:nvPr/>
        </p:nvSpPr>
        <p:spPr>
          <a:xfrm>
            <a:off x="7736207" y="5460449"/>
            <a:ext cx="3759493" cy="1080602"/>
          </a:xfrm>
          <a:prstGeom prst="rect">
            <a:avLst/>
          </a:prstGeom>
          <a:ln w="28575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tx1"/>
              </a:solidFill>
              <a:latin typeface="Nunit"/>
            </a:endParaRPr>
          </a:p>
          <a:p>
            <a:r>
              <a:rPr lang="en-US">
                <a:solidFill>
                  <a:schemeClr val="tx1"/>
                </a:solidFill>
                <a:latin typeface="Nunit"/>
              </a:rPr>
              <a:t>Name  : Gefy Aqiilah Aqshal</a:t>
            </a:r>
          </a:p>
          <a:p>
            <a:r>
              <a:rPr lang="en-US">
                <a:solidFill>
                  <a:schemeClr val="tx1"/>
                </a:solidFill>
                <a:latin typeface="Nunit"/>
              </a:rPr>
              <a:t>Class : Fullstack Website - 5</a:t>
            </a:r>
          </a:p>
          <a:p>
            <a:endParaRPr lang="en-US" dirty="0">
              <a:solidFill>
                <a:schemeClr val="tx1"/>
              </a:solidFill>
              <a:latin typeface="Nuni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ED51E8-1DFF-458D-9F5C-91243A3092FB}"/>
              </a:ext>
            </a:extLst>
          </p:cNvPr>
          <p:cNvSpPr/>
          <p:nvPr/>
        </p:nvSpPr>
        <p:spPr>
          <a:xfrm>
            <a:off x="7736207" y="5160629"/>
            <a:ext cx="3759493" cy="115705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>
              <a:latin typeface="Nunit"/>
            </a:endParaRPr>
          </a:p>
        </p:txBody>
      </p:sp>
    </p:spTree>
    <p:extLst>
      <p:ext uri="{BB962C8B-B14F-4D97-AF65-F5344CB8AC3E}">
        <p14:creationId xmlns:p14="http://schemas.microsoft.com/office/powerpoint/2010/main" val="2777216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15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Nunit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Gefy Aqiilah Aqshal</dc:creator>
  <cp:lastModifiedBy>Gefy Aqiilah Aqshal</cp:lastModifiedBy>
  <cp:revision>1</cp:revision>
  <dcterms:created xsi:type="dcterms:W3CDTF">2020-11-15T06:21:00Z</dcterms:created>
  <dcterms:modified xsi:type="dcterms:W3CDTF">2020-11-15T06:24:06Z</dcterms:modified>
</cp:coreProperties>
</file>