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278" r:id="rId21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8B"/>
    <a:srgbClr val="65617D"/>
    <a:srgbClr val="73AA63"/>
    <a:srgbClr val="003A5B"/>
    <a:srgbClr val="A7D8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EB0100-4175-4998-BEAF-39FE7E79DA84}">
  <a:tblStyle styleId="{12EB0100-4175-4998-BEAF-39FE7E79D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63246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My Assignment</a:t>
            </a:r>
            <a:br>
              <a:rPr lang="en-US" sz="5400" dirty="0"/>
            </a:br>
            <a:r>
              <a:rPr lang="en-US" sz="5400" dirty="0"/>
              <a:t>Presentation</a:t>
            </a:r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48822636-ADD4-46BE-984D-4A5F20DAD68F}"/>
              </a:ext>
            </a:extLst>
          </p:cNvPr>
          <p:cNvSpPr txBox="1">
            <a:spLocks/>
          </p:cNvSpPr>
          <p:nvPr/>
        </p:nvSpPr>
        <p:spPr>
          <a:xfrm>
            <a:off x="685800" y="2408902"/>
            <a:ext cx="4791300" cy="238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400" b="1" dirty="0"/>
              <a:t>Task week 4 – </a:t>
            </a:r>
            <a:r>
              <a:rPr lang="en-US" sz="2400" b="1" dirty="0" err="1"/>
              <a:t>Zwallet</a:t>
            </a:r>
            <a:r>
              <a:rPr lang="en-US" sz="2400" b="1" dirty="0"/>
              <a:t> Back-End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DBC3D6-E130-42E1-AD70-C73B49EBBC41}"/>
              </a:ext>
            </a:extLst>
          </p:cNvPr>
          <p:cNvSpPr/>
          <p:nvPr/>
        </p:nvSpPr>
        <p:spPr>
          <a:xfrm>
            <a:off x="2998838" y="1583173"/>
            <a:ext cx="3401961" cy="1977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83B3-A364-41A1-A733-953DEACFB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FF05C-979F-4223-950B-A74ED2B6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5" y="2058017"/>
            <a:ext cx="1027466" cy="102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0D0E3-1801-464B-837F-4AD89287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483" y="440967"/>
            <a:ext cx="1545034" cy="945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96DF9-8760-4A1A-9B33-3C901B1FD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349" y="1904134"/>
            <a:ext cx="1524937" cy="13352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1E1FC3-3315-4DDD-9A7B-26BD74C5224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99301" y="2571750"/>
            <a:ext cx="1199537" cy="0"/>
          </a:xfrm>
          <a:prstGeom prst="line">
            <a:avLst/>
          </a:prstGeom>
          <a:ln w="76200">
            <a:solidFill>
              <a:srgbClr val="73A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4F6DEA-6DFD-402E-A252-633C04311792}"/>
              </a:ext>
            </a:extLst>
          </p:cNvPr>
          <p:cNvSpPr txBox="1"/>
          <p:nvPr/>
        </p:nvSpPr>
        <p:spPr>
          <a:xfrm>
            <a:off x="7264743" y="237169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solidFill>
                  <a:srgbClr val="65617D"/>
                </a:solidFill>
                <a:latin typeface="Muli"/>
              </a:rPr>
              <a:t>Machine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BE0E99-D06C-43D6-906C-814336E1116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400799" y="2571750"/>
            <a:ext cx="863944" cy="0"/>
          </a:xfrm>
          <a:prstGeom prst="line">
            <a:avLst/>
          </a:prstGeom>
          <a:ln w="76200">
            <a:solidFill>
              <a:srgbClr val="73A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C2ADC-BDDF-4097-A5C7-9CE55244D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A99346-8B4C-4B0D-94ED-A1E206A7AFB0}"/>
              </a:ext>
            </a:extLst>
          </p:cNvPr>
          <p:cNvSpPr/>
          <p:nvPr/>
        </p:nvSpPr>
        <p:spPr>
          <a:xfrm>
            <a:off x="1376515" y="1809315"/>
            <a:ext cx="3401961" cy="1977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9F024-339B-4980-ABE9-08DC9940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0" y="667109"/>
            <a:ext cx="1545034" cy="94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4DA83-74FE-49A0-986F-35BA5A11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6" y="2130276"/>
            <a:ext cx="1524937" cy="133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36CBD-BF86-4563-99F8-D3E740B2BC7B}"/>
              </a:ext>
            </a:extLst>
          </p:cNvPr>
          <p:cNvSpPr txBox="1"/>
          <p:nvPr/>
        </p:nvSpPr>
        <p:spPr>
          <a:xfrm>
            <a:off x="5163842" y="1813868"/>
            <a:ext cx="33167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dirty="0">
                <a:solidFill>
                  <a:schemeClr val="tx1">
                    <a:lumMod val="50000"/>
                  </a:schemeClr>
                </a:solidFill>
                <a:latin typeface="Muli"/>
              </a:rPr>
              <a:t>Read and write files on a computer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dirty="0">
                <a:solidFill>
                  <a:schemeClr val="tx1">
                    <a:lumMod val="50000"/>
                  </a:schemeClr>
                </a:solidFill>
                <a:latin typeface="Muli"/>
              </a:rPr>
              <a:t>Connect to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dirty="0">
                <a:solidFill>
                  <a:schemeClr val="tx1">
                    <a:lumMod val="50000"/>
                  </a:schemeClr>
                </a:solidFill>
                <a:latin typeface="Muli"/>
              </a:rPr>
              <a:t>Act as a server for content</a:t>
            </a:r>
          </a:p>
        </p:txBody>
      </p:sp>
    </p:spTree>
    <p:extLst>
      <p:ext uri="{BB962C8B-B14F-4D97-AF65-F5344CB8AC3E}">
        <p14:creationId xmlns:p14="http://schemas.microsoft.com/office/powerpoint/2010/main" val="20688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AAFA-DFAC-4294-8D5C-78039D31C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0A4F-5407-45C5-B88B-010D9919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6060" y="1766677"/>
            <a:ext cx="3044626" cy="109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4EBD-9D69-4E80-99DC-16720E7A5AAB}"/>
              </a:ext>
            </a:extLst>
          </p:cNvPr>
          <p:cNvSpPr txBox="1"/>
          <p:nvPr/>
        </p:nvSpPr>
        <p:spPr>
          <a:xfrm>
            <a:off x="5896541" y="1592835"/>
            <a:ext cx="792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rgbClr val="65617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18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996C8-0841-4A4A-887C-F385C2172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98;p19">
            <a:extLst>
              <a:ext uri="{FF2B5EF4-FFF2-40B4-BE49-F238E27FC236}">
                <a16:creationId xmlns:a16="http://schemas.microsoft.com/office/drawing/2014/main" id="{91CD1DCB-6871-441C-B54D-07C7A5F763DC}"/>
              </a:ext>
            </a:extLst>
          </p:cNvPr>
          <p:cNvSpPr txBox="1">
            <a:spLocks/>
          </p:cNvSpPr>
          <p:nvPr/>
        </p:nvSpPr>
        <p:spPr>
          <a:xfrm>
            <a:off x="1791928" y="3191182"/>
            <a:ext cx="641800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uli"/>
                <a:cs typeface="Poppins" panose="00000500000000000000" pitchFamily="2" charset="0"/>
              </a:rPr>
              <a:t>“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uli"/>
                <a:cs typeface="Poppins" panose="00000500000000000000" pitchFamily="2" charset="0"/>
              </a:rPr>
              <a:t>Express JS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Muli"/>
                <a:cs typeface="Poppins" panose="00000500000000000000" pitchFamily="2" charset="0"/>
              </a:rPr>
              <a:t>is a back end web application framework for Node.js, released as free and open-source software under the MIT License. It is designed for building web applications and APIs.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uli"/>
                <a:cs typeface="Poppins" panose="00000500000000000000" pitchFamily="2" charset="0"/>
              </a:rPr>
              <a:t>”</a:t>
            </a:r>
          </a:p>
          <a:p>
            <a:r>
              <a:rPr lang="en-US" sz="2000" u="sng" dirty="0">
                <a:solidFill>
                  <a:schemeClr val="tx1">
                    <a:lumMod val="50000"/>
                  </a:schemeClr>
                </a:solidFill>
                <a:latin typeface="Muli"/>
                <a:cs typeface="Poppins" panose="00000500000000000000" pitchFamily="2" charset="0"/>
              </a:rPr>
              <a:t>https://en.wikipedia.org/wiki/Express.js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Muli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7F4C5-3BE3-4EFD-B964-11E2AA3BA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909AA-C247-4503-8EDB-CA773E75EA20}"/>
              </a:ext>
            </a:extLst>
          </p:cNvPr>
          <p:cNvSpPr txBox="1"/>
          <p:nvPr/>
        </p:nvSpPr>
        <p:spPr>
          <a:xfrm>
            <a:off x="3103551" y="501445"/>
            <a:ext cx="293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dirty="0">
                <a:solidFill>
                  <a:srgbClr val="65617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 of Express </a:t>
            </a:r>
            <a:r>
              <a:rPr lang="en-ID" sz="1800" b="1" dirty="0" err="1">
                <a:solidFill>
                  <a:srgbClr val="65617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Js</a:t>
            </a:r>
            <a:endParaRPr lang="en-ID" sz="1800" b="1" dirty="0">
              <a:solidFill>
                <a:srgbClr val="65617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48E5A-5D15-484E-AD87-1B0BB46E0124}"/>
              </a:ext>
            </a:extLst>
          </p:cNvPr>
          <p:cNvSpPr txBox="1"/>
          <p:nvPr/>
        </p:nvSpPr>
        <p:spPr>
          <a:xfrm>
            <a:off x="609600" y="1612490"/>
            <a:ext cx="344357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565555"/>
                </a:solidFill>
                <a:effectLst/>
                <a:latin typeface="Muli"/>
              </a:rPr>
              <a:t>Faster Server side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565555"/>
                </a:solidFill>
                <a:latin typeface="Muli"/>
              </a:rPr>
              <a:t>Middleware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565555"/>
                </a:solidFill>
                <a:effectLst/>
                <a:latin typeface="Muli"/>
              </a:rPr>
              <a:t>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565555"/>
                </a:solidFill>
                <a:latin typeface="Muli"/>
              </a:rPr>
              <a:t>Templating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565555"/>
                </a:solidFill>
                <a:effectLst/>
                <a:latin typeface="Muli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1859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AAFA-DFAC-4294-8D5C-78039D31C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0A4F-5407-45C5-B88B-010D9919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48199" y="999761"/>
            <a:ext cx="2247601" cy="2247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4EBD-9D69-4E80-99DC-16720E7A5AAB}"/>
              </a:ext>
            </a:extLst>
          </p:cNvPr>
          <p:cNvSpPr txBox="1"/>
          <p:nvPr/>
        </p:nvSpPr>
        <p:spPr>
          <a:xfrm>
            <a:off x="5896541" y="1592835"/>
            <a:ext cx="792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rgbClr val="00618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CA205-8E67-447A-9B8E-7F5D0450E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A857A-3C96-4A4A-AF2B-8F30CA6EA166}"/>
              </a:ext>
            </a:extLst>
          </p:cNvPr>
          <p:cNvSpPr txBox="1"/>
          <p:nvPr/>
        </p:nvSpPr>
        <p:spPr>
          <a:xfrm>
            <a:off x="1799958" y="1719048"/>
            <a:ext cx="5718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“</a:t>
            </a:r>
            <a:r>
              <a:rPr lang="en-ID" sz="2400" dirty="0">
                <a:solidFill>
                  <a:srgbClr val="00618B"/>
                </a:solidFill>
              </a:rPr>
              <a:t>MYSQL (Structured Query </a:t>
            </a:r>
            <a:r>
              <a:rPr lang="en-ID" sz="2400" dirty="0" err="1">
                <a:solidFill>
                  <a:srgbClr val="00618B"/>
                </a:solidFill>
              </a:rPr>
              <a:t>Languange</a:t>
            </a:r>
            <a:r>
              <a:rPr lang="en-ID" sz="2400" dirty="0">
                <a:solidFill>
                  <a:srgbClr val="00618B"/>
                </a:solidFill>
              </a:rPr>
              <a:t>)</a:t>
            </a:r>
            <a:endParaRPr lang="en-US" sz="1800" dirty="0">
              <a:solidFill>
                <a:srgbClr val="65617D"/>
              </a:solidFill>
            </a:endParaRPr>
          </a:p>
          <a:p>
            <a:r>
              <a:rPr lang="en-US" sz="1800" dirty="0">
                <a:solidFill>
                  <a:srgbClr val="65617D"/>
                </a:solidFill>
              </a:rPr>
              <a:t>MySQL is a open-source relational database management system (RDBMS), using the basic command of SQL (Structured Query Language) </a:t>
            </a:r>
            <a:endParaRPr lang="en-ID" sz="1800" dirty="0">
              <a:solidFill>
                <a:srgbClr val="6561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6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6CAED8-FA04-4E64-9C38-D61359E10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E68F4-1EBE-483E-8C6F-1FEA5E4F9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7" r="37899" b="5680"/>
          <a:stretch/>
        </p:blipFill>
        <p:spPr>
          <a:xfrm>
            <a:off x="2544826" y="1302466"/>
            <a:ext cx="4054348" cy="3148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08CCC-A566-4A6F-A5C7-5E171A2F790F}"/>
              </a:ext>
            </a:extLst>
          </p:cNvPr>
          <p:cNvSpPr txBox="1"/>
          <p:nvPr/>
        </p:nvSpPr>
        <p:spPr>
          <a:xfrm>
            <a:off x="3929837" y="46203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00618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114419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41D90-9FDA-483C-9788-2C659B59B2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E422B-608E-492B-B1C5-61AEDF3BFD63}"/>
              </a:ext>
            </a:extLst>
          </p:cNvPr>
          <p:cNvSpPr txBox="1"/>
          <p:nvPr/>
        </p:nvSpPr>
        <p:spPr>
          <a:xfrm>
            <a:off x="3570540" y="2330983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>
                <a:solidFill>
                  <a:srgbClr val="00618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-+ 6.000.000 users around the world </a:t>
            </a: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CC132485-46EB-47FE-9ACC-E3909238BD75}"/>
              </a:ext>
            </a:extLst>
          </p:cNvPr>
          <p:cNvSpPr/>
          <p:nvPr/>
        </p:nvSpPr>
        <p:spPr>
          <a:xfrm>
            <a:off x="1576439" y="1631620"/>
            <a:ext cx="1880360" cy="1880259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6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8B570-6837-4376-A301-B0E2047A9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79;p16">
            <a:extLst>
              <a:ext uri="{FF2B5EF4-FFF2-40B4-BE49-F238E27FC236}">
                <a16:creationId xmlns:a16="http://schemas.microsoft.com/office/drawing/2014/main" id="{E0AD6FDB-DF44-473F-BE61-4CC69635FEF7}"/>
              </a:ext>
            </a:extLst>
          </p:cNvPr>
          <p:cNvSpPr txBox="1">
            <a:spLocks/>
          </p:cNvSpPr>
          <p:nvPr/>
        </p:nvSpPr>
        <p:spPr>
          <a:xfrm>
            <a:off x="3615812" y="1807034"/>
            <a:ext cx="21655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D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30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ID" sz="3600" b="1" dirty="0">
                <a:solidFill>
                  <a:srgbClr val="65617D"/>
                </a:solidFill>
              </a:rPr>
              <a:t>Gef</a:t>
            </a:r>
            <a:r>
              <a:rPr lang="en-ID" sz="3600" b="1" dirty="0"/>
              <a:t>y Aqiilah Aqshal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5617D"/>
                </a:solidFill>
              </a:rPr>
              <a:t>My Nickname </a:t>
            </a:r>
            <a:r>
              <a:rPr lang="en-US" dirty="0"/>
              <a:t>is Gefy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Fullstack</a:t>
            </a:r>
            <a:r>
              <a:rPr lang="en-US" dirty="0"/>
              <a:t> Website - 5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find me at my </a:t>
            </a:r>
            <a:r>
              <a:rPr lang="en-US" dirty="0" err="1"/>
              <a:t>github</a:t>
            </a:r>
            <a:r>
              <a:rPr lang="en-US" dirty="0"/>
              <a:t> account @Gefyaqiilah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 dirty="0"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ACD31-244B-4FAF-A50B-4D95C3BEB560}"/>
              </a:ext>
            </a:extLst>
          </p:cNvPr>
          <p:cNvSpPr/>
          <p:nvPr/>
        </p:nvSpPr>
        <p:spPr>
          <a:xfrm>
            <a:off x="4129549" y="1406014"/>
            <a:ext cx="5014451" cy="3578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Let me explain a little bit </a:t>
            </a:r>
            <a:r>
              <a:rPr lang="en" sz="3600" dirty="0">
                <a:solidFill>
                  <a:srgbClr val="A7D86D"/>
                </a:solidFill>
              </a:rPr>
              <a:t>about</a:t>
            </a:r>
            <a:r>
              <a:rPr lang="en" sz="3600" dirty="0"/>
              <a:t> :</a:t>
            </a:r>
            <a:endParaRPr sz="36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5A8E4-ABD7-4578-8249-62F02598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2983"/>
            <a:ext cx="1863213" cy="917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8AA30-344B-4D21-9EC2-6E08DC52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58" y="1956619"/>
            <a:ext cx="2011155" cy="1230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774388-719B-49C8-9E42-B32D06C58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32" y="2112983"/>
            <a:ext cx="2358782" cy="851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D1FC0-0F4E-42A8-B185-BAB7D5C2E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928" y="3130143"/>
            <a:ext cx="2011155" cy="201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AAFA-DFAC-4294-8D5C-78039D31C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0A4F-5407-45C5-B88B-010D9919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25" y="1384882"/>
            <a:ext cx="3782039" cy="186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4EBD-9D69-4E80-99DC-16720E7A5AAB}"/>
              </a:ext>
            </a:extLst>
          </p:cNvPr>
          <p:cNvSpPr txBox="1"/>
          <p:nvPr/>
        </p:nvSpPr>
        <p:spPr>
          <a:xfrm>
            <a:off x="5896541" y="1592835"/>
            <a:ext cx="792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rgbClr val="003A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054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F3945-5C85-4F7E-B7DA-D9C117020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98;p19">
            <a:extLst>
              <a:ext uri="{FF2B5EF4-FFF2-40B4-BE49-F238E27FC236}">
                <a16:creationId xmlns:a16="http://schemas.microsoft.com/office/drawing/2014/main" id="{0AA02C56-C638-46BD-A838-828C2576E10B}"/>
              </a:ext>
            </a:extLst>
          </p:cNvPr>
          <p:cNvSpPr txBox="1">
            <a:spLocks/>
          </p:cNvSpPr>
          <p:nvPr/>
        </p:nvSpPr>
        <p:spPr>
          <a:xfrm>
            <a:off x="1595282" y="2571750"/>
            <a:ext cx="641800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65617D"/>
                </a:solidFill>
                <a:latin typeface="Muli"/>
                <a:cs typeface="Poppins" panose="00000500000000000000" pitchFamily="2" charset="0"/>
              </a:rPr>
              <a:t>“</a:t>
            </a:r>
            <a:r>
              <a:rPr lang="en-US" sz="2800" dirty="0">
                <a:solidFill>
                  <a:srgbClr val="003A5B"/>
                </a:solidFill>
                <a:latin typeface="Muli"/>
                <a:cs typeface="Poppins" panose="00000500000000000000" pitchFamily="2" charset="0"/>
              </a:rPr>
              <a:t>API (Application Programming Interface)</a:t>
            </a:r>
          </a:p>
          <a:p>
            <a:r>
              <a:rPr lang="sv-SE" sz="2000" dirty="0">
                <a:solidFill>
                  <a:srgbClr val="65617D"/>
                </a:solidFill>
                <a:latin typeface="Muli"/>
                <a:cs typeface="Poppins" panose="00000500000000000000" pitchFamily="2" charset="0"/>
              </a:rPr>
              <a:t>sekumpulan perintah, fungsi, serta protokol yang dapat digunakan oleh programmer saat membangun perangkat lunak. </a:t>
            </a:r>
            <a:r>
              <a:rPr lang="sv-SE" sz="2400" dirty="0">
                <a:solidFill>
                  <a:srgbClr val="65617D"/>
                </a:solidFill>
                <a:latin typeface="Muli"/>
                <a:cs typeface="Poppins" panose="00000500000000000000" pitchFamily="2" charset="0"/>
              </a:rPr>
              <a:t>”</a:t>
            </a:r>
          </a:p>
          <a:p>
            <a:r>
              <a:rPr lang="en-US" sz="2000" u="sng" dirty="0">
                <a:solidFill>
                  <a:schemeClr val="tx1">
                    <a:lumMod val="50000"/>
                  </a:schemeClr>
                </a:solidFill>
                <a:latin typeface="Muli"/>
                <a:cs typeface="Poppins" panose="00000500000000000000" pitchFamily="2" charset="0"/>
              </a:rPr>
              <a:t>https://en.wikipedia.org/wiki/API</a:t>
            </a:r>
          </a:p>
        </p:txBody>
      </p:sp>
    </p:spTree>
    <p:extLst>
      <p:ext uri="{BB962C8B-B14F-4D97-AF65-F5344CB8AC3E}">
        <p14:creationId xmlns:p14="http://schemas.microsoft.com/office/powerpoint/2010/main" val="392879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F3945-5C85-4F7E-B7DA-D9C117020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FE1F-9ADE-4D8C-A0B7-91020F1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92" y="1110250"/>
            <a:ext cx="6116960" cy="26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6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AAFA-DFAC-4294-8D5C-78039D31C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0A4F-5407-45C5-B88B-010D9919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7131" y="1384882"/>
            <a:ext cx="3044626" cy="186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4EBD-9D69-4E80-99DC-16720E7A5AAB}"/>
              </a:ext>
            </a:extLst>
          </p:cNvPr>
          <p:cNvSpPr txBox="1"/>
          <p:nvPr/>
        </p:nvSpPr>
        <p:spPr>
          <a:xfrm>
            <a:off x="5896541" y="1592835"/>
            <a:ext cx="792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rgbClr val="73AA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F3945-5C85-4F7E-B7DA-D9C117020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A1A67-409D-4FCF-A207-06E2074796B2}"/>
              </a:ext>
            </a:extLst>
          </p:cNvPr>
          <p:cNvSpPr txBox="1"/>
          <p:nvPr/>
        </p:nvSpPr>
        <p:spPr>
          <a:xfrm>
            <a:off x="1445340" y="1101214"/>
            <a:ext cx="288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65617D"/>
                </a:solidFill>
                <a:latin typeface="Muli"/>
              </a:rPr>
              <a:t>Front-end (Browser)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D4BE0-2D7A-45BC-92D7-8FFA04C4C08E}"/>
              </a:ext>
            </a:extLst>
          </p:cNvPr>
          <p:cNvSpPr txBox="1"/>
          <p:nvPr/>
        </p:nvSpPr>
        <p:spPr>
          <a:xfrm>
            <a:off x="5137353" y="1101214"/>
            <a:ext cx="22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65617D"/>
                </a:solidFill>
                <a:latin typeface="Muli"/>
              </a:rPr>
              <a:t>Back-end (Server)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DE3B7-1A09-4511-A5E5-2530DBCBB6DF}"/>
              </a:ext>
            </a:extLst>
          </p:cNvPr>
          <p:cNvCxnSpPr/>
          <p:nvPr/>
        </p:nvCxnSpPr>
        <p:spPr>
          <a:xfrm>
            <a:off x="4257368" y="1199537"/>
            <a:ext cx="0" cy="3313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8A0407B-4106-4B45-9CB5-97A8712C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66" y="1917909"/>
            <a:ext cx="1027466" cy="1027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CACDB-0489-41A4-A413-25B9CDF2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66" y="1917909"/>
            <a:ext cx="1027466" cy="1027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11E81-61C8-4B5C-BEF7-7A02E8F6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11100" y="2117382"/>
            <a:ext cx="1027466" cy="628520"/>
          </a:xfrm>
          <a:prstGeom prst="rect">
            <a:avLst/>
          </a:prstGeom>
        </p:spPr>
      </p:pic>
      <p:sp>
        <p:nvSpPr>
          <p:cNvPr id="14" name="Google Shape;98;p19">
            <a:extLst>
              <a:ext uri="{FF2B5EF4-FFF2-40B4-BE49-F238E27FC236}">
                <a16:creationId xmlns:a16="http://schemas.microsoft.com/office/drawing/2014/main" id="{FCD95864-F9CB-4871-A02B-5AF1D5D4D1BA}"/>
              </a:ext>
            </a:extLst>
          </p:cNvPr>
          <p:cNvSpPr txBox="1">
            <a:spLocks/>
          </p:cNvSpPr>
          <p:nvPr/>
        </p:nvSpPr>
        <p:spPr>
          <a:xfrm>
            <a:off x="1107218" y="56456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rgbClr val="73AA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Nodejs</a:t>
            </a:r>
          </a:p>
        </p:txBody>
      </p:sp>
    </p:spTree>
    <p:extLst>
      <p:ext uri="{BB962C8B-B14F-4D97-AF65-F5344CB8AC3E}">
        <p14:creationId xmlns:p14="http://schemas.microsoft.com/office/powerpoint/2010/main" val="19924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B57CD-921D-4215-894E-8D7A76433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E3B59-3A01-457D-B1E8-121DB487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43" y="1543683"/>
            <a:ext cx="3235157" cy="2311789"/>
          </a:xfrm>
          <a:prstGeom prst="rect">
            <a:avLst/>
          </a:prstGeom>
        </p:spPr>
      </p:pic>
      <p:sp>
        <p:nvSpPr>
          <p:cNvPr id="5" name="Google Shape;98;p19">
            <a:extLst>
              <a:ext uri="{FF2B5EF4-FFF2-40B4-BE49-F238E27FC236}">
                <a16:creationId xmlns:a16="http://schemas.microsoft.com/office/drawing/2014/main" id="{E4F15DA9-804F-4ADF-955C-D39F4E5F6544}"/>
              </a:ext>
            </a:extLst>
          </p:cNvPr>
          <p:cNvSpPr txBox="1">
            <a:spLocks/>
          </p:cNvSpPr>
          <p:nvPr/>
        </p:nvSpPr>
        <p:spPr>
          <a:xfrm>
            <a:off x="1107218" y="56456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rgbClr val="73AA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3200" b="1" dirty="0">
                <a:solidFill>
                  <a:srgbClr val="73AA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4053C-22A7-4A24-AE8A-644E2AC7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95" y="2174009"/>
            <a:ext cx="1582252" cy="1385417"/>
          </a:xfrm>
          <a:prstGeom prst="rect">
            <a:avLst/>
          </a:prstGeom>
        </p:spPr>
      </p:pic>
      <p:sp>
        <p:nvSpPr>
          <p:cNvPr id="8" name="Google Shape;98;p19">
            <a:extLst>
              <a:ext uri="{FF2B5EF4-FFF2-40B4-BE49-F238E27FC236}">
                <a16:creationId xmlns:a16="http://schemas.microsoft.com/office/drawing/2014/main" id="{56ACF81E-FBA3-4271-A9CD-B29DF030B27D}"/>
              </a:ext>
            </a:extLst>
          </p:cNvPr>
          <p:cNvSpPr txBox="1">
            <a:spLocks/>
          </p:cNvSpPr>
          <p:nvPr/>
        </p:nvSpPr>
        <p:spPr>
          <a:xfrm>
            <a:off x="5054126" y="1784900"/>
            <a:ext cx="3853157" cy="389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5617D"/>
                </a:solidFill>
                <a:latin typeface="Muli"/>
                <a:cs typeface="Poppins" panose="00000500000000000000" pitchFamily="2" charset="0"/>
              </a:rPr>
              <a:t>V8 engine compiles java into machine code</a:t>
            </a:r>
          </a:p>
        </p:txBody>
      </p:sp>
      <p:sp>
        <p:nvSpPr>
          <p:cNvPr id="9" name="Google Shape;98;p19">
            <a:extLst>
              <a:ext uri="{FF2B5EF4-FFF2-40B4-BE49-F238E27FC236}">
                <a16:creationId xmlns:a16="http://schemas.microsoft.com/office/drawing/2014/main" id="{EA83B153-F53C-4E75-9E14-82D6EFD86B18}"/>
              </a:ext>
            </a:extLst>
          </p:cNvPr>
          <p:cNvSpPr txBox="1">
            <a:spLocks/>
          </p:cNvSpPr>
          <p:nvPr/>
        </p:nvSpPr>
        <p:spPr>
          <a:xfrm>
            <a:off x="3392473" y="3175847"/>
            <a:ext cx="3853157" cy="389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65617D"/>
                </a:solidFill>
                <a:latin typeface="Muli"/>
                <a:cs typeface="Poppins" panose="00000500000000000000" pitchFamily="2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4334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247</Words>
  <Application>Microsoft Office PowerPoint</Application>
  <PresentationFormat>On-screen Show (16:9)</PresentationFormat>
  <Paragraphs>60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Muli</vt:lpstr>
      <vt:lpstr>Poppins Light</vt:lpstr>
      <vt:lpstr>Poppins</vt:lpstr>
      <vt:lpstr>Arial</vt:lpstr>
      <vt:lpstr>Gower template</vt:lpstr>
      <vt:lpstr>My Assignment Presentation</vt:lpstr>
      <vt:lpstr>Hello!</vt:lpstr>
      <vt:lpstr>Let me explain a little bit about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Gefy Aqiilah</dc:creator>
  <cp:lastModifiedBy>Gefy Aqiilah Aqshal</cp:lastModifiedBy>
  <cp:revision>21</cp:revision>
  <dcterms:modified xsi:type="dcterms:W3CDTF">2020-11-23T07:01:01Z</dcterms:modified>
</cp:coreProperties>
</file>