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0" y="0"/>
            <a:ext cx="6400800" cy="4572000"/>
            <a:chOff x="0" y="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9589" y="69589"/>
              <a:ext cx="6261621" cy="4432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0" y="0"/>
            <a:ext cx="6400800" cy="4572000"/>
            <a:chOff x="0" y="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9589" y="69589"/>
              <a:ext cx="6261621" cy="4432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0" y="0"/>
            <a:ext cx="6400800" cy="4572000"/>
            <a:chOff x="0" y="0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348990" y="216027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4880" y="3639312"/>
              <a:ext cx="4876800" cy="0"/>
            </a:xfrm>
            <a:custGeom>
              <a:avLst/>
              <a:pathLst>
                <a:path w="4876800" h="0">
                  <a:moveTo>
                    <a:pt x="0" y="0"/>
                  </a:moveTo>
                  <a:lnTo>
                    <a:pt x="48768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4880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64080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83280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02480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21680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838951" y="385709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058151" y="385709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277351" y="385709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496551" y="3858958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715751" y="3858958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16" name="pl16"/>
            <p:cNvSpPr/>
            <p:nvPr/>
          </p:nvSpPr>
          <p:spPr>
            <a:xfrm>
              <a:off x="749807" y="856826"/>
              <a:ext cx="0" cy="2675466"/>
            </a:xfrm>
            <a:custGeom>
              <a:avLst/>
              <a:pathLst>
                <a:path w="0" h="2675466">
                  <a:moveTo>
                    <a:pt x="0" y="267546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8367" y="353229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8367" y="28634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8367" y="219456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8367" y="152569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8367" y="8568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 rot="-5400000">
              <a:off x="368724" y="347659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368724" y="280772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368724" y="213886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369654" y="1470924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369654" y="802057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749807" y="749807"/>
              <a:ext cx="5266944" cy="2889504"/>
            </a:xfrm>
            <a:custGeom>
              <a:avLst/>
              <a:pathLst>
                <a:path w="5266944" h="2889504">
                  <a:moveTo>
                    <a:pt x="0" y="2889504"/>
                  </a:moveTo>
                  <a:lnTo>
                    <a:pt x="5266944" y="2889504"/>
                  </a:lnTo>
                  <a:lnTo>
                    <a:pt x="5266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196872" y="4223379"/>
              <a:ext cx="37281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67444" y="2139791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2019-04-12T23:21:49Z</dcterms:modified>
  <cp:category/>
</cp:coreProperties>
</file>